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5143500" cx="9144000"/>
  <p:notesSz cx="6858000" cy="9144000"/>
  <p:embeddedFontLst>
    <p:embeddedFont>
      <p:font typeface="Chivo Mono Light"/>
      <p:regular r:id="rId29"/>
      <p:bold r:id="rId30"/>
      <p:italic r:id="rId31"/>
      <p:boldItalic r:id="rId32"/>
    </p:embeddedFont>
    <p:embeddedFont>
      <p:font typeface="Anek Latin"/>
      <p:regular r:id="rId33"/>
      <p:bold r:id="rId34"/>
    </p:embeddedFont>
    <p:embeddedFont>
      <p:font typeface="Anuphan"/>
      <p:regular r:id="rId35"/>
      <p:bold r:id="rId36"/>
    </p:embeddedFont>
    <p:embeddedFont>
      <p:font typeface="Anek Latin Light"/>
      <p:regular r:id="rId37"/>
      <p:bold r:id="rId38"/>
    </p:embeddedFont>
    <p:embeddedFont>
      <p:font typeface="EB Garamond"/>
      <p:regular r:id="rId39"/>
      <p:bold r:id="rId40"/>
      <p:italic r:id="rId41"/>
      <p:boldItalic r:id="rId42"/>
    </p:embeddedFont>
    <p:embeddedFont>
      <p:font typeface="Chivo"/>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EBGaramond-bold.fntdata"/><Relationship Id="rId20" Type="http://schemas.openxmlformats.org/officeDocument/2006/relationships/slide" Target="slides/slide16.xml"/><Relationship Id="rId42" Type="http://schemas.openxmlformats.org/officeDocument/2006/relationships/font" Target="fonts/EBGaramond-boldItalic.fntdata"/><Relationship Id="rId41" Type="http://schemas.openxmlformats.org/officeDocument/2006/relationships/font" Target="fonts/EBGaramond-italic.fntdata"/><Relationship Id="rId22" Type="http://schemas.openxmlformats.org/officeDocument/2006/relationships/slide" Target="slides/slide18.xml"/><Relationship Id="rId44" Type="http://schemas.openxmlformats.org/officeDocument/2006/relationships/font" Target="fonts/Chivo-bold.fntdata"/><Relationship Id="rId21" Type="http://schemas.openxmlformats.org/officeDocument/2006/relationships/slide" Target="slides/slide17.xml"/><Relationship Id="rId43" Type="http://schemas.openxmlformats.org/officeDocument/2006/relationships/font" Target="fonts/Chivo-regular.fntdata"/><Relationship Id="rId24" Type="http://schemas.openxmlformats.org/officeDocument/2006/relationships/slide" Target="slides/slide20.xml"/><Relationship Id="rId46" Type="http://schemas.openxmlformats.org/officeDocument/2006/relationships/font" Target="fonts/Chivo-boldItalic.fntdata"/><Relationship Id="rId23" Type="http://schemas.openxmlformats.org/officeDocument/2006/relationships/slide" Target="slides/slide19.xml"/><Relationship Id="rId45" Type="http://schemas.openxmlformats.org/officeDocument/2006/relationships/font" Target="fonts/Chivo-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ChivoMonoLight-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ChivoMonoLight-italic.fntdata"/><Relationship Id="rId30" Type="http://schemas.openxmlformats.org/officeDocument/2006/relationships/font" Target="fonts/ChivoMonoLight-bold.fntdata"/><Relationship Id="rId11" Type="http://schemas.openxmlformats.org/officeDocument/2006/relationships/slide" Target="slides/slide7.xml"/><Relationship Id="rId33" Type="http://schemas.openxmlformats.org/officeDocument/2006/relationships/font" Target="fonts/AnekLatin-regular.fntdata"/><Relationship Id="rId10" Type="http://schemas.openxmlformats.org/officeDocument/2006/relationships/slide" Target="slides/slide6.xml"/><Relationship Id="rId32" Type="http://schemas.openxmlformats.org/officeDocument/2006/relationships/font" Target="fonts/ChivoMonoLight-boldItalic.fntdata"/><Relationship Id="rId13" Type="http://schemas.openxmlformats.org/officeDocument/2006/relationships/slide" Target="slides/slide9.xml"/><Relationship Id="rId35" Type="http://schemas.openxmlformats.org/officeDocument/2006/relationships/font" Target="fonts/Anuphan-regular.fntdata"/><Relationship Id="rId12" Type="http://schemas.openxmlformats.org/officeDocument/2006/relationships/slide" Target="slides/slide8.xml"/><Relationship Id="rId34" Type="http://schemas.openxmlformats.org/officeDocument/2006/relationships/font" Target="fonts/AnekLatin-bold.fntdata"/><Relationship Id="rId15" Type="http://schemas.openxmlformats.org/officeDocument/2006/relationships/slide" Target="slides/slide11.xml"/><Relationship Id="rId37" Type="http://schemas.openxmlformats.org/officeDocument/2006/relationships/font" Target="fonts/AnekLatinLight-regular.fntdata"/><Relationship Id="rId14" Type="http://schemas.openxmlformats.org/officeDocument/2006/relationships/slide" Target="slides/slide10.xml"/><Relationship Id="rId36" Type="http://schemas.openxmlformats.org/officeDocument/2006/relationships/font" Target="fonts/Anuphan-bold.fntdata"/><Relationship Id="rId17" Type="http://schemas.openxmlformats.org/officeDocument/2006/relationships/slide" Target="slides/slide13.xml"/><Relationship Id="rId39" Type="http://schemas.openxmlformats.org/officeDocument/2006/relationships/font" Target="fonts/EBGaramond-regular.fntdata"/><Relationship Id="rId16" Type="http://schemas.openxmlformats.org/officeDocument/2006/relationships/slide" Target="slides/slide12.xml"/><Relationship Id="rId38" Type="http://schemas.openxmlformats.org/officeDocument/2006/relationships/font" Target="fonts/AnekLatinLight-bold.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a27cc7476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2a27cc7476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13cde0c1d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13cde0c1d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13cde0c1d1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13cde0c1d1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13d2aee23f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13d2aee23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13d2aee23f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13d2aee23f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13cde0c1d1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13cde0c1d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13d2aee23f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313d2aee23f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13cde0c1d1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313cde0c1d1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13d2aee23f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13d2aee23f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13cde0c1d1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13cde0c1d1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13cde0c1d1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13cde0c1d1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13cde0c1d1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13cde0c1d1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13cde0c1d1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13cde0c1d1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13cde0c1d1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313cde0c1d1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13cde0c1d1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13cde0c1d1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13cde0c1d1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13cde0c1d1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13cde0c1d1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313cde0c1d1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13cde0c1d1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313cde0c1d1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13cde0c1d1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313cde0c1d1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13cde0c1d1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313cde0c1d1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13cde0c1d1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13cde0c1d1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13cde0c1d1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313cde0c1d1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13cde0c1d1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313cde0c1d1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13cde0c1d1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313cde0c1d1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 Id="rId3"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2"/>
          <p:cNvPicPr preferRelativeResize="0"/>
          <p:nvPr/>
        </p:nvPicPr>
        <p:blipFill>
          <a:blip r:embed="rId2">
            <a:alphaModFix amt="30000"/>
          </a:blip>
          <a:stretch>
            <a:fillRect/>
          </a:stretch>
        </p:blipFill>
        <p:spPr>
          <a:xfrm>
            <a:off x="0" y="-40175"/>
            <a:ext cx="9144003" cy="5223851"/>
          </a:xfrm>
          <a:prstGeom prst="rect">
            <a:avLst/>
          </a:prstGeom>
          <a:noFill/>
          <a:ln>
            <a:noFill/>
          </a:ln>
        </p:spPr>
      </p:pic>
      <p:sp>
        <p:nvSpPr>
          <p:cNvPr id="10" name="Google Shape;10;p2"/>
          <p:cNvSpPr/>
          <p:nvPr/>
        </p:nvSpPr>
        <p:spPr>
          <a:xfrm>
            <a:off x="461825" y="288275"/>
            <a:ext cx="8220600" cy="4593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
        <p:nvSpPr>
          <p:cNvPr id="11" name="Google Shape;11;p2"/>
          <p:cNvSpPr txBox="1"/>
          <p:nvPr>
            <p:ph type="ctrTitle"/>
          </p:nvPr>
        </p:nvSpPr>
        <p:spPr>
          <a:xfrm>
            <a:off x="911075" y="1094375"/>
            <a:ext cx="4628700" cy="2038800"/>
          </a:xfrm>
          <a:prstGeom prst="rect">
            <a:avLst/>
          </a:prstGeom>
        </p:spPr>
        <p:txBody>
          <a:bodyPr anchorCtr="0" anchor="b" bIns="91425" lIns="91425" spcFirstLastPara="1" rIns="91425" wrap="square" tIns="91425">
            <a:noAutofit/>
          </a:bodyPr>
          <a:lstStyle>
            <a:lvl1pPr lvl="0">
              <a:lnSpc>
                <a:spcPct val="90000"/>
              </a:lnSpc>
              <a:spcBef>
                <a:spcPts val="0"/>
              </a:spcBef>
              <a:spcAft>
                <a:spcPts val="0"/>
              </a:spcAft>
              <a:buClr>
                <a:srgbClr val="191919"/>
              </a:buClr>
              <a:buSzPts val="5200"/>
              <a:buFont typeface="Anuphan"/>
              <a:buNone/>
              <a:defRPr sz="6800"/>
            </a:lvl1pPr>
            <a:lvl2pPr lvl="1" algn="ctr">
              <a:spcBef>
                <a:spcPts val="0"/>
              </a:spcBef>
              <a:spcAft>
                <a:spcPts val="0"/>
              </a:spcAft>
              <a:buClr>
                <a:srgbClr val="191919"/>
              </a:buClr>
              <a:buSzPts val="5200"/>
              <a:buFont typeface="Anuphan"/>
              <a:buNone/>
              <a:defRPr sz="5200">
                <a:solidFill>
                  <a:srgbClr val="191919"/>
                </a:solidFill>
                <a:latin typeface="Anuphan"/>
                <a:ea typeface="Anuphan"/>
                <a:cs typeface="Anuphan"/>
                <a:sym typeface="Anuphan"/>
              </a:defRPr>
            </a:lvl2pPr>
            <a:lvl3pPr lvl="2" algn="ctr">
              <a:spcBef>
                <a:spcPts val="0"/>
              </a:spcBef>
              <a:spcAft>
                <a:spcPts val="0"/>
              </a:spcAft>
              <a:buClr>
                <a:srgbClr val="191919"/>
              </a:buClr>
              <a:buSzPts val="5200"/>
              <a:buFont typeface="Anuphan"/>
              <a:buNone/>
              <a:defRPr sz="5200">
                <a:solidFill>
                  <a:srgbClr val="191919"/>
                </a:solidFill>
                <a:latin typeface="Anuphan"/>
                <a:ea typeface="Anuphan"/>
                <a:cs typeface="Anuphan"/>
                <a:sym typeface="Anuphan"/>
              </a:defRPr>
            </a:lvl3pPr>
            <a:lvl4pPr lvl="3" algn="ctr">
              <a:spcBef>
                <a:spcPts val="0"/>
              </a:spcBef>
              <a:spcAft>
                <a:spcPts val="0"/>
              </a:spcAft>
              <a:buClr>
                <a:srgbClr val="191919"/>
              </a:buClr>
              <a:buSzPts val="5200"/>
              <a:buFont typeface="Anuphan"/>
              <a:buNone/>
              <a:defRPr sz="5200">
                <a:solidFill>
                  <a:srgbClr val="191919"/>
                </a:solidFill>
                <a:latin typeface="Anuphan"/>
                <a:ea typeface="Anuphan"/>
                <a:cs typeface="Anuphan"/>
                <a:sym typeface="Anuphan"/>
              </a:defRPr>
            </a:lvl4pPr>
            <a:lvl5pPr lvl="4" algn="ctr">
              <a:spcBef>
                <a:spcPts val="0"/>
              </a:spcBef>
              <a:spcAft>
                <a:spcPts val="0"/>
              </a:spcAft>
              <a:buClr>
                <a:srgbClr val="191919"/>
              </a:buClr>
              <a:buSzPts val="5200"/>
              <a:buFont typeface="Anuphan"/>
              <a:buNone/>
              <a:defRPr sz="5200">
                <a:solidFill>
                  <a:srgbClr val="191919"/>
                </a:solidFill>
                <a:latin typeface="Anuphan"/>
                <a:ea typeface="Anuphan"/>
                <a:cs typeface="Anuphan"/>
                <a:sym typeface="Anuphan"/>
              </a:defRPr>
            </a:lvl5pPr>
            <a:lvl6pPr lvl="5" algn="ctr">
              <a:spcBef>
                <a:spcPts val="0"/>
              </a:spcBef>
              <a:spcAft>
                <a:spcPts val="0"/>
              </a:spcAft>
              <a:buClr>
                <a:srgbClr val="191919"/>
              </a:buClr>
              <a:buSzPts val="5200"/>
              <a:buFont typeface="Anuphan"/>
              <a:buNone/>
              <a:defRPr sz="5200">
                <a:solidFill>
                  <a:srgbClr val="191919"/>
                </a:solidFill>
                <a:latin typeface="Anuphan"/>
                <a:ea typeface="Anuphan"/>
                <a:cs typeface="Anuphan"/>
                <a:sym typeface="Anuphan"/>
              </a:defRPr>
            </a:lvl6pPr>
            <a:lvl7pPr lvl="6" algn="ctr">
              <a:spcBef>
                <a:spcPts val="0"/>
              </a:spcBef>
              <a:spcAft>
                <a:spcPts val="0"/>
              </a:spcAft>
              <a:buClr>
                <a:srgbClr val="191919"/>
              </a:buClr>
              <a:buSzPts val="5200"/>
              <a:buFont typeface="Anuphan"/>
              <a:buNone/>
              <a:defRPr sz="5200">
                <a:solidFill>
                  <a:srgbClr val="191919"/>
                </a:solidFill>
                <a:latin typeface="Anuphan"/>
                <a:ea typeface="Anuphan"/>
                <a:cs typeface="Anuphan"/>
                <a:sym typeface="Anuphan"/>
              </a:defRPr>
            </a:lvl7pPr>
            <a:lvl8pPr lvl="7" algn="ctr">
              <a:spcBef>
                <a:spcPts val="0"/>
              </a:spcBef>
              <a:spcAft>
                <a:spcPts val="0"/>
              </a:spcAft>
              <a:buClr>
                <a:srgbClr val="191919"/>
              </a:buClr>
              <a:buSzPts val="5200"/>
              <a:buFont typeface="Anuphan"/>
              <a:buNone/>
              <a:defRPr sz="5200">
                <a:solidFill>
                  <a:srgbClr val="191919"/>
                </a:solidFill>
                <a:latin typeface="Anuphan"/>
                <a:ea typeface="Anuphan"/>
                <a:cs typeface="Anuphan"/>
                <a:sym typeface="Anuphan"/>
              </a:defRPr>
            </a:lvl8pPr>
            <a:lvl9pPr lvl="8" algn="ctr">
              <a:spcBef>
                <a:spcPts val="0"/>
              </a:spcBef>
              <a:spcAft>
                <a:spcPts val="0"/>
              </a:spcAft>
              <a:buClr>
                <a:srgbClr val="191919"/>
              </a:buClr>
              <a:buSzPts val="5200"/>
              <a:buFont typeface="Anuphan"/>
              <a:buNone/>
              <a:defRPr sz="5200">
                <a:solidFill>
                  <a:srgbClr val="191919"/>
                </a:solidFill>
                <a:latin typeface="Anuphan"/>
                <a:ea typeface="Anuphan"/>
                <a:cs typeface="Anuphan"/>
                <a:sym typeface="Anuphan"/>
              </a:defRPr>
            </a:lvl9pPr>
          </a:lstStyle>
          <a:p/>
        </p:txBody>
      </p:sp>
      <p:sp>
        <p:nvSpPr>
          <p:cNvPr id="12" name="Google Shape;12;p2"/>
          <p:cNvSpPr txBox="1"/>
          <p:nvPr>
            <p:ph idx="1" type="subTitle"/>
          </p:nvPr>
        </p:nvSpPr>
        <p:spPr>
          <a:xfrm>
            <a:off x="911075" y="3417825"/>
            <a:ext cx="4115100" cy="475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algn="ctr">
              <a:spcBef>
                <a:spcPts val="0"/>
              </a:spcBef>
              <a:spcAft>
                <a:spcPts val="0"/>
              </a:spcAft>
              <a:buSzPts val="1400"/>
              <a:buFont typeface="Chivo Mono Light"/>
              <a:buNone/>
              <a:defRPr sz="1600">
                <a:latin typeface="Anek Latin"/>
                <a:ea typeface="Anek Latin"/>
                <a:cs typeface="Anek Latin"/>
                <a:sym typeface="Anek Latin"/>
              </a:defRPr>
            </a:lvl1pPr>
            <a:lvl2pPr lvl="1" algn="ctr">
              <a:lnSpc>
                <a:spcPct val="100000"/>
              </a:lnSpc>
              <a:spcBef>
                <a:spcPts val="0"/>
              </a:spcBef>
              <a:spcAft>
                <a:spcPts val="0"/>
              </a:spcAft>
              <a:buSzPts val="1800"/>
              <a:buFont typeface="Chivo Mono Light"/>
              <a:buNone/>
              <a:defRPr sz="1800">
                <a:latin typeface="Chivo Mono Light"/>
                <a:ea typeface="Chivo Mono Light"/>
                <a:cs typeface="Chivo Mono Light"/>
                <a:sym typeface="Chivo Mono Light"/>
              </a:defRPr>
            </a:lvl2pPr>
            <a:lvl3pPr lvl="2" algn="ctr">
              <a:lnSpc>
                <a:spcPct val="100000"/>
              </a:lnSpc>
              <a:spcBef>
                <a:spcPts val="0"/>
              </a:spcBef>
              <a:spcAft>
                <a:spcPts val="0"/>
              </a:spcAft>
              <a:buSzPts val="1800"/>
              <a:buFont typeface="Chivo Mono Light"/>
              <a:buNone/>
              <a:defRPr sz="1800">
                <a:latin typeface="Chivo Mono Light"/>
                <a:ea typeface="Chivo Mono Light"/>
                <a:cs typeface="Chivo Mono Light"/>
                <a:sym typeface="Chivo Mono Light"/>
              </a:defRPr>
            </a:lvl3pPr>
            <a:lvl4pPr lvl="3" algn="ctr">
              <a:lnSpc>
                <a:spcPct val="100000"/>
              </a:lnSpc>
              <a:spcBef>
                <a:spcPts val="0"/>
              </a:spcBef>
              <a:spcAft>
                <a:spcPts val="0"/>
              </a:spcAft>
              <a:buSzPts val="1800"/>
              <a:buFont typeface="Chivo Mono Light"/>
              <a:buNone/>
              <a:defRPr sz="1800">
                <a:latin typeface="Chivo Mono Light"/>
                <a:ea typeface="Chivo Mono Light"/>
                <a:cs typeface="Chivo Mono Light"/>
                <a:sym typeface="Chivo Mono Light"/>
              </a:defRPr>
            </a:lvl4pPr>
            <a:lvl5pPr lvl="4" algn="ctr">
              <a:lnSpc>
                <a:spcPct val="100000"/>
              </a:lnSpc>
              <a:spcBef>
                <a:spcPts val="0"/>
              </a:spcBef>
              <a:spcAft>
                <a:spcPts val="0"/>
              </a:spcAft>
              <a:buSzPts val="1800"/>
              <a:buFont typeface="Chivo Mono Light"/>
              <a:buNone/>
              <a:defRPr sz="1800">
                <a:latin typeface="Chivo Mono Light"/>
                <a:ea typeface="Chivo Mono Light"/>
                <a:cs typeface="Chivo Mono Light"/>
                <a:sym typeface="Chivo Mono Light"/>
              </a:defRPr>
            </a:lvl5pPr>
            <a:lvl6pPr lvl="5" algn="ctr">
              <a:lnSpc>
                <a:spcPct val="100000"/>
              </a:lnSpc>
              <a:spcBef>
                <a:spcPts val="0"/>
              </a:spcBef>
              <a:spcAft>
                <a:spcPts val="0"/>
              </a:spcAft>
              <a:buSzPts val="1800"/>
              <a:buFont typeface="Chivo Mono Light"/>
              <a:buNone/>
              <a:defRPr sz="1800">
                <a:latin typeface="Chivo Mono Light"/>
                <a:ea typeface="Chivo Mono Light"/>
                <a:cs typeface="Chivo Mono Light"/>
                <a:sym typeface="Chivo Mono Light"/>
              </a:defRPr>
            </a:lvl6pPr>
            <a:lvl7pPr lvl="6" algn="ctr">
              <a:lnSpc>
                <a:spcPct val="100000"/>
              </a:lnSpc>
              <a:spcBef>
                <a:spcPts val="0"/>
              </a:spcBef>
              <a:spcAft>
                <a:spcPts val="0"/>
              </a:spcAft>
              <a:buSzPts val="1800"/>
              <a:buFont typeface="Chivo Mono Light"/>
              <a:buNone/>
              <a:defRPr sz="1800">
                <a:latin typeface="Chivo Mono Light"/>
                <a:ea typeface="Chivo Mono Light"/>
                <a:cs typeface="Chivo Mono Light"/>
                <a:sym typeface="Chivo Mono Light"/>
              </a:defRPr>
            </a:lvl7pPr>
            <a:lvl8pPr lvl="7" algn="ctr">
              <a:lnSpc>
                <a:spcPct val="100000"/>
              </a:lnSpc>
              <a:spcBef>
                <a:spcPts val="0"/>
              </a:spcBef>
              <a:spcAft>
                <a:spcPts val="0"/>
              </a:spcAft>
              <a:buSzPts val="1800"/>
              <a:buFont typeface="Chivo Mono Light"/>
              <a:buNone/>
              <a:defRPr sz="1800">
                <a:latin typeface="Chivo Mono Light"/>
                <a:ea typeface="Chivo Mono Light"/>
                <a:cs typeface="Chivo Mono Light"/>
                <a:sym typeface="Chivo Mono Light"/>
              </a:defRPr>
            </a:lvl8pPr>
            <a:lvl9pPr lvl="8" algn="ctr">
              <a:lnSpc>
                <a:spcPct val="100000"/>
              </a:lnSpc>
              <a:spcBef>
                <a:spcPts val="0"/>
              </a:spcBef>
              <a:spcAft>
                <a:spcPts val="0"/>
              </a:spcAft>
              <a:buSzPts val="1800"/>
              <a:buFont typeface="Chivo Mono Light"/>
              <a:buNone/>
              <a:defRPr sz="1800">
                <a:latin typeface="Chivo Mono Light"/>
                <a:ea typeface="Chivo Mono Light"/>
                <a:cs typeface="Chivo Mono Light"/>
                <a:sym typeface="Chivo Mono Light"/>
              </a:defRPr>
            </a:lvl9pPr>
          </a:lstStyle>
          <a:p/>
        </p:txBody>
      </p:sp>
      <p:sp>
        <p:nvSpPr>
          <p:cNvPr id="13" name="Google Shape;13;p2"/>
          <p:cNvSpPr txBox="1"/>
          <p:nvPr>
            <p:ph idx="2" type="subTitle"/>
          </p:nvPr>
        </p:nvSpPr>
        <p:spPr>
          <a:xfrm>
            <a:off x="6947875" y="539500"/>
            <a:ext cx="1482900" cy="4758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algn="ctr">
              <a:spcBef>
                <a:spcPts val="0"/>
              </a:spcBef>
              <a:spcAft>
                <a:spcPts val="0"/>
              </a:spcAft>
              <a:buSzPts val="1400"/>
              <a:buNone/>
              <a:defRPr>
                <a:latin typeface="Anek Latin"/>
                <a:ea typeface="Anek Latin"/>
                <a:cs typeface="Anek Latin"/>
                <a:sym typeface="Anek Lati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pic>
        <p:nvPicPr>
          <p:cNvPr id="15" name="Google Shape;15;p3"/>
          <p:cNvPicPr preferRelativeResize="0"/>
          <p:nvPr/>
        </p:nvPicPr>
        <p:blipFill rotWithShape="1">
          <a:blip r:embed="rId2">
            <a:alphaModFix amt="30000"/>
          </a:blip>
          <a:srcRect b="0" l="0" r="0" t="0"/>
          <a:stretch/>
        </p:blipFill>
        <p:spPr>
          <a:xfrm>
            <a:off x="0" y="-40175"/>
            <a:ext cx="9144003" cy="5223851"/>
          </a:xfrm>
          <a:prstGeom prst="rect">
            <a:avLst/>
          </a:prstGeom>
          <a:noFill/>
          <a:ln>
            <a:noFill/>
          </a:ln>
        </p:spPr>
      </p:pic>
      <p:sp>
        <p:nvSpPr>
          <p:cNvPr id="16" name="Google Shape;16;p3"/>
          <p:cNvSpPr/>
          <p:nvPr/>
        </p:nvSpPr>
        <p:spPr>
          <a:xfrm>
            <a:off x="-62125" y="288275"/>
            <a:ext cx="8744700" cy="4593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
        <p:nvSpPr>
          <p:cNvPr id="17" name="Google Shape;17;p3"/>
          <p:cNvSpPr txBox="1"/>
          <p:nvPr>
            <p:ph type="title"/>
          </p:nvPr>
        </p:nvSpPr>
        <p:spPr>
          <a:xfrm>
            <a:off x="713225" y="2280225"/>
            <a:ext cx="3066300" cy="161130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 name="Google Shape;18;p3"/>
          <p:cNvSpPr txBox="1"/>
          <p:nvPr>
            <p:ph hasCustomPrompt="1" idx="2" type="title"/>
          </p:nvPr>
        </p:nvSpPr>
        <p:spPr>
          <a:xfrm>
            <a:off x="713225" y="539500"/>
            <a:ext cx="1135800" cy="915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6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9" name="Google Shape;19;p3"/>
          <p:cNvSpPr txBox="1"/>
          <p:nvPr>
            <p:ph idx="1" type="subTitle"/>
          </p:nvPr>
        </p:nvSpPr>
        <p:spPr>
          <a:xfrm>
            <a:off x="713225" y="3891500"/>
            <a:ext cx="3066300" cy="7125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sz="1600">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pic>
        <p:nvPicPr>
          <p:cNvPr id="21" name="Google Shape;21;p4"/>
          <p:cNvPicPr preferRelativeResize="0"/>
          <p:nvPr/>
        </p:nvPicPr>
        <p:blipFill rotWithShape="1">
          <a:blip r:embed="rId2">
            <a:alphaModFix amt="25000"/>
          </a:blip>
          <a:srcRect b="0" l="0" r="0" t="0"/>
          <a:stretch/>
        </p:blipFill>
        <p:spPr>
          <a:xfrm>
            <a:off x="0" y="-40175"/>
            <a:ext cx="9144003" cy="5223851"/>
          </a:xfrm>
          <a:prstGeom prst="rect">
            <a:avLst/>
          </a:prstGeom>
          <a:noFill/>
          <a:ln>
            <a:noFill/>
          </a:ln>
        </p:spPr>
      </p:pic>
      <p:sp>
        <p:nvSpPr>
          <p:cNvPr id="22" name="Google Shape;22;p4"/>
          <p:cNvSpPr/>
          <p:nvPr/>
        </p:nvSpPr>
        <p:spPr>
          <a:xfrm>
            <a:off x="461825" y="288275"/>
            <a:ext cx="8752500" cy="4593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
        <p:nvSpPr>
          <p:cNvPr id="23" name="Google Shape;23;p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4" name="Google Shape;24;p4"/>
          <p:cNvSpPr txBox="1"/>
          <p:nvPr>
            <p:ph idx="1" type="body"/>
          </p:nvPr>
        </p:nvSpPr>
        <p:spPr>
          <a:xfrm>
            <a:off x="720000" y="1215751"/>
            <a:ext cx="7704000" cy="408600"/>
          </a:xfrm>
          <a:prstGeom prst="rect">
            <a:avLst/>
          </a:prstGeom>
        </p:spPr>
        <p:txBody>
          <a:bodyPr anchorCtr="0" anchor="t" bIns="91425" lIns="91425" spcFirstLastPara="1" rIns="91425" wrap="square" tIns="91425">
            <a:noAutofit/>
          </a:bodyPr>
          <a:lstStyle>
            <a:lvl1pPr indent="-317500" lvl="0" marL="457200" rtl="0">
              <a:lnSpc>
                <a:spcPct val="115000"/>
              </a:lnSpc>
              <a:spcBef>
                <a:spcPts val="0"/>
              </a:spcBef>
              <a:spcAft>
                <a:spcPts val="0"/>
              </a:spcAft>
              <a:buSzPts val="1400"/>
              <a:buFont typeface="Anek Latin"/>
              <a:buChar char="●"/>
              <a:defRPr>
                <a:latin typeface="Anek Latin"/>
                <a:ea typeface="Anek Latin"/>
                <a:cs typeface="Anek Latin"/>
                <a:sym typeface="Anek Latin"/>
              </a:defRPr>
            </a:lvl1pPr>
            <a:lvl2pPr indent="-317500" lvl="1" marL="914400" rtl="0">
              <a:lnSpc>
                <a:spcPct val="115000"/>
              </a:lnSpc>
              <a:spcBef>
                <a:spcPts val="0"/>
              </a:spcBef>
              <a:spcAft>
                <a:spcPts val="0"/>
              </a:spcAft>
              <a:buSzPts val="1400"/>
              <a:buFont typeface="Anek Latin"/>
              <a:buChar char="○"/>
              <a:defRPr>
                <a:latin typeface="Anek Latin"/>
                <a:ea typeface="Anek Latin"/>
                <a:cs typeface="Anek Latin"/>
                <a:sym typeface="Anek Latin"/>
              </a:defRPr>
            </a:lvl2pPr>
            <a:lvl3pPr indent="-317500" lvl="2" marL="1371600" rtl="0">
              <a:lnSpc>
                <a:spcPct val="115000"/>
              </a:lnSpc>
              <a:spcBef>
                <a:spcPts val="0"/>
              </a:spcBef>
              <a:spcAft>
                <a:spcPts val="0"/>
              </a:spcAft>
              <a:buSzPts val="1400"/>
              <a:buFont typeface="Anek Latin"/>
              <a:buChar char="■"/>
              <a:defRPr>
                <a:latin typeface="Anek Latin"/>
                <a:ea typeface="Anek Latin"/>
                <a:cs typeface="Anek Latin"/>
                <a:sym typeface="Anek Latin"/>
              </a:defRPr>
            </a:lvl3pPr>
            <a:lvl4pPr indent="-317500" lvl="3" marL="1828800" rtl="0">
              <a:lnSpc>
                <a:spcPct val="115000"/>
              </a:lnSpc>
              <a:spcBef>
                <a:spcPts val="0"/>
              </a:spcBef>
              <a:spcAft>
                <a:spcPts val="0"/>
              </a:spcAft>
              <a:buSzPts val="1400"/>
              <a:buFont typeface="Anek Latin"/>
              <a:buChar char="●"/>
              <a:defRPr>
                <a:latin typeface="Anek Latin"/>
                <a:ea typeface="Anek Latin"/>
                <a:cs typeface="Anek Latin"/>
                <a:sym typeface="Anek Latin"/>
              </a:defRPr>
            </a:lvl4pPr>
            <a:lvl5pPr indent="-317500" lvl="4" marL="2286000" rtl="0">
              <a:lnSpc>
                <a:spcPct val="115000"/>
              </a:lnSpc>
              <a:spcBef>
                <a:spcPts val="0"/>
              </a:spcBef>
              <a:spcAft>
                <a:spcPts val="0"/>
              </a:spcAft>
              <a:buSzPts val="1400"/>
              <a:buFont typeface="Anek Latin"/>
              <a:buChar char="○"/>
              <a:defRPr>
                <a:latin typeface="Anek Latin"/>
                <a:ea typeface="Anek Latin"/>
                <a:cs typeface="Anek Latin"/>
                <a:sym typeface="Anek Latin"/>
              </a:defRPr>
            </a:lvl5pPr>
            <a:lvl6pPr indent="-317500" lvl="5" marL="2743200" rtl="0">
              <a:lnSpc>
                <a:spcPct val="115000"/>
              </a:lnSpc>
              <a:spcBef>
                <a:spcPts val="0"/>
              </a:spcBef>
              <a:spcAft>
                <a:spcPts val="0"/>
              </a:spcAft>
              <a:buSzPts val="1400"/>
              <a:buFont typeface="Anek Latin"/>
              <a:buChar char="■"/>
              <a:defRPr>
                <a:latin typeface="Anek Latin"/>
                <a:ea typeface="Anek Latin"/>
                <a:cs typeface="Anek Latin"/>
                <a:sym typeface="Anek Latin"/>
              </a:defRPr>
            </a:lvl6pPr>
            <a:lvl7pPr indent="-317500" lvl="6" marL="3200400" rtl="0">
              <a:lnSpc>
                <a:spcPct val="115000"/>
              </a:lnSpc>
              <a:spcBef>
                <a:spcPts val="0"/>
              </a:spcBef>
              <a:spcAft>
                <a:spcPts val="0"/>
              </a:spcAft>
              <a:buSzPts val="1400"/>
              <a:buFont typeface="Anek Latin"/>
              <a:buChar char="●"/>
              <a:defRPr>
                <a:latin typeface="Anek Latin"/>
                <a:ea typeface="Anek Latin"/>
                <a:cs typeface="Anek Latin"/>
                <a:sym typeface="Anek Latin"/>
              </a:defRPr>
            </a:lvl7pPr>
            <a:lvl8pPr indent="-317500" lvl="7" marL="3657600" rtl="0">
              <a:lnSpc>
                <a:spcPct val="115000"/>
              </a:lnSpc>
              <a:spcBef>
                <a:spcPts val="0"/>
              </a:spcBef>
              <a:spcAft>
                <a:spcPts val="0"/>
              </a:spcAft>
              <a:buSzPts val="1400"/>
              <a:buFont typeface="Anek Latin"/>
              <a:buChar char="○"/>
              <a:defRPr>
                <a:latin typeface="Anek Latin"/>
                <a:ea typeface="Anek Latin"/>
                <a:cs typeface="Anek Latin"/>
                <a:sym typeface="Anek Latin"/>
              </a:defRPr>
            </a:lvl8pPr>
            <a:lvl9pPr indent="-317500" lvl="8" marL="4114800" rtl="0">
              <a:lnSpc>
                <a:spcPct val="115000"/>
              </a:lnSpc>
              <a:spcBef>
                <a:spcPts val="0"/>
              </a:spcBef>
              <a:spcAft>
                <a:spcPts val="0"/>
              </a:spcAft>
              <a:buSzPts val="1400"/>
              <a:buFont typeface="Anek Latin"/>
              <a:buChar char="■"/>
              <a:defRPr>
                <a:latin typeface="Anek Latin"/>
                <a:ea typeface="Anek Latin"/>
                <a:cs typeface="Anek Latin"/>
                <a:sym typeface="Anek Latin"/>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pic>
        <p:nvPicPr>
          <p:cNvPr id="26" name="Google Shape;26;p5"/>
          <p:cNvPicPr preferRelativeResize="0"/>
          <p:nvPr/>
        </p:nvPicPr>
        <p:blipFill rotWithShape="1">
          <a:blip r:embed="rId2">
            <a:alphaModFix amt="30000"/>
          </a:blip>
          <a:srcRect b="0" l="0" r="0" t="0"/>
          <a:stretch/>
        </p:blipFill>
        <p:spPr>
          <a:xfrm>
            <a:off x="0" y="-40175"/>
            <a:ext cx="9144003" cy="5223851"/>
          </a:xfrm>
          <a:prstGeom prst="rect">
            <a:avLst/>
          </a:prstGeom>
          <a:noFill/>
          <a:ln>
            <a:noFill/>
          </a:ln>
        </p:spPr>
      </p:pic>
      <p:sp>
        <p:nvSpPr>
          <p:cNvPr id="27" name="Google Shape;27;p5"/>
          <p:cNvSpPr/>
          <p:nvPr/>
        </p:nvSpPr>
        <p:spPr>
          <a:xfrm>
            <a:off x="461825" y="-41425"/>
            <a:ext cx="8220600" cy="49230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
        <p:nvSpPr>
          <p:cNvPr id="28" name="Google Shape;28;p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9" name="Google Shape;29;p5"/>
          <p:cNvSpPr txBox="1"/>
          <p:nvPr>
            <p:ph idx="1" type="subTitle"/>
          </p:nvPr>
        </p:nvSpPr>
        <p:spPr>
          <a:xfrm>
            <a:off x="4880516" y="3692300"/>
            <a:ext cx="2505600" cy="665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2800"/>
              <a:buFont typeface="Anek Latin"/>
              <a:buNone/>
              <a:defRPr sz="1400">
                <a:latin typeface="Anek Latin"/>
                <a:ea typeface="Anek Latin"/>
                <a:cs typeface="Anek Latin"/>
                <a:sym typeface="Anek Latin"/>
              </a:defRPr>
            </a:lvl1pPr>
            <a:lvl2pPr lvl="1" rtl="0" algn="ctr">
              <a:lnSpc>
                <a:spcPct val="100000"/>
              </a:lnSpc>
              <a:spcBef>
                <a:spcPts val="0"/>
              </a:spcBef>
              <a:spcAft>
                <a:spcPts val="0"/>
              </a:spcAft>
              <a:buSzPts val="2800"/>
              <a:buFont typeface="Anek Latin"/>
              <a:buNone/>
              <a:defRPr sz="2800">
                <a:latin typeface="Anek Latin"/>
                <a:ea typeface="Anek Latin"/>
                <a:cs typeface="Anek Latin"/>
                <a:sym typeface="Anek Latin"/>
              </a:defRPr>
            </a:lvl2pPr>
            <a:lvl3pPr lvl="2" rtl="0" algn="ctr">
              <a:lnSpc>
                <a:spcPct val="100000"/>
              </a:lnSpc>
              <a:spcBef>
                <a:spcPts val="0"/>
              </a:spcBef>
              <a:spcAft>
                <a:spcPts val="0"/>
              </a:spcAft>
              <a:buSzPts val="2800"/>
              <a:buFont typeface="Anek Latin"/>
              <a:buNone/>
              <a:defRPr sz="2800">
                <a:latin typeface="Anek Latin"/>
                <a:ea typeface="Anek Latin"/>
                <a:cs typeface="Anek Latin"/>
                <a:sym typeface="Anek Latin"/>
              </a:defRPr>
            </a:lvl3pPr>
            <a:lvl4pPr lvl="3" rtl="0" algn="ctr">
              <a:lnSpc>
                <a:spcPct val="100000"/>
              </a:lnSpc>
              <a:spcBef>
                <a:spcPts val="0"/>
              </a:spcBef>
              <a:spcAft>
                <a:spcPts val="0"/>
              </a:spcAft>
              <a:buSzPts val="2800"/>
              <a:buFont typeface="Anek Latin"/>
              <a:buNone/>
              <a:defRPr sz="2800">
                <a:latin typeface="Anek Latin"/>
                <a:ea typeface="Anek Latin"/>
                <a:cs typeface="Anek Latin"/>
                <a:sym typeface="Anek Latin"/>
              </a:defRPr>
            </a:lvl4pPr>
            <a:lvl5pPr lvl="4" rtl="0" algn="ctr">
              <a:lnSpc>
                <a:spcPct val="100000"/>
              </a:lnSpc>
              <a:spcBef>
                <a:spcPts val="0"/>
              </a:spcBef>
              <a:spcAft>
                <a:spcPts val="0"/>
              </a:spcAft>
              <a:buSzPts val="2800"/>
              <a:buFont typeface="Anek Latin"/>
              <a:buNone/>
              <a:defRPr sz="2800">
                <a:latin typeface="Anek Latin"/>
                <a:ea typeface="Anek Latin"/>
                <a:cs typeface="Anek Latin"/>
                <a:sym typeface="Anek Latin"/>
              </a:defRPr>
            </a:lvl5pPr>
            <a:lvl6pPr lvl="5" rtl="0" algn="ctr">
              <a:lnSpc>
                <a:spcPct val="100000"/>
              </a:lnSpc>
              <a:spcBef>
                <a:spcPts val="0"/>
              </a:spcBef>
              <a:spcAft>
                <a:spcPts val="0"/>
              </a:spcAft>
              <a:buSzPts val="2800"/>
              <a:buFont typeface="Anek Latin"/>
              <a:buNone/>
              <a:defRPr sz="2800">
                <a:latin typeface="Anek Latin"/>
                <a:ea typeface="Anek Latin"/>
                <a:cs typeface="Anek Latin"/>
                <a:sym typeface="Anek Latin"/>
              </a:defRPr>
            </a:lvl6pPr>
            <a:lvl7pPr lvl="6" rtl="0" algn="ctr">
              <a:lnSpc>
                <a:spcPct val="100000"/>
              </a:lnSpc>
              <a:spcBef>
                <a:spcPts val="0"/>
              </a:spcBef>
              <a:spcAft>
                <a:spcPts val="0"/>
              </a:spcAft>
              <a:buSzPts val="2800"/>
              <a:buFont typeface="Anek Latin"/>
              <a:buNone/>
              <a:defRPr sz="2800">
                <a:latin typeface="Anek Latin"/>
                <a:ea typeface="Anek Latin"/>
                <a:cs typeface="Anek Latin"/>
                <a:sym typeface="Anek Latin"/>
              </a:defRPr>
            </a:lvl7pPr>
            <a:lvl8pPr lvl="7" rtl="0" algn="ctr">
              <a:lnSpc>
                <a:spcPct val="100000"/>
              </a:lnSpc>
              <a:spcBef>
                <a:spcPts val="0"/>
              </a:spcBef>
              <a:spcAft>
                <a:spcPts val="0"/>
              </a:spcAft>
              <a:buSzPts val="2800"/>
              <a:buFont typeface="Anek Latin"/>
              <a:buNone/>
              <a:defRPr sz="2800">
                <a:latin typeface="Anek Latin"/>
                <a:ea typeface="Anek Latin"/>
                <a:cs typeface="Anek Latin"/>
                <a:sym typeface="Anek Latin"/>
              </a:defRPr>
            </a:lvl8pPr>
            <a:lvl9pPr lvl="8" rtl="0" algn="ctr">
              <a:lnSpc>
                <a:spcPct val="100000"/>
              </a:lnSpc>
              <a:spcBef>
                <a:spcPts val="0"/>
              </a:spcBef>
              <a:spcAft>
                <a:spcPts val="0"/>
              </a:spcAft>
              <a:buSzPts val="2800"/>
              <a:buFont typeface="Anek Latin"/>
              <a:buNone/>
              <a:defRPr sz="2800">
                <a:latin typeface="Anek Latin"/>
                <a:ea typeface="Anek Latin"/>
                <a:cs typeface="Anek Latin"/>
                <a:sym typeface="Anek Latin"/>
              </a:defRPr>
            </a:lvl9pPr>
          </a:lstStyle>
          <a:p/>
        </p:txBody>
      </p:sp>
      <p:sp>
        <p:nvSpPr>
          <p:cNvPr id="30" name="Google Shape;30;p5"/>
          <p:cNvSpPr txBox="1"/>
          <p:nvPr>
            <p:ph idx="2" type="subTitle"/>
          </p:nvPr>
        </p:nvSpPr>
        <p:spPr>
          <a:xfrm>
            <a:off x="3823313" y="1899163"/>
            <a:ext cx="2505600" cy="665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2800"/>
              <a:buFont typeface="Anek Latin"/>
              <a:buNone/>
              <a:defRPr sz="1400">
                <a:latin typeface="Anek Latin"/>
                <a:ea typeface="Anek Latin"/>
                <a:cs typeface="Anek Latin"/>
                <a:sym typeface="Anek Latin"/>
              </a:defRPr>
            </a:lvl1pPr>
            <a:lvl2pPr lvl="1" rtl="0" algn="ctr">
              <a:lnSpc>
                <a:spcPct val="100000"/>
              </a:lnSpc>
              <a:spcBef>
                <a:spcPts val="0"/>
              </a:spcBef>
              <a:spcAft>
                <a:spcPts val="0"/>
              </a:spcAft>
              <a:buSzPts val="2800"/>
              <a:buFont typeface="Anek Latin"/>
              <a:buNone/>
              <a:defRPr sz="2800">
                <a:latin typeface="Anek Latin"/>
                <a:ea typeface="Anek Latin"/>
                <a:cs typeface="Anek Latin"/>
                <a:sym typeface="Anek Latin"/>
              </a:defRPr>
            </a:lvl2pPr>
            <a:lvl3pPr lvl="2" rtl="0" algn="ctr">
              <a:lnSpc>
                <a:spcPct val="100000"/>
              </a:lnSpc>
              <a:spcBef>
                <a:spcPts val="0"/>
              </a:spcBef>
              <a:spcAft>
                <a:spcPts val="0"/>
              </a:spcAft>
              <a:buSzPts val="2800"/>
              <a:buFont typeface="Anek Latin"/>
              <a:buNone/>
              <a:defRPr sz="2800">
                <a:latin typeface="Anek Latin"/>
                <a:ea typeface="Anek Latin"/>
                <a:cs typeface="Anek Latin"/>
                <a:sym typeface="Anek Latin"/>
              </a:defRPr>
            </a:lvl3pPr>
            <a:lvl4pPr lvl="3" rtl="0" algn="ctr">
              <a:lnSpc>
                <a:spcPct val="100000"/>
              </a:lnSpc>
              <a:spcBef>
                <a:spcPts val="0"/>
              </a:spcBef>
              <a:spcAft>
                <a:spcPts val="0"/>
              </a:spcAft>
              <a:buSzPts val="2800"/>
              <a:buFont typeface="Anek Latin"/>
              <a:buNone/>
              <a:defRPr sz="2800">
                <a:latin typeface="Anek Latin"/>
                <a:ea typeface="Anek Latin"/>
                <a:cs typeface="Anek Latin"/>
                <a:sym typeface="Anek Latin"/>
              </a:defRPr>
            </a:lvl4pPr>
            <a:lvl5pPr lvl="4" rtl="0" algn="ctr">
              <a:lnSpc>
                <a:spcPct val="100000"/>
              </a:lnSpc>
              <a:spcBef>
                <a:spcPts val="0"/>
              </a:spcBef>
              <a:spcAft>
                <a:spcPts val="0"/>
              </a:spcAft>
              <a:buSzPts val="2800"/>
              <a:buFont typeface="Anek Latin"/>
              <a:buNone/>
              <a:defRPr sz="2800">
                <a:latin typeface="Anek Latin"/>
                <a:ea typeface="Anek Latin"/>
                <a:cs typeface="Anek Latin"/>
                <a:sym typeface="Anek Latin"/>
              </a:defRPr>
            </a:lvl5pPr>
            <a:lvl6pPr lvl="5" rtl="0" algn="ctr">
              <a:lnSpc>
                <a:spcPct val="100000"/>
              </a:lnSpc>
              <a:spcBef>
                <a:spcPts val="0"/>
              </a:spcBef>
              <a:spcAft>
                <a:spcPts val="0"/>
              </a:spcAft>
              <a:buSzPts val="2800"/>
              <a:buFont typeface="Anek Latin"/>
              <a:buNone/>
              <a:defRPr sz="2800">
                <a:latin typeface="Anek Latin"/>
                <a:ea typeface="Anek Latin"/>
                <a:cs typeface="Anek Latin"/>
                <a:sym typeface="Anek Latin"/>
              </a:defRPr>
            </a:lvl6pPr>
            <a:lvl7pPr lvl="6" rtl="0" algn="ctr">
              <a:lnSpc>
                <a:spcPct val="100000"/>
              </a:lnSpc>
              <a:spcBef>
                <a:spcPts val="0"/>
              </a:spcBef>
              <a:spcAft>
                <a:spcPts val="0"/>
              </a:spcAft>
              <a:buSzPts val="2800"/>
              <a:buFont typeface="Anek Latin"/>
              <a:buNone/>
              <a:defRPr sz="2800">
                <a:latin typeface="Anek Latin"/>
                <a:ea typeface="Anek Latin"/>
                <a:cs typeface="Anek Latin"/>
                <a:sym typeface="Anek Latin"/>
              </a:defRPr>
            </a:lvl7pPr>
            <a:lvl8pPr lvl="7" rtl="0" algn="ctr">
              <a:lnSpc>
                <a:spcPct val="100000"/>
              </a:lnSpc>
              <a:spcBef>
                <a:spcPts val="0"/>
              </a:spcBef>
              <a:spcAft>
                <a:spcPts val="0"/>
              </a:spcAft>
              <a:buSzPts val="2800"/>
              <a:buFont typeface="Anek Latin"/>
              <a:buNone/>
              <a:defRPr sz="2800">
                <a:latin typeface="Anek Latin"/>
                <a:ea typeface="Anek Latin"/>
                <a:cs typeface="Anek Latin"/>
                <a:sym typeface="Anek Latin"/>
              </a:defRPr>
            </a:lvl8pPr>
            <a:lvl9pPr lvl="8" rtl="0" algn="ctr">
              <a:lnSpc>
                <a:spcPct val="100000"/>
              </a:lnSpc>
              <a:spcBef>
                <a:spcPts val="0"/>
              </a:spcBef>
              <a:spcAft>
                <a:spcPts val="0"/>
              </a:spcAft>
              <a:buSzPts val="2800"/>
              <a:buFont typeface="Anek Latin"/>
              <a:buNone/>
              <a:defRPr sz="2800">
                <a:latin typeface="Anek Latin"/>
                <a:ea typeface="Anek Latin"/>
                <a:cs typeface="Anek Latin"/>
                <a:sym typeface="Anek Latin"/>
              </a:defRPr>
            </a:lvl9pPr>
          </a:lstStyle>
          <a:p/>
        </p:txBody>
      </p:sp>
      <p:sp>
        <p:nvSpPr>
          <p:cNvPr id="31" name="Google Shape;31;p5"/>
          <p:cNvSpPr txBox="1"/>
          <p:nvPr>
            <p:ph idx="3" type="subTitle"/>
          </p:nvPr>
        </p:nvSpPr>
        <p:spPr>
          <a:xfrm>
            <a:off x="4880513" y="3119600"/>
            <a:ext cx="25056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EB Garamond"/>
              <a:buNone/>
              <a:defRPr sz="2200">
                <a:solidFill>
                  <a:schemeClr val="dk1"/>
                </a:solidFill>
                <a:latin typeface="EB Garamond"/>
                <a:ea typeface="EB Garamond"/>
                <a:cs typeface="EB Garamond"/>
                <a:sym typeface="EB Garamond"/>
              </a:defRPr>
            </a:lvl1pPr>
            <a:lvl2pPr lvl="1"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
        <p:nvSpPr>
          <p:cNvPr id="32" name="Google Shape;32;p5"/>
          <p:cNvSpPr txBox="1"/>
          <p:nvPr>
            <p:ph idx="4" type="subTitle"/>
          </p:nvPr>
        </p:nvSpPr>
        <p:spPr>
          <a:xfrm>
            <a:off x="3823088" y="1326463"/>
            <a:ext cx="25056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EB Garamond"/>
              <a:buNone/>
              <a:defRPr sz="2200">
                <a:solidFill>
                  <a:schemeClr val="dk1"/>
                </a:solidFill>
                <a:latin typeface="EB Garamond"/>
                <a:ea typeface="EB Garamond"/>
                <a:cs typeface="EB Garamond"/>
                <a:sym typeface="EB Garamond"/>
              </a:defRPr>
            </a:lvl1pPr>
            <a:lvl2pPr lvl="1"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pic>
        <p:nvPicPr>
          <p:cNvPr id="34" name="Google Shape;34;p6"/>
          <p:cNvPicPr preferRelativeResize="0"/>
          <p:nvPr/>
        </p:nvPicPr>
        <p:blipFill rotWithShape="1">
          <a:blip r:embed="rId2">
            <a:alphaModFix amt="30000"/>
          </a:blip>
          <a:srcRect b="0" l="0" r="0" t="0"/>
          <a:stretch/>
        </p:blipFill>
        <p:spPr>
          <a:xfrm>
            <a:off x="0" y="-40175"/>
            <a:ext cx="9144003" cy="5223851"/>
          </a:xfrm>
          <a:prstGeom prst="rect">
            <a:avLst/>
          </a:prstGeom>
          <a:noFill/>
          <a:ln>
            <a:noFill/>
          </a:ln>
        </p:spPr>
      </p:pic>
      <p:sp>
        <p:nvSpPr>
          <p:cNvPr id="35" name="Google Shape;35;p6"/>
          <p:cNvSpPr/>
          <p:nvPr/>
        </p:nvSpPr>
        <p:spPr>
          <a:xfrm>
            <a:off x="461825" y="288275"/>
            <a:ext cx="8220600" cy="49608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
        <p:nvSpPr>
          <p:cNvPr id="36" name="Google Shape;36;p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7" name="Shape 37"/>
        <p:cNvGrpSpPr/>
        <p:nvPr/>
      </p:nvGrpSpPr>
      <p:grpSpPr>
        <a:xfrm>
          <a:off x="0" y="0"/>
          <a:ext cx="0" cy="0"/>
          <a:chOff x="0" y="0"/>
          <a:chExt cx="0" cy="0"/>
        </a:xfrm>
      </p:grpSpPr>
      <p:pic>
        <p:nvPicPr>
          <p:cNvPr id="38" name="Google Shape;38;p7"/>
          <p:cNvPicPr preferRelativeResize="0"/>
          <p:nvPr/>
        </p:nvPicPr>
        <p:blipFill rotWithShape="1">
          <a:blip r:embed="rId2">
            <a:alphaModFix amt="30000"/>
          </a:blip>
          <a:srcRect b="0" l="0" r="0" t="0"/>
          <a:stretch/>
        </p:blipFill>
        <p:spPr>
          <a:xfrm>
            <a:off x="0" y="-40175"/>
            <a:ext cx="9144003" cy="5223851"/>
          </a:xfrm>
          <a:prstGeom prst="rect">
            <a:avLst/>
          </a:prstGeom>
          <a:noFill/>
          <a:ln>
            <a:noFill/>
          </a:ln>
        </p:spPr>
      </p:pic>
      <p:sp>
        <p:nvSpPr>
          <p:cNvPr id="39" name="Google Shape;39;p7"/>
          <p:cNvSpPr/>
          <p:nvPr/>
        </p:nvSpPr>
        <p:spPr>
          <a:xfrm>
            <a:off x="461825" y="288275"/>
            <a:ext cx="8752500" cy="4593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
        <p:nvSpPr>
          <p:cNvPr id="40" name="Google Shape;40;p7"/>
          <p:cNvSpPr txBox="1"/>
          <p:nvPr>
            <p:ph type="title"/>
          </p:nvPr>
        </p:nvSpPr>
        <p:spPr>
          <a:xfrm>
            <a:off x="720000" y="445025"/>
            <a:ext cx="77109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1" name="Google Shape;41;p7"/>
          <p:cNvSpPr txBox="1"/>
          <p:nvPr>
            <p:ph idx="1" type="subTitle"/>
          </p:nvPr>
        </p:nvSpPr>
        <p:spPr>
          <a:xfrm>
            <a:off x="1177788" y="1700300"/>
            <a:ext cx="5158800" cy="2288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1600"/>
              <a:buFont typeface="Anek Latin"/>
              <a:buChar char="●"/>
              <a:defRPr>
                <a:latin typeface="Anek Latin"/>
                <a:ea typeface="Anek Latin"/>
                <a:cs typeface="Anek Latin"/>
                <a:sym typeface="Anek Latin"/>
              </a:defRPr>
            </a:lvl1pPr>
            <a:lvl2pPr lvl="1" rtl="0" algn="ctr">
              <a:lnSpc>
                <a:spcPct val="100000"/>
              </a:lnSpc>
              <a:spcBef>
                <a:spcPts val="0"/>
              </a:spcBef>
              <a:spcAft>
                <a:spcPts val="0"/>
              </a:spcAft>
              <a:buClr>
                <a:srgbClr val="E76A28"/>
              </a:buClr>
              <a:buSzPts val="1600"/>
              <a:buFont typeface="Anek Latin"/>
              <a:buChar char="○"/>
              <a:defRPr>
                <a:latin typeface="Anek Latin"/>
                <a:ea typeface="Anek Latin"/>
                <a:cs typeface="Anek Latin"/>
                <a:sym typeface="Anek Latin"/>
              </a:defRPr>
            </a:lvl2pPr>
            <a:lvl3pPr lvl="2" rtl="0" algn="ctr">
              <a:lnSpc>
                <a:spcPct val="100000"/>
              </a:lnSpc>
              <a:spcBef>
                <a:spcPts val="0"/>
              </a:spcBef>
              <a:spcAft>
                <a:spcPts val="0"/>
              </a:spcAft>
              <a:buClr>
                <a:srgbClr val="E76A28"/>
              </a:buClr>
              <a:buSzPts val="1500"/>
              <a:buFont typeface="Anek Latin"/>
              <a:buChar char="■"/>
              <a:defRPr>
                <a:latin typeface="Anek Latin"/>
                <a:ea typeface="Anek Latin"/>
                <a:cs typeface="Anek Latin"/>
                <a:sym typeface="Anek Latin"/>
              </a:defRPr>
            </a:lvl3pPr>
            <a:lvl4pPr lvl="3" rtl="0" algn="ctr">
              <a:lnSpc>
                <a:spcPct val="100000"/>
              </a:lnSpc>
              <a:spcBef>
                <a:spcPts val="0"/>
              </a:spcBef>
              <a:spcAft>
                <a:spcPts val="0"/>
              </a:spcAft>
              <a:buClr>
                <a:srgbClr val="E76A28"/>
              </a:buClr>
              <a:buSzPts val="1500"/>
              <a:buFont typeface="Anek Latin"/>
              <a:buChar char="●"/>
              <a:defRPr>
                <a:latin typeface="Anek Latin"/>
                <a:ea typeface="Anek Latin"/>
                <a:cs typeface="Anek Latin"/>
                <a:sym typeface="Anek Latin"/>
              </a:defRPr>
            </a:lvl4pPr>
            <a:lvl5pPr lvl="4" rtl="0" algn="ctr">
              <a:lnSpc>
                <a:spcPct val="100000"/>
              </a:lnSpc>
              <a:spcBef>
                <a:spcPts val="0"/>
              </a:spcBef>
              <a:spcAft>
                <a:spcPts val="0"/>
              </a:spcAft>
              <a:buClr>
                <a:srgbClr val="E76A28"/>
              </a:buClr>
              <a:buSzPts val="1400"/>
              <a:buFont typeface="Anek Latin"/>
              <a:buChar char="○"/>
              <a:defRPr>
                <a:latin typeface="Anek Latin"/>
                <a:ea typeface="Anek Latin"/>
                <a:cs typeface="Anek Latin"/>
                <a:sym typeface="Anek Latin"/>
              </a:defRPr>
            </a:lvl5pPr>
            <a:lvl6pPr lvl="5" rtl="0" algn="ctr">
              <a:lnSpc>
                <a:spcPct val="100000"/>
              </a:lnSpc>
              <a:spcBef>
                <a:spcPts val="0"/>
              </a:spcBef>
              <a:spcAft>
                <a:spcPts val="0"/>
              </a:spcAft>
              <a:buClr>
                <a:srgbClr val="999999"/>
              </a:buClr>
              <a:buSzPts val="1400"/>
              <a:buFont typeface="Anek Latin"/>
              <a:buChar char="■"/>
              <a:defRPr>
                <a:latin typeface="Anek Latin"/>
                <a:ea typeface="Anek Latin"/>
                <a:cs typeface="Anek Latin"/>
                <a:sym typeface="Anek Latin"/>
              </a:defRPr>
            </a:lvl6pPr>
            <a:lvl7pPr lvl="6" rtl="0" algn="ctr">
              <a:lnSpc>
                <a:spcPct val="100000"/>
              </a:lnSpc>
              <a:spcBef>
                <a:spcPts val="0"/>
              </a:spcBef>
              <a:spcAft>
                <a:spcPts val="0"/>
              </a:spcAft>
              <a:buClr>
                <a:srgbClr val="999999"/>
              </a:buClr>
              <a:buSzPts val="1300"/>
              <a:buFont typeface="Anek Latin"/>
              <a:buChar char="●"/>
              <a:defRPr>
                <a:latin typeface="Anek Latin"/>
                <a:ea typeface="Anek Latin"/>
                <a:cs typeface="Anek Latin"/>
                <a:sym typeface="Anek Latin"/>
              </a:defRPr>
            </a:lvl7pPr>
            <a:lvl8pPr lvl="7" rtl="0" algn="ctr">
              <a:lnSpc>
                <a:spcPct val="100000"/>
              </a:lnSpc>
              <a:spcBef>
                <a:spcPts val="0"/>
              </a:spcBef>
              <a:spcAft>
                <a:spcPts val="0"/>
              </a:spcAft>
              <a:buClr>
                <a:srgbClr val="999999"/>
              </a:buClr>
              <a:buSzPts val="1300"/>
              <a:buFont typeface="Anek Latin"/>
              <a:buChar char="○"/>
              <a:defRPr>
                <a:latin typeface="Anek Latin"/>
                <a:ea typeface="Anek Latin"/>
                <a:cs typeface="Anek Latin"/>
                <a:sym typeface="Anek Latin"/>
              </a:defRPr>
            </a:lvl8pPr>
            <a:lvl9pPr lvl="8" rtl="0" algn="ctr">
              <a:lnSpc>
                <a:spcPct val="100000"/>
              </a:lnSpc>
              <a:spcBef>
                <a:spcPts val="0"/>
              </a:spcBef>
              <a:spcAft>
                <a:spcPts val="0"/>
              </a:spcAft>
              <a:buClr>
                <a:srgbClr val="999999"/>
              </a:buClr>
              <a:buSzPts val="1400"/>
              <a:buFont typeface="Anek Latin"/>
              <a:buChar char="■"/>
              <a:defRPr>
                <a:latin typeface="Anek Latin"/>
                <a:ea typeface="Anek Latin"/>
                <a:cs typeface="Anek Latin"/>
                <a:sym typeface="Anek Latin"/>
              </a:defRPr>
            </a:lvl9pPr>
          </a:lstStyle>
          <a:p/>
        </p:txBody>
      </p:sp>
      <p:pic>
        <p:nvPicPr>
          <p:cNvPr id="42" name="Google Shape;42;p7"/>
          <p:cNvPicPr preferRelativeResize="0"/>
          <p:nvPr/>
        </p:nvPicPr>
        <p:blipFill rotWithShape="1">
          <a:blip r:embed="rId3">
            <a:alphaModFix amt="10000"/>
          </a:blip>
          <a:srcRect b="0" l="47916" r="0" t="0"/>
          <a:stretch/>
        </p:blipFill>
        <p:spPr>
          <a:xfrm rot="10800000">
            <a:off x="4909049" y="-311175"/>
            <a:ext cx="4762501" cy="20851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3" name="Shape 43"/>
        <p:cNvGrpSpPr/>
        <p:nvPr/>
      </p:nvGrpSpPr>
      <p:grpSpPr>
        <a:xfrm>
          <a:off x="0" y="0"/>
          <a:ext cx="0" cy="0"/>
          <a:chOff x="0" y="0"/>
          <a:chExt cx="0" cy="0"/>
        </a:xfrm>
      </p:grpSpPr>
      <p:pic>
        <p:nvPicPr>
          <p:cNvPr id="44" name="Google Shape;44;p8"/>
          <p:cNvPicPr preferRelativeResize="0"/>
          <p:nvPr/>
        </p:nvPicPr>
        <p:blipFill>
          <a:blip r:embed="rId2">
            <a:alphaModFix amt="30000"/>
          </a:blip>
          <a:stretch>
            <a:fillRect/>
          </a:stretch>
        </p:blipFill>
        <p:spPr>
          <a:xfrm>
            <a:off x="0" y="-40175"/>
            <a:ext cx="9144003" cy="5223851"/>
          </a:xfrm>
          <a:prstGeom prst="rect">
            <a:avLst/>
          </a:prstGeom>
          <a:noFill/>
          <a:ln>
            <a:noFill/>
          </a:ln>
        </p:spPr>
      </p:pic>
      <p:sp>
        <p:nvSpPr>
          <p:cNvPr id="45" name="Google Shape;45;p8"/>
          <p:cNvSpPr/>
          <p:nvPr/>
        </p:nvSpPr>
        <p:spPr>
          <a:xfrm>
            <a:off x="461825" y="288275"/>
            <a:ext cx="8220600" cy="4593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
        <p:nvSpPr>
          <p:cNvPr id="46" name="Google Shape;46;p8"/>
          <p:cNvSpPr txBox="1"/>
          <p:nvPr>
            <p:ph type="title"/>
          </p:nvPr>
        </p:nvSpPr>
        <p:spPr>
          <a:xfrm>
            <a:off x="1768550" y="1756200"/>
            <a:ext cx="5607000" cy="16311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7" name="Shape 47"/>
        <p:cNvGrpSpPr/>
        <p:nvPr/>
      </p:nvGrpSpPr>
      <p:grpSpPr>
        <a:xfrm>
          <a:off x="0" y="0"/>
          <a:ext cx="0" cy="0"/>
          <a:chOff x="0" y="0"/>
          <a:chExt cx="0" cy="0"/>
        </a:xfrm>
      </p:grpSpPr>
      <p:pic>
        <p:nvPicPr>
          <p:cNvPr id="48" name="Google Shape;48;p9"/>
          <p:cNvPicPr preferRelativeResize="0"/>
          <p:nvPr/>
        </p:nvPicPr>
        <p:blipFill rotWithShape="1">
          <a:blip r:embed="rId2">
            <a:alphaModFix amt="30000"/>
          </a:blip>
          <a:srcRect b="0" l="0" r="0" t="0"/>
          <a:stretch/>
        </p:blipFill>
        <p:spPr>
          <a:xfrm flipH="1" rot="10800000">
            <a:off x="0" y="-40175"/>
            <a:ext cx="9144003" cy="5223851"/>
          </a:xfrm>
          <a:prstGeom prst="rect">
            <a:avLst/>
          </a:prstGeom>
          <a:noFill/>
          <a:ln>
            <a:noFill/>
          </a:ln>
        </p:spPr>
      </p:pic>
      <p:sp>
        <p:nvSpPr>
          <p:cNvPr id="49" name="Google Shape;49;p9"/>
          <p:cNvSpPr/>
          <p:nvPr/>
        </p:nvSpPr>
        <p:spPr>
          <a:xfrm>
            <a:off x="461825" y="288275"/>
            <a:ext cx="8220600" cy="4593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
        <p:nvSpPr>
          <p:cNvPr id="50" name="Google Shape;50;p9"/>
          <p:cNvSpPr txBox="1"/>
          <p:nvPr>
            <p:ph type="title"/>
          </p:nvPr>
        </p:nvSpPr>
        <p:spPr>
          <a:xfrm>
            <a:off x="1588650" y="2449475"/>
            <a:ext cx="5966700" cy="1161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000"/>
              <a:buNone/>
              <a:defRPr sz="65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
        <p:nvSpPr>
          <p:cNvPr id="51" name="Google Shape;51;p9"/>
          <p:cNvSpPr txBox="1"/>
          <p:nvPr>
            <p:ph idx="1" type="subTitle"/>
          </p:nvPr>
        </p:nvSpPr>
        <p:spPr>
          <a:xfrm>
            <a:off x="1588650" y="3789502"/>
            <a:ext cx="5966700" cy="814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p:nvPr>
            <p:ph idx="2" type="pic"/>
          </p:nvPr>
        </p:nvSpPr>
        <p:spPr>
          <a:xfrm>
            <a:off x="-25" y="-13725"/>
            <a:ext cx="9144000" cy="5157300"/>
          </a:xfrm>
          <a:prstGeom prst="rect">
            <a:avLst/>
          </a:prstGeom>
          <a:noFill/>
          <a:ln>
            <a:noFill/>
          </a:ln>
        </p:spPr>
      </p:sp>
      <p:sp>
        <p:nvSpPr>
          <p:cNvPr id="54" name="Google Shape;54;p10"/>
          <p:cNvSpPr txBox="1"/>
          <p:nvPr>
            <p:ph type="title"/>
          </p:nvPr>
        </p:nvSpPr>
        <p:spPr>
          <a:xfrm>
            <a:off x="720000" y="3766400"/>
            <a:ext cx="7704000" cy="714900"/>
          </a:xfrm>
          <a:prstGeom prst="rect">
            <a:avLst/>
          </a:prstGeom>
          <a:solidFill>
            <a:schemeClr val="accen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lgn="ctr">
              <a:spcBef>
                <a:spcPts val="0"/>
              </a:spcBef>
              <a:spcAft>
                <a:spcPts val="0"/>
              </a:spcAft>
              <a:buSzPts val="3000"/>
              <a:buNone/>
              <a:defRPr sz="3000">
                <a:solidFill>
                  <a:schemeClr val="lt1"/>
                </a:solidFill>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pic>
        <p:nvPicPr>
          <p:cNvPr id="56" name="Google Shape;56;p11"/>
          <p:cNvPicPr preferRelativeResize="0"/>
          <p:nvPr/>
        </p:nvPicPr>
        <p:blipFill rotWithShape="1">
          <a:blip r:embed="rId2">
            <a:alphaModFix amt="30000"/>
          </a:blip>
          <a:srcRect b="0" l="0" r="0" t="0"/>
          <a:stretch/>
        </p:blipFill>
        <p:spPr>
          <a:xfrm flipH="1" rot="10800000">
            <a:off x="0" y="-40175"/>
            <a:ext cx="9144003" cy="5223851"/>
          </a:xfrm>
          <a:prstGeom prst="rect">
            <a:avLst/>
          </a:prstGeom>
          <a:noFill/>
          <a:ln>
            <a:noFill/>
          </a:ln>
        </p:spPr>
      </p:pic>
      <p:sp>
        <p:nvSpPr>
          <p:cNvPr id="57" name="Google Shape;57;p11"/>
          <p:cNvSpPr/>
          <p:nvPr/>
        </p:nvSpPr>
        <p:spPr>
          <a:xfrm>
            <a:off x="461825" y="288275"/>
            <a:ext cx="8220600" cy="4593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hivo Mono Light"/>
              <a:ea typeface="Chivo Mono Light"/>
              <a:cs typeface="Chivo Mono Light"/>
              <a:sym typeface="Chivo Mono Light"/>
            </a:endParaRPr>
          </a:p>
        </p:txBody>
      </p:sp>
      <p:sp>
        <p:nvSpPr>
          <p:cNvPr id="58" name="Google Shape;58;p11"/>
          <p:cNvSpPr txBox="1"/>
          <p:nvPr>
            <p:ph hasCustomPrompt="1" type="title"/>
          </p:nvPr>
        </p:nvSpPr>
        <p:spPr>
          <a:xfrm>
            <a:off x="1361225" y="1165825"/>
            <a:ext cx="5280000" cy="1003500"/>
          </a:xfrm>
          <a:prstGeom prst="rect">
            <a:avLst/>
          </a:prstGeom>
        </p:spPr>
        <p:txBody>
          <a:bodyPr anchorCtr="0" anchor="b" bIns="91425" lIns="91425" spcFirstLastPara="1" rIns="91425" wrap="square" tIns="91425">
            <a:noAutofit/>
          </a:bodyPr>
          <a:lstStyle>
            <a:lvl1pPr lvl="0">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59" name="Google Shape;59;p11"/>
          <p:cNvSpPr txBox="1"/>
          <p:nvPr>
            <p:ph idx="1" type="subTitle"/>
          </p:nvPr>
        </p:nvSpPr>
        <p:spPr>
          <a:xfrm>
            <a:off x="1361225" y="2245725"/>
            <a:ext cx="4787700" cy="4383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1600"/>
              <a:buFont typeface="Anek Latin"/>
              <a:buNone/>
              <a:defRPr sz="1600">
                <a:latin typeface="Anek Latin"/>
                <a:ea typeface="Anek Latin"/>
                <a:cs typeface="Anek Latin"/>
                <a:sym typeface="Anek Latin"/>
              </a:defRPr>
            </a:lvl1pPr>
            <a:lvl2pPr lvl="1" rtl="0" algn="ctr">
              <a:lnSpc>
                <a:spcPct val="100000"/>
              </a:lnSpc>
              <a:spcBef>
                <a:spcPts val="0"/>
              </a:spcBef>
              <a:spcAft>
                <a:spcPts val="0"/>
              </a:spcAft>
              <a:buSzPts val="1600"/>
              <a:buFont typeface="Anek Latin"/>
              <a:buNone/>
              <a:defRPr sz="1600">
                <a:latin typeface="Anek Latin"/>
                <a:ea typeface="Anek Latin"/>
                <a:cs typeface="Anek Latin"/>
                <a:sym typeface="Anek Latin"/>
              </a:defRPr>
            </a:lvl2pPr>
            <a:lvl3pPr lvl="2" rtl="0" algn="ctr">
              <a:lnSpc>
                <a:spcPct val="100000"/>
              </a:lnSpc>
              <a:spcBef>
                <a:spcPts val="0"/>
              </a:spcBef>
              <a:spcAft>
                <a:spcPts val="0"/>
              </a:spcAft>
              <a:buSzPts val="1600"/>
              <a:buFont typeface="Anek Latin"/>
              <a:buNone/>
              <a:defRPr sz="1600">
                <a:latin typeface="Anek Latin"/>
                <a:ea typeface="Anek Latin"/>
                <a:cs typeface="Anek Latin"/>
                <a:sym typeface="Anek Latin"/>
              </a:defRPr>
            </a:lvl3pPr>
            <a:lvl4pPr lvl="3" rtl="0" algn="ctr">
              <a:lnSpc>
                <a:spcPct val="100000"/>
              </a:lnSpc>
              <a:spcBef>
                <a:spcPts val="0"/>
              </a:spcBef>
              <a:spcAft>
                <a:spcPts val="0"/>
              </a:spcAft>
              <a:buSzPts val="1600"/>
              <a:buFont typeface="Anek Latin"/>
              <a:buNone/>
              <a:defRPr sz="1600">
                <a:latin typeface="Anek Latin"/>
                <a:ea typeface="Anek Latin"/>
                <a:cs typeface="Anek Latin"/>
                <a:sym typeface="Anek Latin"/>
              </a:defRPr>
            </a:lvl4pPr>
            <a:lvl5pPr lvl="4" rtl="0" algn="ctr">
              <a:lnSpc>
                <a:spcPct val="100000"/>
              </a:lnSpc>
              <a:spcBef>
                <a:spcPts val="0"/>
              </a:spcBef>
              <a:spcAft>
                <a:spcPts val="0"/>
              </a:spcAft>
              <a:buSzPts val="1600"/>
              <a:buFont typeface="Anek Latin"/>
              <a:buNone/>
              <a:defRPr sz="1600">
                <a:latin typeface="Anek Latin"/>
                <a:ea typeface="Anek Latin"/>
                <a:cs typeface="Anek Latin"/>
                <a:sym typeface="Anek Latin"/>
              </a:defRPr>
            </a:lvl5pPr>
            <a:lvl6pPr lvl="5" rtl="0" algn="ctr">
              <a:lnSpc>
                <a:spcPct val="100000"/>
              </a:lnSpc>
              <a:spcBef>
                <a:spcPts val="0"/>
              </a:spcBef>
              <a:spcAft>
                <a:spcPts val="0"/>
              </a:spcAft>
              <a:buSzPts val="1600"/>
              <a:buFont typeface="Anek Latin"/>
              <a:buNone/>
              <a:defRPr sz="1600">
                <a:latin typeface="Anek Latin"/>
                <a:ea typeface="Anek Latin"/>
                <a:cs typeface="Anek Latin"/>
                <a:sym typeface="Anek Latin"/>
              </a:defRPr>
            </a:lvl6pPr>
            <a:lvl7pPr lvl="6" rtl="0" algn="ctr">
              <a:lnSpc>
                <a:spcPct val="100000"/>
              </a:lnSpc>
              <a:spcBef>
                <a:spcPts val="0"/>
              </a:spcBef>
              <a:spcAft>
                <a:spcPts val="0"/>
              </a:spcAft>
              <a:buSzPts val="1600"/>
              <a:buFont typeface="Anek Latin"/>
              <a:buNone/>
              <a:defRPr sz="1600">
                <a:latin typeface="Anek Latin"/>
                <a:ea typeface="Anek Latin"/>
                <a:cs typeface="Anek Latin"/>
                <a:sym typeface="Anek Latin"/>
              </a:defRPr>
            </a:lvl7pPr>
            <a:lvl8pPr lvl="7" rtl="0" algn="ctr">
              <a:lnSpc>
                <a:spcPct val="100000"/>
              </a:lnSpc>
              <a:spcBef>
                <a:spcPts val="0"/>
              </a:spcBef>
              <a:spcAft>
                <a:spcPts val="0"/>
              </a:spcAft>
              <a:buSzPts val="1600"/>
              <a:buFont typeface="Anek Latin"/>
              <a:buNone/>
              <a:defRPr sz="1600">
                <a:latin typeface="Anek Latin"/>
                <a:ea typeface="Anek Latin"/>
                <a:cs typeface="Anek Latin"/>
                <a:sym typeface="Anek Latin"/>
              </a:defRPr>
            </a:lvl8pPr>
            <a:lvl9pPr lvl="8" rtl="0" algn="ctr">
              <a:lnSpc>
                <a:spcPct val="100000"/>
              </a:lnSpc>
              <a:spcBef>
                <a:spcPts val="0"/>
              </a:spcBef>
              <a:spcAft>
                <a:spcPts val="0"/>
              </a:spcAft>
              <a:buSzPts val="1600"/>
              <a:buFont typeface="Anek Latin"/>
              <a:buNone/>
              <a:defRPr sz="1600">
                <a:latin typeface="Anek Latin"/>
                <a:ea typeface="Anek Latin"/>
                <a:cs typeface="Anek Latin"/>
                <a:sym typeface="Anek Latin"/>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60" name="Shape 60"/>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61" name="Shape 61"/>
        <p:cNvGrpSpPr/>
        <p:nvPr/>
      </p:nvGrpSpPr>
      <p:grpSpPr>
        <a:xfrm>
          <a:off x="0" y="0"/>
          <a:ext cx="0" cy="0"/>
          <a:chOff x="0" y="0"/>
          <a:chExt cx="0" cy="0"/>
        </a:xfrm>
      </p:grpSpPr>
      <p:pic>
        <p:nvPicPr>
          <p:cNvPr id="62" name="Google Shape;62;p13"/>
          <p:cNvPicPr preferRelativeResize="0"/>
          <p:nvPr/>
        </p:nvPicPr>
        <p:blipFill rotWithShape="1">
          <a:blip r:embed="rId2">
            <a:alphaModFix amt="30000"/>
          </a:blip>
          <a:srcRect b="0" l="0" r="0" t="0"/>
          <a:stretch/>
        </p:blipFill>
        <p:spPr>
          <a:xfrm>
            <a:off x="0" y="-40175"/>
            <a:ext cx="9144003" cy="5223851"/>
          </a:xfrm>
          <a:prstGeom prst="rect">
            <a:avLst/>
          </a:prstGeom>
          <a:noFill/>
          <a:ln>
            <a:noFill/>
          </a:ln>
        </p:spPr>
      </p:pic>
      <p:sp>
        <p:nvSpPr>
          <p:cNvPr id="63" name="Google Shape;63;p13"/>
          <p:cNvSpPr/>
          <p:nvPr/>
        </p:nvSpPr>
        <p:spPr>
          <a:xfrm>
            <a:off x="461825" y="288275"/>
            <a:ext cx="8220600" cy="49608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
        <p:nvSpPr>
          <p:cNvPr id="64" name="Google Shape;64;p1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5" name="Google Shape;65;p13"/>
          <p:cNvSpPr txBox="1"/>
          <p:nvPr>
            <p:ph idx="1" type="subTitle"/>
          </p:nvPr>
        </p:nvSpPr>
        <p:spPr>
          <a:xfrm>
            <a:off x="720000" y="2147325"/>
            <a:ext cx="2417700" cy="623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66" name="Google Shape;66;p13"/>
          <p:cNvSpPr txBox="1"/>
          <p:nvPr>
            <p:ph idx="2" type="subTitle"/>
          </p:nvPr>
        </p:nvSpPr>
        <p:spPr>
          <a:xfrm>
            <a:off x="3419272" y="2147325"/>
            <a:ext cx="2305500" cy="623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67" name="Google Shape;67;p13"/>
          <p:cNvSpPr txBox="1"/>
          <p:nvPr>
            <p:ph idx="3" type="subTitle"/>
          </p:nvPr>
        </p:nvSpPr>
        <p:spPr>
          <a:xfrm>
            <a:off x="720000" y="3902375"/>
            <a:ext cx="2417700" cy="623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68" name="Google Shape;68;p13"/>
          <p:cNvSpPr txBox="1"/>
          <p:nvPr>
            <p:ph idx="4" type="subTitle"/>
          </p:nvPr>
        </p:nvSpPr>
        <p:spPr>
          <a:xfrm>
            <a:off x="3419275" y="3902375"/>
            <a:ext cx="2305500" cy="623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69" name="Google Shape;69;p13"/>
          <p:cNvSpPr txBox="1"/>
          <p:nvPr>
            <p:ph idx="5" type="subTitle"/>
          </p:nvPr>
        </p:nvSpPr>
        <p:spPr>
          <a:xfrm>
            <a:off x="6118550" y="2147325"/>
            <a:ext cx="2305500" cy="623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70" name="Google Shape;70;p13"/>
          <p:cNvSpPr txBox="1"/>
          <p:nvPr>
            <p:ph idx="6" type="subTitle"/>
          </p:nvPr>
        </p:nvSpPr>
        <p:spPr>
          <a:xfrm>
            <a:off x="6118550" y="3902375"/>
            <a:ext cx="2305500" cy="623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71" name="Google Shape;71;p13"/>
          <p:cNvSpPr txBox="1"/>
          <p:nvPr>
            <p:ph hasCustomPrompt="1" idx="7" type="title"/>
          </p:nvPr>
        </p:nvSpPr>
        <p:spPr>
          <a:xfrm>
            <a:off x="720000" y="1204963"/>
            <a:ext cx="582600" cy="447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2" name="Google Shape;72;p13"/>
          <p:cNvSpPr txBox="1"/>
          <p:nvPr>
            <p:ph hasCustomPrompt="1" idx="8" type="title"/>
          </p:nvPr>
        </p:nvSpPr>
        <p:spPr>
          <a:xfrm>
            <a:off x="720000" y="2960000"/>
            <a:ext cx="582600" cy="447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3" name="Google Shape;73;p13"/>
          <p:cNvSpPr txBox="1"/>
          <p:nvPr>
            <p:ph hasCustomPrompt="1" idx="9" type="title"/>
          </p:nvPr>
        </p:nvSpPr>
        <p:spPr>
          <a:xfrm>
            <a:off x="3419274" y="1204963"/>
            <a:ext cx="582600" cy="447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4" name="Google Shape;74;p13"/>
          <p:cNvSpPr txBox="1"/>
          <p:nvPr>
            <p:ph hasCustomPrompt="1" idx="13" type="title"/>
          </p:nvPr>
        </p:nvSpPr>
        <p:spPr>
          <a:xfrm>
            <a:off x="3419274" y="2960000"/>
            <a:ext cx="582600" cy="447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5" name="Google Shape;75;p13"/>
          <p:cNvSpPr txBox="1"/>
          <p:nvPr>
            <p:ph hasCustomPrompt="1" idx="14" type="title"/>
          </p:nvPr>
        </p:nvSpPr>
        <p:spPr>
          <a:xfrm>
            <a:off x="6118550" y="1204963"/>
            <a:ext cx="582600" cy="447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6" name="Google Shape;76;p13"/>
          <p:cNvSpPr txBox="1"/>
          <p:nvPr>
            <p:ph hasCustomPrompt="1" idx="15" type="title"/>
          </p:nvPr>
        </p:nvSpPr>
        <p:spPr>
          <a:xfrm>
            <a:off x="6118550" y="2960000"/>
            <a:ext cx="582600" cy="4476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7" name="Google Shape;77;p13"/>
          <p:cNvSpPr txBox="1"/>
          <p:nvPr>
            <p:ph idx="16" type="subTitle"/>
          </p:nvPr>
        </p:nvSpPr>
        <p:spPr>
          <a:xfrm>
            <a:off x="720000" y="1652575"/>
            <a:ext cx="24177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EB Garamond"/>
              <a:buNone/>
              <a:defRPr sz="2200">
                <a:solidFill>
                  <a:schemeClr val="dk1"/>
                </a:solidFill>
                <a:latin typeface="EB Garamond"/>
                <a:ea typeface="EB Garamond"/>
                <a:cs typeface="EB Garamond"/>
                <a:sym typeface="EB Garamond"/>
              </a:defRPr>
            </a:lvl1pPr>
            <a:lvl2pPr lvl="1" rtl="0">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
        <p:nvSpPr>
          <p:cNvPr id="78" name="Google Shape;78;p13"/>
          <p:cNvSpPr txBox="1"/>
          <p:nvPr>
            <p:ph idx="17" type="subTitle"/>
          </p:nvPr>
        </p:nvSpPr>
        <p:spPr>
          <a:xfrm>
            <a:off x="3419271" y="1652560"/>
            <a:ext cx="23055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EB Garamond"/>
              <a:buNone/>
              <a:defRPr sz="2200">
                <a:solidFill>
                  <a:schemeClr val="dk1"/>
                </a:solidFill>
                <a:latin typeface="EB Garamond"/>
                <a:ea typeface="EB Garamond"/>
                <a:cs typeface="EB Garamond"/>
                <a:sym typeface="EB Garamond"/>
              </a:defRPr>
            </a:lvl1pPr>
            <a:lvl2pPr lvl="1" rtl="0">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
        <p:nvSpPr>
          <p:cNvPr id="79" name="Google Shape;79;p13"/>
          <p:cNvSpPr txBox="1"/>
          <p:nvPr>
            <p:ph idx="18" type="subTitle"/>
          </p:nvPr>
        </p:nvSpPr>
        <p:spPr>
          <a:xfrm>
            <a:off x="6118550" y="1652560"/>
            <a:ext cx="23055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EB Garamond"/>
              <a:buNone/>
              <a:defRPr sz="2200">
                <a:solidFill>
                  <a:schemeClr val="dk1"/>
                </a:solidFill>
                <a:latin typeface="EB Garamond"/>
                <a:ea typeface="EB Garamond"/>
                <a:cs typeface="EB Garamond"/>
                <a:sym typeface="EB Garamond"/>
              </a:defRPr>
            </a:lvl1pPr>
            <a:lvl2pPr lvl="1" rtl="0">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
        <p:nvSpPr>
          <p:cNvPr id="80" name="Google Shape;80;p13"/>
          <p:cNvSpPr txBox="1"/>
          <p:nvPr>
            <p:ph idx="19" type="subTitle"/>
          </p:nvPr>
        </p:nvSpPr>
        <p:spPr>
          <a:xfrm>
            <a:off x="720000" y="3407600"/>
            <a:ext cx="23055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EB Garamond"/>
              <a:buNone/>
              <a:defRPr sz="2200">
                <a:solidFill>
                  <a:schemeClr val="dk1"/>
                </a:solidFill>
                <a:latin typeface="EB Garamond"/>
                <a:ea typeface="EB Garamond"/>
                <a:cs typeface="EB Garamond"/>
                <a:sym typeface="EB Garamond"/>
              </a:defRPr>
            </a:lvl1pPr>
            <a:lvl2pPr lvl="1" rtl="0">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
        <p:nvSpPr>
          <p:cNvPr id="81" name="Google Shape;81;p13"/>
          <p:cNvSpPr txBox="1"/>
          <p:nvPr>
            <p:ph idx="20" type="subTitle"/>
          </p:nvPr>
        </p:nvSpPr>
        <p:spPr>
          <a:xfrm>
            <a:off x="3419271" y="3407600"/>
            <a:ext cx="23055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EB Garamond"/>
              <a:buNone/>
              <a:defRPr sz="2200">
                <a:solidFill>
                  <a:schemeClr val="dk1"/>
                </a:solidFill>
                <a:latin typeface="EB Garamond"/>
                <a:ea typeface="EB Garamond"/>
                <a:cs typeface="EB Garamond"/>
                <a:sym typeface="EB Garamond"/>
              </a:defRPr>
            </a:lvl1pPr>
            <a:lvl2pPr lvl="1" rtl="0">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
        <p:nvSpPr>
          <p:cNvPr id="82" name="Google Shape;82;p13"/>
          <p:cNvSpPr txBox="1"/>
          <p:nvPr>
            <p:ph idx="21" type="subTitle"/>
          </p:nvPr>
        </p:nvSpPr>
        <p:spPr>
          <a:xfrm>
            <a:off x="6118550" y="3407600"/>
            <a:ext cx="23055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EB Garamond"/>
              <a:buNone/>
              <a:defRPr sz="2200">
                <a:solidFill>
                  <a:schemeClr val="dk1"/>
                </a:solidFill>
                <a:latin typeface="EB Garamond"/>
                <a:ea typeface="EB Garamond"/>
                <a:cs typeface="EB Garamond"/>
                <a:sym typeface="EB Garamond"/>
              </a:defRPr>
            </a:lvl1pPr>
            <a:lvl2pPr lvl="1" rtl="0">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83" name="Shape 83"/>
        <p:cNvGrpSpPr/>
        <p:nvPr/>
      </p:nvGrpSpPr>
      <p:grpSpPr>
        <a:xfrm>
          <a:off x="0" y="0"/>
          <a:ext cx="0" cy="0"/>
          <a:chOff x="0" y="0"/>
          <a:chExt cx="0" cy="0"/>
        </a:xfrm>
      </p:grpSpPr>
      <p:pic>
        <p:nvPicPr>
          <p:cNvPr id="84" name="Google Shape;84;p14"/>
          <p:cNvPicPr preferRelativeResize="0"/>
          <p:nvPr/>
        </p:nvPicPr>
        <p:blipFill rotWithShape="1">
          <a:blip r:embed="rId2">
            <a:alphaModFix amt="30000"/>
          </a:blip>
          <a:srcRect b="0" l="0" r="0" t="0"/>
          <a:stretch/>
        </p:blipFill>
        <p:spPr>
          <a:xfrm>
            <a:off x="0" y="-40175"/>
            <a:ext cx="9144003" cy="5223851"/>
          </a:xfrm>
          <a:prstGeom prst="rect">
            <a:avLst/>
          </a:prstGeom>
          <a:noFill/>
          <a:ln>
            <a:noFill/>
          </a:ln>
        </p:spPr>
      </p:pic>
      <p:sp>
        <p:nvSpPr>
          <p:cNvPr id="85" name="Google Shape;85;p14"/>
          <p:cNvSpPr/>
          <p:nvPr/>
        </p:nvSpPr>
        <p:spPr>
          <a:xfrm>
            <a:off x="461825" y="288275"/>
            <a:ext cx="8220600" cy="49608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
        <p:nvSpPr>
          <p:cNvPr id="86" name="Google Shape;86;p14"/>
          <p:cNvSpPr txBox="1"/>
          <p:nvPr>
            <p:ph type="title"/>
          </p:nvPr>
        </p:nvSpPr>
        <p:spPr>
          <a:xfrm>
            <a:off x="4712875" y="3300888"/>
            <a:ext cx="3372600" cy="661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87" name="Google Shape;87;p14"/>
          <p:cNvSpPr txBox="1"/>
          <p:nvPr>
            <p:ph idx="1" type="subTitle"/>
          </p:nvPr>
        </p:nvSpPr>
        <p:spPr>
          <a:xfrm>
            <a:off x="4071700" y="1303513"/>
            <a:ext cx="4013700" cy="1997400"/>
          </a:xfrm>
          <a:prstGeom prst="rect">
            <a:avLst/>
          </a:prstGeom>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lvl1pPr lvl="0" rtl="0" algn="r">
              <a:spcBef>
                <a:spcPts val="0"/>
              </a:spcBef>
              <a:spcAft>
                <a:spcPts val="0"/>
              </a:spcAft>
              <a:buSzPts val="3000"/>
              <a:buFont typeface="Anek Latin"/>
              <a:buNone/>
              <a:defRPr sz="2500">
                <a:latin typeface="Anek Latin"/>
                <a:ea typeface="Anek Latin"/>
                <a:cs typeface="Anek Latin"/>
                <a:sym typeface="Anek Latin"/>
              </a:defRPr>
            </a:lvl1pPr>
            <a:lvl2pPr lvl="1" rtl="0" algn="ctr">
              <a:lnSpc>
                <a:spcPct val="100000"/>
              </a:lnSpc>
              <a:spcBef>
                <a:spcPts val="0"/>
              </a:spcBef>
              <a:spcAft>
                <a:spcPts val="0"/>
              </a:spcAft>
              <a:buSzPts val="3000"/>
              <a:buFont typeface="Anek Latin"/>
              <a:buNone/>
              <a:defRPr sz="3000">
                <a:latin typeface="Anek Latin"/>
                <a:ea typeface="Anek Latin"/>
                <a:cs typeface="Anek Latin"/>
                <a:sym typeface="Anek Latin"/>
              </a:defRPr>
            </a:lvl2pPr>
            <a:lvl3pPr lvl="2" rtl="0" algn="ctr">
              <a:lnSpc>
                <a:spcPct val="100000"/>
              </a:lnSpc>
              <a:spcBef>
                <a:spcPts val="0"/>
              </a:spcBef>
              <a:spcAft>
                <a:spcPts val="0"/>
              </a:spcAft>
              <a:buSzPts val="3000"/>
              <a:buFont typeface="Anek Latin"/>
              <a:buNone/>
              <a:defRPr sz="3000">
                <a:latin typeface="Anek Latin"/>
                <a:ea typeface="Anek Latin"/>
                <a:cs typeface="Anek Latin"/>
                <a:sym typeface="Anek Latin"/>
              </a:defRPr>
            </a:lvl3pPr>
            <a:lvl4pPr lvl="3" rtl="0" algn="ctr">
              <a:lnSpc>
                <a:spcPct val="100000"/>
              </a:lnSpc>
              <a:spcBef>
                <a:spcPts val="0"/>
              </a:spcBef>
              <a:spcAft>
                <a:spcPts val="0"/>
              </a:spcAft>
              <a:buSzPts val="3000"/>
              <a:buFont typeface="Anek Latin"/>
              <a:buNone/>
              <a:defRPr sz="3000">
                <a:latin typeface="Anek Latin"/>
                <a:ea typeface="Anek Latin"/>
                <a:cs typeface="Anek Latin"/>
                <a:sym typeface="Anek Latin"/>
              </a:defRPr>
            </a:lvl4pPr>
            <a:lvl5pPr lvl="4" rtl="0" algn="ctr">
              <a:lnSpc>
                <a:spcPct val="100000"/>
              </a:lnSpc>
              <a:spcBef>
                <a:spcPts val="0"/>
              </a:spcBef>
              <a:spcAft>
                <a:spcPts val="0"/>
              </a:spcAft>
              <a:buSzPts val="3000"/>
              <a:buFont typeface="Anek Latin"/>
              <a:buNone/>
              <a:defRPr sz="3000">
                <a:latin typeface="Anek Latin"/>
                <a:ea typeface="Anek Latin"/>
                <a:cs typeface="Anek Latin"/>
                <a:sym typeface="Anek Latin"/>
              </a:defRPr>
            </a:lvl5pPr>
            <a:lvl6pPr lvl="5" rtl="0" algn="ctr">
              <a:lnSpc>
                <a:spcPct val="100000"/>
              </a:lnSpc>
              <a:spcBef>
                <a:spcPts val="0"/>
              </a:spcBef>
              <a:spcAft>
                <a:spcPts val="0"/>
              </a:spcAft>
              <a:buSzPts val="3000"/>
              <a:buFont typeface="Anek Latin"/>
              <a:buNone/>
              <a:defRPr sz="3000">
                <a:latin typeface="Anek Latin"/>
                <a:ea typeface="Anek Latin"/>
                <a:cs typeface="Anek Latin"/>
                <a:sym typeface="Anek Latin"/>
              </a:defRPr>
            </a:lvl6pPr>
            <a:lvl7pPr lvl="6" rtl="0" algn="ctr">
              <a:lnSpc>
                <a:spcPct val="100000"/>
              </a:lnSpc>
              <a:spcBef>
                <a:spcPts val="0"/>
              </a:spcBef>
              <a:spcAft>
                <a:spcPts val="0"/>
              </a:spcAft>
              <a:buSzPts val="3000"/>
              <a:buFont typeface="Anek Latin"/>
              <a:buNone/>
              <a:defRPr sz="3000">
                <a:latin typeface="Anek Latin"/>
                <a:ea typeface="Anek Latin"/>
                <a:cs typeface="Anek Latin"/>
                <a:sym typeface="Anek Latin"/>
              </a:defRPr>
            </a:lvl7pPr>
            <a:lvl8pPr lvl="7" rtl="0" algn="ctr">
              <a:lnSpc>
                <a:spcPct val="100000"/>
              </a:lnSpc>
              <a:spcBef>
                <a:spcPts val="0"/>
              </a:spcBef>
              <a:spcAft>
                <a:spcPts val="0"/>
              </a:spcAft>
              <a:buSzPts val="3000"/>
              <a:buFont typeface="Anek Latin"/>
              <a:buNone/>
              <a:defRPr sz="3000">
                <a:latin typeface="Anek Latin"/>
                <a:ea typeface="Anek Latin"/>
                <a:cs typeface="Anek Latin"/>
                <a:sym typeface="Anek Latin"/>
              </a:defRPr>
            </a:lvl8pPr>
            <a:lvl9pPr lvl="8" rtl="0" algn="ctr">
              <a:lnSpc>
                <a:spcPct val="100000"/>
              </a:lnSpc>
              <a:spcBef>
                <a:spcPts val="0"/>
              </a:spcBef>
              <a:spcAft>
                <a:spcPts val="0"/>
              </a:spcAft>
              <a:buSzPts val="3000"/>
              <a:buFont typeface="Anek Latin"/>
              <a:buNone/>
              <a:defRPr sz="3000">
                <a:latin typeface="Anek Latin"/>
                <a:ea typeface="Anek Latin"/>
                <a:cs typeface="Anek Latin"/>
                <a:sym typeface="Anek Latin"/>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BLANK_1_1_1">
    <p:spTree>
      <p:nvGrpSpPr>
        <p:cNvPr id="88" name="Shape 88"/>
        <p:cNvGrpSpPr/>
        <p:nvPr/>
      </p:nvGrpSpPr>
      <p:grpSpPr>
        <a:xfrm>
          <a:off x="0" y="0"/>
          <a:ext cx="0" cy="0"/>
          <a:chOff x="0" y="0"/>
          <a:chExt cx="0" cy="0"/>
        </a:xfrm>
      </p:grpSpPr>
      <p:pic>
        <p:nvPicPr>
          <p:cNvPr id="89" name="Google Shape;89;p15"/>
          <p:cNvPicPr preferRelativeResize="0"/>
          <p:nvPr/>
        </p:nvPicPr>
        <p:blipFill rotWithShape="1">
          <a:blip r:embed="rId2">
            <a:alphaModFix amt="25000"/>
          </a:blip>
          <a:srcRect b="0" l="0" r="0" t="0"/>
          <a:stretch/>
        </p:blipFill>
        <p:spPr>
          <a:xfrm>
            <a:off x="0" y="-40175"/>
            <a:ext cx="9144003" cy="5223851"/>
          </a:xfrm>
          <a:prstGeom prst="rect">
            <a:avLst/>
          </a:prstGeom>
          <a:noFill/>
          <a:ln>
            <a:noFill/>
          </a:ln>
        </p:spPr>
      </p:pic>
      <p:sp>
        <p:nvSpPr>
          <p:cNvPr id="90" name="Google Shape;90;p15"/>
          <p:cNvSpPr/>
          <p:nvPr/>
        </p:nvSpPr>
        <p:spPr>
          <a:xfrm>
            <a:off x="461825" y="288275"/>
            <a:ext cx="8752500" cy="4593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
        <p:nvSpPr>
          <p:cNvPr id="91" name="Google Shape;91;p1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BLANK_1_1_1_1">
    <p:spTree>
      <p:nvGrpSpPr>
        <p:cNvPr id="92" name="Shape 92"/>
        <p:cNvGrpSpPr/>
        <p:nvPr/>
      </p:nvGrpSpPr>
      <p:grpSpPr>
        <a:xfrm>
          <a:off x="0" y="0"/>
          <a:ext cx="0" cy="0"/>
          <a:chOff x="0" y="0"/>
          <a:chExt cx="0" cy="0"/>
        </a:xfrm>
      </p:grpSpPr>
      <p:pic>
        <p:nvPicPr>
          <p:cNvPr id="93" name="Google Shape;93;p16"/>
          <p:cNvPicPr preferRelativeResize="0"/>
          <p:nvPr/>
        </p:nvPicPr>
        <p:blipFill>
          <a:blip r:embed="rId2">
            <a:alphaModFix amt="30000"/>
          </a:blip>
          <a:stretch>
            <a:fillRect/>
          </a:stretch>
        </p:blipFill>
        <p:spPr>
          <a:xfrm>
            <a:off x="0" y="-40175"/>
            <a:ext cx="9144003" cy="5223851"/>
          </a:xfrm>
          <a:prstGeom prst="rect">
            <a:avLst/>
          </a:prstGeom>
          <a:noFill/>
          <a:ln>
            <a:noFill/>
          </a:ln>
        </p:spPr>
      </p:pic>
      <p:sp>
        <p:nvSpPr>
          <p:cNvPr id="94" name="Google Shape;94;p16"/>
          <p:cNvSpPr/>
          <p:nvPr/>
        </p:nvSpPr>
        <p:spPr>
          <a:xfrm>
            <a:off x="-62125" y="288275"/>
            <a:ext cx="8744700" cy="4593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
        <p:nvSpPr>
          <p:cNvPr id="95" name="Google Shape;95;p1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96" name="Shape 96"/>
        <p:cNvGrpSpPr/>
        <p:nvPr/>
      </p:nvGrpSpPr>
      <p:grpSpPr>
        <a:xfrm>
          <a:off x="0" y="0"/>
          <a:ext cx="0" cy="0"/>
          <a:chOff x="0" y="0"/>
          <a:chExt cx="0" cy="0"/>
        </a:xfrm>
      </p:grpSpPr>
      <p:pic>
        <p:nvPicPr>
          <p:cNvPr id="97" name="Google Shape;97;p17"/>
          <p:cNvPicPr preferRelativeResize="0"/>
          <p:nvPr/>
        </p:nvPicPr>
        <p:blipFill>
          <a:blip r:embed="rId2">
            <a:alphaModFix amt="30000"/>
          </a:blip>
          <a:stretch>
            <a:fillRect/>
          </a:stretch>
        </p:blipFill>
        <p:spPr>
          <a:xfrm>
            <a:off x="0" y="-40175"/>
            <a:ext cx="9144003" cy="5223851"/>
          </a:xfrm>
          <a:prstGeom prst="rect">
            <a:avLst/>
          </a:prstGeom>
          <a:noFill/>
          <a:ln>
            <a:noFill/>
          </a:ln>
        </p:spPr>
      </p:pic>
      <p:sp>
        <p:nvSpPr>
          <p:cNvPr id="98" name="Google Shape;98;p17"/>
          <p:cNvSpPr/>
          <p:nvPr/>
        </p:nvSpPr>
        <p:spPr>
          <a:xfrm>
            <a:off x="-62125" y="288275"/>
            <a:ext cx="8744700" cy="4593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
        <p:nvSpPr>
          <p:cNvPr id="99" name="Google Shape;99;p17"/>
          <p:cNvSpPr txBox="1"/>
          <p:nvPr>
            <p:ph type="title"/>
          </p:nvPr>
        </p:nvSpPr>
        <p:spPr>
          <a:xfrm>
            <a:off x="870675" y="959250"/>
            <a:ext cx="3105000" cy="19737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00" name="Google Shape;100;p17"/>
          <p:cNvSpPr txBox="1"/>
          <p:nvPr>
            <p:ph idx="1" type="subTitle"/>
          </p:nvPr>
        </p:nvSpPr>
        <p:spPr>
          <a:xfrm>
            <a:off x="870675" y="3009100"/>
            <a:ext cx="3248400" cy="12015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101" name="Google Shape;101;p17"/>
          <p:cNvSpPr/>
          <p:nvPr>
            <p:ph idx="2" type="pic"/>
          </p:nvPr>
        </p:nvSpPr>
        <p:spPr>
          <a:xfrm>
            <a:off x="4279350" y="978875"/>
            <a:ext cx="3993900" cy="3354300"/>
          </a:xfrm>
          <a:prstGeom prst="rect">
            <a:avLst/>
          </a:prstGeom>
          <a:noFill/>
          <a:ln cap="flat" cmpd="sng" w="9525">
            <a:solidFill>
              <a:schemeClr val="dk1"/>
            </a:solidFill>
            <a:prstDash val="solid"/>
            <a:round/>
            <a:headEnd len="sm" w="sm" type="none"/>
            <a:tailEnd len="sm" w="sm" type="none"/>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102" name="Shape 102"/>
        <p:cNvGrpSpPr/>
        <p:nvPr/>
      </p:nvGrpSpPr>
      <p:grpSpPr>
        <a:xfrm>
          <a:off x="0" y="0"/>
          <a:ext cx="0" cy="0"/>
          <a:chOff x="0" y="0"/>
          <a:chExt cx="0" cy="0"/>
        </a:xfrm>
      </p:grpSpPr>
      <p:pic>
        <p:nvPicPr>
          <p:cNvPr id="103" name="Google Shape;103;p18"/>
          <p:cNvPicPr preferRelativeResize="0"/>
          <p:nvPr/>
        </p:nvPicPr>
        <p:blipFill rotWithShape="1">
          <a:blip r:embed="rId2">
            <a:alphaModFix amt="30000"/>
          </a:blip>
          <a:srcRect b="0" l="0" r="0" t="0"/>
          <a:stretch/>
        </p:blipFill>
        <p:spPr>
          <a:xfrm>
            <a:off x="0" y="-40175"/>
            <a:ext cx="9144003" cy="5223851"/>
          </a:xfrm>
          <a:prstGeom prst="rect">
            <a:avLst/>
          </a:prstGeom>
          <a:noFill/>
          <a:ln>
            <a:noFill/>
          </a:ln>
        </p:spPr>
      </p:pic>
      <p:sp>
        <p:nvSpPr>
          <p:cNvPr id="104" name="Google Shape;104;p18"/>
          <p:cNvSpPr/>
          <p:nvPr/>
        </p:nvSpPr>
        <p:spPr>
          <a:xfrm>
            <a:off x="461825" y="-41425"/>
            <a:ext cx="8220600" cy="49230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
        <p:nvSpPr>
          <p:cNvPr id="105" name="Google Shape;105;p18"/>
          <p:cNvSpPr txBox="1"/>
          <p:nvPr>
            <p:ph type="title"/>
          </p:nvPr>
        </p:nvSpPr>
        <p:spPr>
          <a:xfrm>
            <a:off x="967675" y="1717675"/>
            <a:ext cx="3297000" cy="6198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06" name="Google Shape;106;p18"/>
          <p:cNvSpPr txBox="1"/>
          <p:nvPr>
            <p:ph idx="1" type="subTitle"/>
          </p:nvPr>
        </p:nvSpPr>
        <p:spPr>
          <a:xfrm>
            <a:off x="967688" y="2337425"/>
            <a:ext cx="3297000" cy="9657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pic>
        <p:nvPicPr>
          <p:cNvPr id="107" name="Google Shape;107;p18"/>
          <p:cNvPicPr preferRelativeResize="0"/>
          <p:nvPr/>
        </p:nvPicPr>
        <p:blipFill>
          <a:blip r:embed="rId3">
            <a:alphaModFix amt="10000"/>
          </a:blip>
          <a:stretch>
            <a:fillRect/>
          </a:stretch>
        </p:blipFill>
        <p:spPr>
          <a:xfrm rot="-915772">
            <a:off x="-1442530" y="81663"/>
            <a:ext cx="6130510" cy="843973"/>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108" name="Shape 108"/>
        <p:cNvGrpSpPr/>
        <p:nvPr/>
      </p:nvGrpSpPr>
      <p:grpSpPr>
        <a:xfrm>
          <a:off x="0" y="0"/>
          <a:ext cx="0" cy="0"/>
          <a:chOff x="0" y="0"/>
          <a:chExt cx="0" cy="0"/>
        </a:xfrm>
      </p:grpSpPr>
      <p:pic>
        <p:nvPicPr>
          <p:cNvPr id="109" name="Google Shape;109;p19"/>
          <p:cNvPicPr preferRelativeResize="0"/>
          <p:nvPr/>
        </p:nvPicPr>
        <p:blipFill rotWithShape="1">
          <a:blip r:embed="rId2">
            <a:alphaModFix amt="30000"/>
          </a:blip>
          <a:srcRect b="0" l="0" r="0" t="0"/>
          <a:stretch/>
        </p:blipFill>
        <p:spPr>
          <a:xfrm flipH="1" rot="10800000">
            <a:off x="0" y="-40175"/>
            <a:ext cx="9144003" cy="5223851"/>
          </a:xfrm>
          <a:prstGeom prst="rect">
            <a:avLst/>
          </a:prstGeom>
          <a:noFill/>
          <a:ln>
            <a:noFill/>
          </a:ln>
        </p:spPr>
      </p:pic>
      <p:sp>
        <p:nvSpPr>
          <p:cNvPr id="110" name="Google Shape;110;p19"/>
          <p:cNvSpPr/>
          <p:nvPr/>
        </p:nvSpPr>
        <p:spPr>
          <a:xfrm>
            <a:off x="461825" y="288275"/>
            <a:ext cx="8220600" cy="4593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hivo Mono Light"/>
              <a:ea typeface="Chivo Mono Light"/>
              <a:cs typeface="Chivo Mono Light"/>
              <a:sym typeface="Chivo Mono Light"/>
            </a:endParaRPr>
          </a:p>
        </p:txBody>
      </p:sp>
      <p:sp>
        <p:nvSpPr>
          <p:cNvPr id="111" name="Google Shape;111;p19"/>
          <p:cNvSpPr txBox="1"/>
          <p:nvPr>
            <p:ph type="title"/>
          </p:nvPr>
        </p:nvSpPr>
        <p:spPr>
          <a:xfrm>
            <a:off x="4291400" y="1673575"/>
            <a:ext cx="3296700" cy="6198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12" name="Google Shape;112;p19"/>
          <p:cNvSpPr txBox="1"/>
          <p:nvPr>
            <p:ph idx="1" type="subTitle"/>
          </p:nvPr>
        </p:nvSpPr>
        <p:spPr>
          <a:xfrm>
            <a:off x="4291550" y="2293325"/>
            <a:ext cx="3296700" cy="9657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lgn="r">
              <a:spcBef>
                <a:spcPts val="0"/>
              </a:spcBef>
              <a:spcAft>
                <a:spcPts val="0"/>
              </a:spcAft>
              <a:buSzPts val="1400"/>
              <a:buFont typeface="Anek Latin"/>
              <a:buNone/>
              <a:defRPr>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4_1_1">
    <p:spTree>
      <p:nvGrpSpPr>
        <p:cNvPr id="113" name="Shape 113"/>
        <p:cNvGrpSpPr/>
        <p:nvPr/>
      </p:nvGrpSpPr>
      <p:grpSpPr>
        <a:xfrm>
          <a:off x="0" y="0"/>
          <a:ext cx="0" cy="0"/>
          <a:chOff x="0" y="0"/>
          <a:chExt cx="0" cy="0"/>
        </a:xfrm>
      </p:grpSpPr>
      <p:pic>
        <p:nvPicPr>
          <p:cNvPr id="114" name="Google Shape;114;p20"/>
          <p:cNvPicPr preferRelativeResize="0"/>
          <p:nvPr/>
        </p:nvPicPr>
        <p:blipFill>
          <a:blip r:embed="rId2">
            <a:alphaModFix amt="30000"/>
          </a:blip>
          <a:stretch>
            <a:fillRect/>
          </a:stretch>
        </p:blipFill>
        <p:spPr>
          <a:xfrm>
            <a:off x="0" y="-40175"/>
            <a:ext cx="9144003" cy="5223851"/>
          </a:xfrm>
          <a:prstGeom prst="rect">
            <a:avLst/>
          </a:prstGeom>
          <a:noFill/>
          <a:ln>
            <a:noFill/>
          </a:ln>
        </p:spPr>
      </p:pic>
      <p:sp>
        <p:nvSpPr>
          <p:cNvPr id="115" name="Google Shape;115;p20"/>
          <p:cNvSpPr/>
          <p:nvPr/>
        </p:nvSpPr>
        <p:spPr>
          <a:xfrm>
            <a:off x="461825" y="288275"/>
            <a:ext cx="8220600" cy="4593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hivo Mono Light"/>
              <a:ea typeface="Chivo Mono Light"/>
              <a:cs typeface="Chivo Mono Light"/>
              <a:sym typeface="Chivo Mono Light"/>
            </a:endParaRPr>
          </a:p>
        </p:txBody>
      </p:sp>
      <p:sp>
        <p:nvSpPr>
          <p:cNvPr id="116" name="Google Shape;116;p2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17" name="Google Shape;117;p20"/>
          <p:cNvSpPr txBox="1"/>
          <p:nvPr>
            <p:ph idx="1" type="body"/>
          </p:nvPr>
        </p:nvSpPr>
        <p:spPr>
          <a:xfrm>
            <a:off x="720000" y="1215750"/>
            <a:ext cx="4277700" cy="15642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accent3"/>
              </a:buClr>
              <a:buSzPts val="1400"/>
              <a:buFont typeface="Anek Latin"/>
              <a:buChar char="■"/>
              <a:defRPr>
                <a:latin typeface="Anek Latin"/>
                <a:ea typeface="Anek Latin"/>
                <a:cs typeface="Anek Latin"/>
                <a:sym typeface="Anek Latin"/>
              </a:defRPr>
            </a:lvl1pPr>
            <a:lvl2pPr indent="-317500" lvl="1" marL="914400" rtl="0">
              <a:spcBef>
                <a:spcPts val="0"/>
              </a:spcBef>
              <a:spcAft>
                <a:spcPts val="0"/>
              </a:spcAft>
              <a:buSzPts val="1400"/>
              <a:buFont typeface="Anek Latin"/>
              <a:buChar char="○"/>
              <a:defRPr>
                <a:latin typeface="Anek Latin"/>
                <a:ea typeface="Anek Latin"/>
                <a:cs typeface="Anek Latin"/>
                <a:sym typeface="Anek Latin"/>
              </a:defRPr>
            </a:lvl2pPr>
            <a:lvl3pPr indent="-317500" lvl="2" marL="1371600" rtl="0">
              <a:lnSpc>
                <a:spcPct val="115000"/>
              </a:lnSpc>
              <a:spcBef>
                <a:spcPts val="0"/>
              </a:spcBef>
              <a:spcAft>
                <a:spcPts val="0"/>
              </a:spcAft>
              <a:buSzPts val="1400"/>
              <a:buFont typeface="Anek Latin"/>
              <a:buChar char="■"/>
              <a:defRPr>
                <a:latin typeface="Anek Latin"/>
                <a:ea typeface="Anek Latin"/>
                <a:cs typeface="Anek Latin"/>
                <a:sym typeface="Anek Latin"/>
              </a:defRPr>
            </a:lvl3pPr>
            <a:lvl4pPr indent="-317500" lvl="3" marL="1828800" rtl="0">
              <a:lnSpc>
                <a:spcPct val="115000"/>
              </a:lnSpc>
              <a:spcBef>
                <a:spcPts val="0"/>
              </a:spcBef>
              <a:spcAft>
                <a:spcPts val="0"/>
              </a:spcAft>
              <a:buSzPts val="1400"/>
              <a:buFont typeface="Anek Latin"/>
              <a:buChar char="●"/>
              <a:defRPr>
                <a:latin typeface="Anek Latin"/>
                <a:ea typeface="Anek Latin"/>
                <a:cs typeface="Anek Latin"/>
                <a:sym typeface="Anek Latin"/>
              </a:defRPr>
            </a:lvl4pPr>
            <a:lvl5pPr indent="-317500" lvl="4" marL="2286000" rtl="0">
              <a:lnSpc>
                <a:spcPct val="115000"/>
              </a:lnSpc>
              <a:spcBef>
                <a:spcPts val="0"/>
              </a:spcBef>
              <a:spcAft>
                <a:spcPts val="0"/>
              </a:spcAft>
              <a:buSzPts val="1400"/>
              <a:buFont typeface="Anek Latin"/>
              <a:buChar char="○"/>
              <a:defRPr>
                <a:latin typeface="Anek Latin"/>
                <a:ea typeface="Anek Latin"/>
                <a:cs typeface="Anek Latin"/>
                <a:sym typeface="Anek Latin"/>
              </a:defRPr>
            </a:lvl5pPr>
            <a:lvl6pPr indent="-317500" lvl="5" marL="2743200" rtl="0">
              <a:lnSpc>
                <a:spcPct val="115000"/>
              </a:lnSpc>
              <a:spcBef>
                <a:spcPts val="0"/>
              </a:spcBef>
              <a:spcAft>
                <a:spcPts val="0"/>
              </a:spcAft>
              <a:buSzPts val="1400"/>
              <a:buFont typeface="Anek Latin"/>
              <a:buChar char="■"/>
              <a:defRPr>
                <a:latin typeface="Anek Latin"/>
                <a:ea typeface="Anek Latin"/>
                <a:cs typeface="Anek Latin"/>
                <a:sym typeface="Anek Latin"/>
              </a:defRPr>
            </a:lvl6pPr>
            <a:lvl7pPr indent="-317500" lvl="6" marL="3200400" rtl="0">
              <a:lnSpc>
                <a:spcPct val="115000"/>
              </a:lnSpc>
              <a:spcBef>
                <a:spcPts val="0"/>
              </a:spcBef>
              <a:spcAft>
                <a:spcPts val="0"/>
              </a:spcAft>
              <a:buSzPts val="1400"/>
              <a:buFont typeface="Anek Latin"/>
              <a:buChar char="●"/>
              <a:defRPr>
                <a:latin typeface="Anek Latin"/>
                <a:ea typeface="Anek Latin"/>
                <a:cs typeface="Anek Latin"/>
                <a:sym typeface="Anek Latin"/>
              </a:defRPr>
            </a:lvl7pPr>
            <a:lvl8pPr indent="-317500" lvl="7" marL="3657600" rtl="0">
              <a:lnSpc>
                <a:spcPct val="115000"/>
              </a:lnSpc>
              <a:spcBef>
                <a:spcPts val="0"/>
              </a:spcBef>
              <a:spcAft>
                <a:spcPts val="0"/>
              </a:spcAft>
              <a:buSzPts val="1400"/>
              <a:buFont typeface="Anek Latin"/>
              <a:buChar char="○"/>
              <a:defRPr>
                <a:latin typeface="Anek Latin"/>
                <a:ea typeface="Anek Latin"/>
                <a:cs typeface="Anek Latin"/>
                <a:sym typeface="Anek Latin"/>
              </a:defRPr>
            </a:lvl8pPr>
            <a:lvl9pPr indent="-317500" lvl="8" marL="4114800" rtl="0">
              <a:lnSpc>
                <a:spcPct val="115000"/>
              </a:lnSpc>
              <a:spcBef>
                <a:spcPts val="0"/>
              </a:spcBef>
              <a:spcAft>
                <a:spcPts val="0"/>
              </a:spcAft>
              <a:buSzPts val="1400"/>
              <a:buFont typeface="Anek Latin"/>
              <a:buChar char="■"/>
              <a:defRPr>
                <a:latin typeface="Anek Latin"/>
                <a:ea typeface="Anek Latin"/>
                <a:cs typeface="Anek Latin"/>
                <a:sym typeface="Anek Latin"/>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4_1_1_1">
    <p:spTree>
      <p:nvGrpSpPr>
        <p:cNvPr id="118" name="Shape 118"/>
        <p:cNvGrpSpPr/>
        <p:nvPr/>
      </p:nvGrpSpPr>
      <p:grpSpPr>
        <a:xfrm>
          <a:off x="0" y="0"/>
          <a:ext cx="0" cy="0"/>
          <a:chOff x="0" y="0"/>
          <a:chExt cx="0" cy="0"/>
        </a:xfrm>
      </p:grpSpPr>
      <p:pic>
        <p:nvPicPr>
          <p:cNvPr id="119" name="Google Shape;119;p21"/>
          <p:cNvPicPr preferRelativeResize="0"/>
          <p:nvPr/>
        </p:nvPicPr>
        <p:blipFill>
          <a:blip r:embed="rId2">
            <a:alphaModFix amt="30000"/>
          </a:blip>
          <a:stretch>
            <a:fillRect/>
          </a:stretch>
        </p:blipFill>
        <p:spPr>
          <a:xfrm>
            <a:off x="0" y="-40175"/>
            <a:ext cx="9144003" cy="5223851"/>
          </a:xfrm>
          <a:prstGeom prst="rect">
            <a:avLst/>
          </a:prstGeom>
          <a:noFill/>
          <a:ln>
            <a:noFill/>
          </a:ln>
        </p:spPr>
      </p:pic>
      <p:sp>
        <p:nvSpPr>
          <p:cNvPr id="120" name="Google Shape;120;p21"/>
          <p:cNvSpPr/>
          <p:nvPr/>
        </p:nvSpPr>
        <p:spPr>
          <a:xfrm>
            <a:off x="461825" y="288275"/>
            <a:ext cx="8220600" cy="4593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hivo Mono Light"/>
              <a:ea typeface="Chivo Mono Light"/>
              <a:cs typeface="Chivo Mono Light"/>
              <a:sym typeface="Chivo Mono Light"/>
            </a:endParaRPr>
          </a:p>
        </p:txBody>
      </p:sp>
      <p:sp>
        <p:nvSpPr>
          <p:cNvPr id="121" name="Google Shape;121;p2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22" name="Google Shape;122;p21"/>
          <p:cNvSpPr txBox="1"/>
          <p:nvPr>
            <p:ph idx="1" type="body"/>
          </p:nvPr>
        </p:nvSpPr>
        <p:spPr>
          <a:xfrm>
            <a:off x="720000" y="1215750"/>
            <a:ext cx="7704000" cy="26538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accent3"/>
              </a:buClr>
              <a:buSzPts val="1400"/>
              <a:buFont typeface="Anek Latin"/>
              <a:buChar char="■"/>
              <a:defRPr>
                <a:latin typeface="Anek Latin"/>
                <a:ea typeface="Anek Latin"/>
                <a:cs typeface="Anek Latin"/>
                <a:sym typeface="Anek Latin"/>
              </a:defRPr>
            </a:lvl1pPr>
            <a:lvl2pPr indent="-317500" lvl="1" marL="914400" rtl="0">
              <a:spcBef>
                <a:spcPts val="0"/>
              </a:spcBef>
              <a:spcAft>
                <a:spcPts val="0"/>
              </a:spcAft>
              <a:buSzPts val="1400"/>
              <a:buFont typeface="Anek Latin"/>
              <a:buChar char="○"/>
              <a:defRPr>
                <a:latin typeface="Anek Latin"/>
                <a:ea typeface="Anek Latin"/>
                <a:cs typeface="Anek Latin"/>
                <a:sym typeface="Anek Latin"/>
              </a:defRPr>
            </a:lvl2pPr>
            <a:lvl3pPr indent="-317500" lvl="2" marL="1371600" rtl="0">
              <a:lnSpc>
                <a:spcPct val="115000"/>
              </a:lnSpc>
              <a:spcBef>
                <a:spcPts val="0"/>
              </a:spcBef>
              <a:spcAft>
                <a:spcPts val="0"/>
              </a:spcAft>
              <a:buSzPts val="1400"/>
              <a:buFont typeface="Anek Latin"/>
              <a:buChar char="■"/>
              <a:defRPr>
                <a:latin typeface="Anek Latin"/>
                <a:ea typeface="Anek Latin"/>
                <a:cs typeface="Anek Latin"/>
                <a:sym typeface="Anek Latin"/>
              </a:defRPr>
            </a:lvl3pPr>
            <a:lvl4pPr indent="-317500" lvl="3" marL="1828800" rtl="0">
              <a:lnSpc>
                <a:spcPct val="115000"/>
              </a:lnSpc>
              <a:spcBef>
                <a:spcPts val="0"/>
              </a:spcBef>
              <a:spcAft>
                <a:spcPts val="0"/>
              </a:spcAft>
              <a:buSzPts val="1400"/>
              <a:buFont typeface="Anek Latin"/>
              <a:buChar char="●"/>
              <a:defRPr>
                <a:latin typeface="Anek Latin"/>
                <a:ea typeface="Anek Latin"/>
                <a:cs typeface="Anek Latin"/>
                <a:sym typeface="Anek Latin"/>
              </a:defRPr>
            </a:lvl4pPr>
            <a:lvl5pPr indent="-317500" lvl="4" marL="2286000" rtl="0">
              <a:lnSpc>
                <a:spcPct val="115000"/>
              </a:lnSpc>
              <a:spcBef>
                <a:spcPts val="0"/>
              </a:spcBef>
              <a:spcAft>
                <a:spcPts val="0"/>
              </a:spcAft>
              <a:buSzPts val="1400"/>
              <a:buFont typeface="Anek Latin"/>
              <a:buChar char="○"/>
              <a:defRPr>
                <a:latin typeface="Anek Latin"/>
                <a:ea typeface="Anek Latin"/>
                <a:cs typeface="Anek Latin"/>
                <a:sym typeface="Anek Latin"/>
              </a:defRPr>
            </a:lvl5pPr>
            <a:lvl6pPr indent="-317500" lvl="5" marL="2743200" rtl="0">
              <a:lnSpc>
                <a:spcPct val="115000"/>
              </a:lnSpc>
              <a:spcBef>
                <a:spcPts val="0"/>
              </a:spcBef>
              <a:spcAft>
                <a:spcPts val="0"/>
              </a:spcAft>
              <a:buSzPts val="1400"/>
              <a:buFont typeface="Anek Latin"/>
              <a:buChar char="■"/>
              <a:defRPr>
                <a:latin typeface="Anek Latin"/>
                <a:ea typeface="Anek Latin"/>
                <a:cs typeface="Anek Latin"/>
                <a:sym typeface="Anek Latin"/>
              </a:defRPr>
            </a:lvl6pPr>
            <a:lvl7pPr indent="-317500" lvl="6" marL="3200400" rtl="0">
              <a:lnSpc>
                <a:spcPct val="115000"/>
              </a:lnSpc>
              <a:spcBef>
                <a:spcPts val="0"/>
              </a:spcBef>
              <a:spcAft>
                <a:spcPts val="0"/>
              </a:spcAft>
              <a:buSzPts val="1400"/>
              <a:buFont typeface="Anek Latin"/>
              <a:buChar char="●"/>
              <a:defRPr>
                <a:latin typeface="Anek Latin"/>
                <a:ea typeface="Anek Latin"/>
                <a:cs typeface="Anek Latin"/>
                <a:sym typeface="Anek Latin"/>
              </a:defRPr>
            </a:lvl7pPr>
            <a:lvl8pPr indent="-317500" lvl="7" marL="3657600" rtl="0">
              <a:lnSpc>
                <a:spcPct val="115000"/>
              </a:lnSpc>
              <a:spcBef>
                <a:spcPts val="0"/>
              </a:spcBef>
              <a:spcAft>
                <a:spcPts val="0"/>
              </a:spcAft>
              <a:buSzPts val="1400"/>
              <a:buFont typeface="Anek Latin"/>
              <a:buChar char="○"/>
              <a:defRPr>
                <a:latin typeface="Anek Latin"/>
                <a:ea typeface="Anek Latin"/>
                <a:cs typeface="Anek Latin"/>
                <a:sym typeface="Anek Latin"/>
              </a:defRPr>
            </a:lvl8pPr>
            <a:lvl9pPr indent="-317500" lvl="8" marL="4114800" rtl="0">
              <a:lnSpc>
                <a:spcPct val="115000"/>
              </a:lnSpc>
              <a:spcBef>
                <a:spcPts val="0"/>
              </a:spcBef>
              <a:spcAft>
                <a:spcPts val="0"/>
              </a:spcAft>
              <a:buSzPts val="1400"/>
              <a:buFont typeface="Anek Latin"/>
              <a:buChar char="■"/>
              <a:defRPr>
                <a:latin typeface="Anek Latin"/>
                <a:ea typeface="Anek Latin"/>
                <a:cs typeface="Anek Latin"/>
                <a:sym typeface="Anek Latin"/>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4_1_1_1_1">
    <p:spTree>
      <p:nvGrpSpPr>
        <p:cNvPr id="123" name="Shape 123"/>
        <p:cNvGrpSpPr/>
        <p:nvPr/>
      </p:nvGrpSpPr>
      <p:grpSpPr>
        <a:xfrm>
          <a:off x="0" y="0"/>
          <a:ext cx="0" cy="0"/>
          <a:chOff x="0" y="0"/>
          <a:chExt cx="0" cy="0"/>
        </a:xfrm>
      </p:grpSpPr>
      <p:pic>
        <p:nvPicPr>
          <p:cNvPr id="124" name="Google Shape;124;p22"/>
          <p:cNvPicPr preferRelativeResize="0"/>
          <p:nvPr/>
        </p:nvPicPr>
        <p:blipFill>
          <a:blip r:embed="rId2">
            <a:alphaModFix amt="30000"/>
          </a:blip>
          <a:stretch>
            <a:fillRect/>
          </a:stretch>
        </p:blipFill>
        <p:spPr>
          <a:xfrm>
            <a:off x="0" y="-40175"/>
            <a:ext cx="9144003" cy="5223851"/>
          </a:xfrm>
          <a:prstGeom prst="rect">
            <a:avLst/>
          </a:prstGeom>
          <a:noFill/>
          <a:ln>
            <a:noFill/>
          </a:ln>
        </p:spPr>
      </p:pic>
      <p:sp>
        <p:nvSpPr>
          <p:cNvPr id="125" name="Google Shape;125;p22"/>
          <p:cNvSpPr/>
          <p:nvPr/>
        </p:nvSpPr>
        <p:spPr>
          <a:xfrm>
            <a:off x="461825" y="288275"/>
            <a:ext cx="8220600" cy="4593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hivo Mono Light"/>
              <a:ea typeface="Chivo Mono Light"/>
              <a:cs typeface="Chivo Mono Light"/>
              <a:sym typeface="Chivo Mono Light"/>
            </a:endParaRPr>
          </a:p>
        </p:txBody>
      </p:sp>
      <p:sp>
        <p:nvSpPr>
          <p:cNvPr id="126" name="Google Shape;126;p2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27" name="Google Shape;127;p22"/>
          <p:cNvSpPr txBox="1"/>
          <p:nvPr>
            <p:ph idx="1" type="body"/>
          </p:nvPr>
        </p:nvSpPr>
        <p:spPr>
          <a:xfrm>
            <a:off x="1924975" y="1566094"/>
            <a:ext cx="5145300" cy="25056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indent="-317500" lvl="0" marL="457200" rtl="0">
              <a:spcBef>
                <a:spcPts val="0"/>
              </a:spcBef>
              <a:spcAft>
                <a:spcPts val="0"/>
              </a:spcAft>
              <a:buSzPts val="1400"/>
              <a:buFont typeface="Anek Latin"/>
              <a:buChar char="■"/>
              <a:defRPr>
                <a:latin typeface="Anek Latin"/>
                <a:ea typeface="Anek Latin"/>
                <a:cs typeface="Anek Latin"/>
                <a:sym typeface="Anek Latin"/>
              </a:defRPr>
            </a:lvl1pPr>
            <a:lvl2pPr indent="-317500" lvl="1" marL="914400" rtl="0">
              <a:spcBef>
                <a:spcPts val="0"/>
              </a:spcBef>
              <a:spcAft>
                <a:spcPts val="0"/>
              </a:spcAft>
              <a:buSzPts val="1400"/>
              <a:buFont typeface="Anek Latin"/>
              <a:buChar char="○"/>
              <a:defRPr>
                <a:latin typeface="Anek Latin"/>
                <a:ea typeface="Anek Latin"/>
                <a:cs typeface="Anek Latin"/>
                <a:sym typeface="Anek Latin"/>
              </a:defRPr>
            </a:lvl2pPr>
            <a:lvl3pPr indent="-317500" lvl="2" marL="1371600" rtl="0">
              <a:lnSpc>
                <a:spcPct val="115000"/>
              </a:lnSpc>
              <a:spcBef>
                <a:spcPts val="0"/>
              </a:spcBef>
              <a:spcAft>
                <a:spcPts val="0"/>
              </a:spcAft>
              <a:buSzPts val="1400"/>
              <a:buFont typeface="Anek Latin"/>
              <a:buChar char="■"/>
              <a:defRPr>
                <a:latin typeface="Anek Latin"/>
                <a:ea typeface="Anek Latin"/>
                <a:cs typeface="Anek Latin"/>
                <a:sym typeface="Anek Latin"/>
              </a:defRPr>
            </a:lvl3pPr>
            <a:lvl4pPr indent="-317500" lvl="3" marL="1828800" rtl="0">
              <a:lnSpc>
                <a:spcPct val="115000"/>
              </a:lnSpc>
              <a:spcBef>
                <a:spcPts val="0"/>
              </a:spcBef>
              <a:spcAft>
                <a:spcPts val="0"/>
              </a:spcAft>
              <a:buSzPts val="1400"/>
              <a:buFont typeface="Anek Latin"/>
              <a:buChar char="●"/>
              <a:defRPr>
                <a:latin typeface="Anek Latin"/>
                <a:ea typeface="Anek Latin"/>
                <a:cs typeface="Anek Latin"/>
                <a:sym typeface="Anek Latin"/>
              </a:defRPr>
            </a:lvl4pPr>
            <a:lvl5pPr indent="-317500" lvl="4" marL="2286000" rtl="0">
              <a:lnSpc>
                <a:spcPct val="115000"/>
              </a:lnSpc>
              <a:spcBef>
                <a:spcPts val="0"/>
              </a:spcBef>
              <a:spcAft>
                <a:spcPts val="0"/>
              </a:spcAft>
              <a:buSzPts val="1400"/>
              <a:buFont typeface="Anek Latin"/>
              <a:buChar char="○"/>
              <a:defRPr>
                <a:latin typeface="Anek Latin"/>
                <a:ea typeface="Anek Latin"/>
                <a:cs typeface="Anek Latin"/>
                <a:sym typeface="Anek Latin"/>
              </a:defRPr>
            </a:lvl5pPr>
            <a:lvl6pPr indent="-317500" lvl="5" marL="2743200" rtl="0">
              <a:lnSpc>
                <a:spcPct val="115000"/>
              </a:lnSpc>
              <a:spcBef>
                <a:spcPts val="0"/>
              </a:spcBef>
              <a:spcAft>
                <a:spcPts val="0"/>
              </a:spcAft>
              <a:buSzPts val="1400"/>
              <a:buFont typeface="Anek Latin"/>
              <a:buChar char="■"/>
              <a:defRPr>
                <a:latin typeface="Anek Latin"/>
                <a:ea typeface="Anek Latin"/>
                <a:cs typeface="Anek Latin"/>
                <a:sym typeface="Anek Latin"/>
              </a:defRPr>
            </a:lvl6pPr>
            <a:lvl7pPr indent="-317500" lvl="6" marL="3200400" rtl="0">
              <a:lnSpc>
                <a:spcPct val="115000"/>
              </a:lnSpc>
              <a:spcBef>
                <a:spcPts val="0"/>
              </a:spcBef>
              <a:spcAft>
                <a:spcPts val="0"/>
              </a:spcAft>
              <a:buSzPts val="1400"/>
              <a:buFont typeface="Anek Latin"/>
              <a:buChar char="●"/>
              <a:defRPr>
                <a:latin typeface="Anek Latin"/>
                <a:ea typeface="Anek Latin"/>
                <a:cs typeface="Anek Latin"/>
                <a:sym typeface="Anek Latin"/>
              </a:defRPr>
            </a:lvl7pPr>
            <a:lvl8pPr indent="-317500" lvl="7" marL="3657600" rtl="0">
              <a:lnSpc>
                <a:spcPct val="115000"/>
              </a:lnSpc>
              <a:spcBef>
                <a:spcPts val="0"/>
              </a:spcBef>
              <a:spcAft>
                <a:spcPts val="0"/>
              </a:spcAft>
              <a:buSzPts val="1400"/>
              <a:buFont typeface="Anek Latin"/>
              <a:buChar char="○"/>
              <a:defRPr>
                <a:latin typeface="Anek Latin"/>
                <a:ea typeface="Anek Latin"/>
                <a:cs typeface="Anek Latin"/>
                <a:sym typeface="Anek Latin"/>
              </a:defRPr>
            </a:lvl8pPr>
            <a:lvl9pPr indent="-317500" lvl="8" marL="4114800" rtl="0">
              <a:lnSpc>
                <a:spcPct val="115000"/>
              </a:lnSpc>
              <a:spcBef>
                <a:spcPts val="0"/>
              </a:spcBef>
              <a:spcAft>
                <a:spcPts val="0"/>
              </a:spcAft>
              <a:buSzPts val="1400"/>
              <a:buFont typeface="Anek Latin"/>
              <a:buChar char="■"/>
              <a:defRPr>
                <a:latin typeface="Anek Latin"/>
                <a:ea typeface="Anek Latin"/>
                <a:cs typeface="Anek Latin"/>
                <a:sym typeface="Anek Latin"/>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128" name="Shape 128"/>
        <p:cNvGrpSpPr/>
        <p:nvPr/>
      </p:nvGrpSpPr>
      <p:grpSpPr>
        <a:xfrm>
          <a:off x="0" y="0"/>
          <a:ext cx="0" cy="0"/>
          <a:chOff x="0" y="0"/>
          <a:chExt cx="0" cy="0"/>
        </a:xfrm>
      </p:grpSpPr>
      <p:pic>
        <p:nvPicPr>
          <p:cNvPr id="129" name="Google Shape;129;p23"/>
          <p:cNvPicPr preferRelativeResize="0"/>
          <p:nvPr/>
        </p:nvPicPr>
        <p:blipFill>
          <a:blip r:embed="rId2">
            <a:alphaModFix amt="30000"/>
          </a:blip>
          <a:stretch>
            <a:fillRect/>
          </a:stretch>
        </p:blipFill>
        <p:spPr>
          <a:xfrm>
            <a:off x="0" y="-40175"/>
            <a:ext cx="9144003" cy="5223851"/>
          </a:xfrm>
          <a:prstGeom prst="rect">
            <a:avLst/>
          </a:prstGeom>
          <a:noFill/>
          <a:ln>
            <a:noFill/>
          </a:ln>
        </p:spPr>
      </p:pic>
      <p:sp>
        <p:nvSpPr>
          <p:cNvPr id="130" name="Google Shape;130;p23"/>
          <p:cNvSpPr/>
          <p:nvPr/>
        </p:nvSpPr>
        <p:spPr>
          <a:xfrm>
            <a:off x="461825" y="-41425"/>
            <a:ext cx="8220600" cy="49230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
        <p:nvSpPr>
          <p:cNvPr id="131" name="Google Shape;131;p2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32" name="Google Shape;132;p23"/>
          <p:cNvSpPr txBox="1"/>
          <p:nvPr>
            <p:ph idx="1" type="subTitle"/>
          </p:nvPr>
        </p:nvSpPr>
        <p:spPr>
          <a:xfrm>
            <a:off x="4689260" y="2682300"/>
            <a:ext cx="3542100" cy="9618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lgn="ctr">
              <a:spcBef>
                <a:spcPts val="0"/>
              </a:spcBef>
              <a:spcAft>
                <a:spcPts val="0"/>
              </a:spcAft>
              <a:buSzPts val="1400"/>
              <a:buFont typeface="Anek Latin"/>
              <a:buNone/>
              <a:defRPr>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133" name="Google Shape;133;p23"/>
          <p:cNvSpPr txBox="1"/>
          <p:nvPr>
            <p:ph idx="2" type="subTitle"/>
          </p:nvPr>
        </p:nvSpPr>
        <p:spPr>
          <a:xfrm>
            <a:off x="912663" y="2682300"/>
            <a:ext cx="3542100" cy="9618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lgn="ctr">
              <a:spcBef>
                <a:spcPts val="0"/>
              </a:spcBef>
              <a:spcAft>
                <a:spcPts val="0"/>
              </a:spcAft>
              <a:buSzPts val="1400"/>
              <a:buFont typeface="Anek Latin"/>
              <a:buNone/>
              <a:defRPr>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134" name="Google Shape;134;p23"/>
          <p:cNvSpPr txBox="1"/>
          <p:nvPr>
            <p:ph idx="3" type="subTitle"/>
          </p:nvPr>
        </p:nvSpPr>
        <p:spPr>
          <a:xfrm>
            <a:off x="912638" y="2109600"/>
            <a:ext cx="3542100" cy="572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EB Garamond"/>
              <a:buNone/>
              <a:defRPr sz="2000">
                <a:solidFill>
                  <a:schemeClr val="dk1"/>
                </a:solidFill>
                <a:latin typeface="EB Garamond"/>
                <a:ea typeface="EB Garamond"/>
                <a:cs typeface="EB Garamond"/>
                <a:sym typeface="EB Garamond"/>
              </a:defRPr>
            </a:lvl1pPr>
            <a:lvl2pPr lvl="1"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
        <p:nvSpPr>
          <p:cNvPr id="135" name="Google Shape;135;p23"/>
          <p:cNvSpPr txBox="1"/>
          <p:nvPr>
            <p:ph idx="4" type="subTitle"/>
          </p:nvPr>
        </p:nvSpPr>
        <p:spPr>
          <a:xfrm>
            <a:off x="4689256" y="2109600"/>
            <a:ext cx="3542100" cy="572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EB Garamond"/>
              <a:buNone/>
              <a:defRPr sz="2000">
                <a:solidFill>
                  <a:schemeClr val="dk1"/>
                </a:solidFill>
                <a:latin typeface="EB Garamond"/>
                <a:ea typeface="EB Garamond"/>
                <a:cs typeface="EB Garamond"/>
                <a:sym typeface="EB Garamond"/>
              </a:defRPr>
            </a:lvl1pPr>
            <a:lvl2pPr lvl="1"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1">
    <p:spTree>
      <p:nvGrpSpPr>
        <p:cNvPr id="136" name="Shape 136"/>
        <p:cNvGrpSpPr/>
        <p:nvPr/>
      </p:nvGrpSpPr>
      <p:grpSpPr>
        <a:xfrm>
          <a:off x="0" y="0"/>
          <a:ext cx="0" cy="0"/>
          <a:chOff x="0" y="0"/>
          <a:chExt cx="0" cy="0"/>
        </a:xfrm>
      </p:grpSpPr>
      <p:pic>
        <p:nvPicPr>
          <p:cNvPr id="137" name="Google Shape;137;p24"/>
          <p:cNvPicPr preferRelativeResize="0"/>
          <p:nvPr/>
        </p:nvPicPr>
        <p:blipFill rotWithShape="1">
          <a:blip r:embed="rId2">
            <a:alphaModFix amt="25000"/>
          </a:blip>
          <a:srcRect b="0" l="0" r="0" t="0"/>
          <a:stretch/>
        </p:blipFill>
        <p:spPr>
          <a:xfrm>
            <a:off x="0" y="-40175"/>
            <a:ext cx="9144003" cy="5223851"/>
          </a:xfrm>
          <a:prstGeom prst="rect">
            <a:avLst/>
          </a:prstGeom>
          <a:noFill/>
          <a:ln>
            <a:noFill/>
          </a:ln>
        </p:spPr>
      </p:pic>
      <p:sp>
        <p:nvSpPr>
          <p:cNvPr id="138" name="Google Shape;138;p24"/>
          <p:cNvSpPr/>
          <p:nvPr/>
        </p:nvSpPr>
        <p:spPr>
          <a:xfrm>
            <a:off x="461825" y="288275"/>
            <a:ext cx="8220600" cy="49608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
        <p:nvSpPr>
          <p:cNvPr id="139" name="Google Shape;139;p2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40" name="Google Shape;140;p24"/>
          <p:cNvSpPr txBox="1"/>
          <p:nvPr>
            <p:ph idx="1" type="subTitle"/>
          </p:nvPr>
        </p:nvSpPr>
        <p:spPr>
          <a:xfrm>
            <a:off x="1848475" y="3024075"/>
            <a:ext cx="6125100" cy="12342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141" name="Google Shape;141;p24"/>
          <p:cNvSpPr txBox="1"/>
          <p:nvPr>
            <p:ph idx="2" type="subTitle"/>
          </p:nvPr>
        </p:nvSpPr>
        <p:spPr>
          <a:xfrm>
            <a:off x="1177200" y="1492700"/>
            <a:ext cx="6125100" cy="12351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142" name="Shape 142"/>
        <p:cNvGrpSpPr/>
        <p:nvPr/>
      </p:nvGrpSpPr>
      <p:grpSpPr>
        <a:xfrm>
          <a:off x="0" y="0"/>
          <a:ext cx="0" cy="0"/>
          <a:chOff x="0" y="0"/>
          <a:chExt cx="0" cy="0"/>
        </a:xfrm>
      </p:grpSpPr>
      <p:pic>
        <p:nvPicPr>
          <p:cNvPr id="143" name="Google Shape;143;p25"/>
          <p:cNvPicPr preferRelativeResize="0"/>
          <p:nvPr/>
        </p:nvPicPr>
        <p:blipFill rotWithShape="1">
          <a:blip r:embed="rId2">
            <a:alphaModFix amt="30000"/>
          </a:blip>
          <a:srcRect b="0" l="0" r="0" t="0"/>
          <a:stretch/>
        </p:blipFill>
        <p:spPr>
          <a:xfrm>
            <a:off x="0" y="-40175"/>
            <a:ext cx="9144003" cy="5223851"/>
          </a:xfrm>
          <a:prstGeom prst="rect">
            <a:avLst/>
          </a:prstGeom>
          <a:noFill/>
          <a:ln>
            <a:noFill/>
          </a:ln>
        </p:spPr>
      </p:pic>
      <p:sp>
        <p:nvSpPr>
          <p:cNvPr id="144" name="Google Shape;144;p25"/>
          <p:cNvSpPr/>
          <p:nvPr/>
        </p:nvSpPr>
        <p:spPr>
          <a:xfrm>
            <a:off x="-62125" y="288275"/>
            <a:ext cx="8744700" cy="4593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
        <p:nvSpPr>
          <p:cNvPr id="145" name="Google Shape;145;p2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46" name="Google Shape;146;p25"/>
          <p:cNvSpPr txBox="1"/>
          <p:nvPr>
            <p:ph idx="1" type="subTitle"/>
          </p:nvPr>
        </p:nvSpPr>
        <p:spPr>
          <a:xfrm>
            <a:off x="713225" y="2701125"/>
            <a:ext cx="2406300" cy="9492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lgn="ctr">
              <a:spcBef>
                <a:spcPts val="0"/>
              </a:spcBef>
              <a:spcAft>
                <a:spcPts val="0"/>
              </a:spcAft>
              <a:buSzPts val="1400"/>
              <a:buFont typeface="Anek Latin"/>
              <a:buNone/>
              <a:defRPr sz="1400">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147" name="Google Shape;147;p25"/>
          <p:cNvSpPr txBox="1"/>
          <p:nvPr>
            <p:ph idx="2" type="subTitle"/>
          </p:nvPr>
        </p:nvSpPr>
        <p:spPr>
          <a:xfrm>
            <a:off x="3368850" y="2701125"/>
            <a:ext cx="2406300" cy="9492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lgn="ctr">
              <a:spcBef>
                <a:spcPts val="0"/>
              </a:spcBef>
              <a:spcAft>
                <a:spcPts val="0"/>
              </a:spcAft>
              <a:buSzPts val="1400"/>
              <a:buFont typeface="Anek Latin"/>
              <a:buNone/>
              <a:defRPr sz="1400">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148" name="Google Shape;148;p25"/>
          <p:cNvSpPr txBox="1"/>
          <p:nvPr>
            <p:ph idx="3" type="subTitle"/>
          </p:nvPr>
        </p:nvSpPr>
        <p:spPr>
          <a:xfrm>
            <a:off x="6024475" y="2701125"/>
            <a:ext cx="2406300" cy="9492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lgn="ctr">
              <a:spcBef>
                <a:spcPts val="0"/>
              </a:spcBef>
              <a:spcAft>
                <a:spcPts val="0"/>
              </a:spcAft>
              <a:buSzPts val="1400"/>
              <a:buFont typeface="Anek Latin"/>
              <a:buNone/>
              <a:defRPr sz="1400">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149" name="Google Shape;149;p25"/>
          <p:cNvSpPr txBox="1"/>
          <p:nvPr>
            <p:ph idx="4" type="subTitle"/>
          </p:nvPr>
        </p:nvSpPr>
        <p:spPr>
          <a:xfrm>
            <a:off x="713225" y="2128425"/>
            <a:ext cx="2406300" cy="572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EB Garamond"/>
              <a:buNone/>
              <a:defRPr sz="2000">
                <a:solidFill>
                  <a:schemeClr val="dk1"/>
                </a:solidFill>
                <a:latin typeface="EB Garamond"/>
                <a:ea typeface="EB Garamond"/>
                <a:cs typeface="EB Garamond"/>
                <a:sym typeface="EB Garamond"/>
              </a:defRPr>
            </a:lvl1pPr>
            <a:lvl2pPr lvl="1"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
        <p:nvSpPr>
          <p:cNvPr id="150" name="Google Shape;150;p25"/>
          <p:cNvSpPr txBox="1"/>
          <p:nvPr>
            <p:ph idx="5" type="subTitle"/>
          </p:nvPr>
        </p:nvSpPr>
        <p:spPr>
          <a:xfrm>
            <a:off x="3368850" y="2128425"/>
            <a:ext cx="2406300" cy="572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EB Garamond"/>
              <a:buNone/>
              <a:defRPr sz="2000">
                <a:solidFill>
                  <a:schemeClr val="dk1"/>
                </a:solidFill>
                <a:latin typeface="EB Garamond"/>
                <a:ea typeface="EB Garamond"/>
                <a:cs typeface="EB Garamond"/>
                <a:sym typeface="EB Garamond"/>
              </a:defRPr>
            </a:lvl1pPr>
            <a:lvl2pPr lvl="1"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
        <p:nvSpPr>
          <p:cNvPr id="151" name="Google Shape;151;p25"/>
          <p:cNvSpPr txBox="1"/>
          <p:nvPr>
            <p:ph idx="6" type="subTitle"/>
          </p:nvPr>
        </p:nvSpPr>
        <p:spPr>
          <a:xfrm>
            <a:off x="6024475" y="2128425"/>
            <a:ext cx="2406300" cy="572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EB Garamond"/>
              <a:buNone/>
              <a:defRPr sz="2000">
                <a:solidFill>
                  <a:schemeClr val="dk1"/>
                </a:solidFill>
                <a:latin typeface="EB Garamond"/>
                <a:ea typeface="EB Garamond"/>
                <a:cs typeface="EB Garamond"/>
                <a:sym typeface="EB Garamond"/>
              </a:defRPr>
            </a:lvl1pPr>
            <a:lvl2pPr lvl="1"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pic>
        <p:nvPicPr>
          <p:cNvPr id="152" name="Google Shape;152;p25"/>
          <p:cNvPicPr preferRelativeResize="0"/>
          <p:nvPr/>
        </p:nvPicPr>
        <p:blipFill>
          <a:blip r:embed="rId3">
            <a:alphaModFix amt="14000"/>
          </a:blip>
          <a:stretch>
            <a:fillRect/>
          </a:stretch>
        </p:blipFill>
        <p:spPr>
          <a:xfrm rot="686171">
            <a:off x="-1659175" y="4027299"/>
            <a:ext cx="6820918" cy="949201"/>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153" name="Shape 153"/>
        <p:cNvGrpSpPr/>
        <p:nvPr/>
      </p:nvGrpSpPr>
      <p:grpSpPr>
        <a:xfrm>
          <a:off x="0" y="0"/>
          <a:ext cx="0" cy="0"/>
          <a:chOff x="0" y="0"/>
          <a:chExt cx="0" cy="0"/>
        </a:xfrm>
      </p:grpSpPr>
      <p:pic>
        <p:nvPicPr>
          <p:cNvPr id="154" name="Google Shape;154;p26"/>
          <p:cNvPicPr preferRelativeResize="0"/>
          <p:nvPr/>
        </p:nvPicPr>
        <p:blipFill rotWithShape="1">
          <a:blip r:embed="rId2">
            <a:alphaModFix amt="30000"/>
          </a:blip>
          <a:srcRect b="0" l="0" r="0" t="0"/>
          <a:stretch/>
        </p:blipFill>
        <p:spPr>
          <a:xfrm flipH="1" rot="10800000">
            <a:off x="0" y="-40175"/>
            <a:ext cx="9144003" cy="5223851"/>
          </a:xfrm>
          <a:prstGeom prst="rect">
            <a:avLst/>
          </a:prstGeom>
          <a:noFill/>
          <a:ln>
            <a:noFill/>
          </a:ln>
        </p:spPr>
      </p:pic>
      <p:sp>
        <p:nvSpPr>
          <p:cNvPr id="155" name="Google Shape;155;p26"/>
          <p:cNvSpPr/>
          <p:nvPr/>
        </p:nvSpPr>
        <p:spPr>
          <a:xfrm>
            <a:off x="461825" y="288275"/>
            <a:ext cx="8220600" cy="49608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
        <p:nvSpPr>
          <p:cNvPr id="156" name="Google Shape;156;p2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57" name="Google Shape;157;p26"/>
          <p:cNvSpPr txBox="1"/>
          <p:nvPr>
            <p:ph idx="1" type="subTitle"/>
          </p:nvPr>
        </p:nvSpPr>
        <p:spPr>
          <a:xfrm>
            <a:off x="1598450" y="2071200"/>
            <a:ext cx="2293200" cy="665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sz="1400">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158" name="Google Shape;158;p26"/>
          <p:cNvSpPr txBox="1"/>
          <p:nvPr>
            <p:ph idx="2" type="subTitle"/>
          </p:nvPr>
        </p:nvSpPr>
        <p:spPr>
          <a:xfrm>
            <a:off x="5252369" y="2071200"/>
            <a:ext cx="2293200" cy="665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sz="1400">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159" name="Google Shape;159;p26"/>
          <p:cNvSpPr txBox="1"/>
          <p:nvPr>
            <p:ph idx="3" type="subTitle"/>
          </p:nvPr>
        </p:nvSpPr>
        <p:spPr>
          <a:xfrm>
            <a:off x="1598450" y="3617700"/>
            <a:ext cx="2293200" cy="665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sz="1400">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160" name="Google Shape;160;p26"/>
          <p:cNvSpPr txBox="1"/>
          <p:nvPr>
            <p:ph idx="4" type="subTitle"/>
          </p:nvPr>
        </p:nvSpPr>
        <p:spPr>
          <a:xfrm>
            <a:off x="5252369" y="3617700"/>
            <a:ext cx="2293200" cy="665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sz="1400">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161" name="Google Shape;161;p26"/>
          <p:cNvSpPr txBox="1"/>
          <p:nvPr>
            <p:ph idx="5" type="subTitle"/>
          </p:nvPr>
        </p:nvSpPr>
        <p:spPr>
          <a:xfrm>
            <a:off x="1598438" y="1498500"/>
            <a:ext cx="22932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EB Garamond"/>
              <a:buNone/>
              <a:defRPr sz="2000">
                <a:solidFill>
                  <a:schemeClr val="dk1"/>
                </a:solidFill>
                <a:latin typeface="EB Garamond"/>
                <a:ea typeface="EB Garamond"/>
                <a:cs typeface="EB Garamond"/>
                <a:sym typeface="EB Garamond"/>
              </a:defRPr>
            </a:lvl1pPr>
            <a:lvl2pPr lvl="1"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
        <p:nvSpPr>
          <p:cNvPr id="162" name="Google Shape;162;p26"/>
          <p:cNvSpPr txBox="1"/>
          <p:nvPr>
            <p:ph idx="6" type="subTitle"/>
          </p:nvPr>
        </p:nvSpPr>
        <p:spPr>
          <a:xfrm>
            <a:off x="1598438" y="3045000"/>
            <a:ext cx="22932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EB Garamond"/>
              <a:buNone/>
              <a:defRPr sz="2000">
                <a:solidFill>
                  <a:schemeClr val="dk1"/>
                </a:solidFill>
                <a:latin typeface="EB Garamond"/>
                <a:ea typeface="EB Garamond"/>
                <a:cs typeface="EB Garamond"/>
                <a:sym typeface="EB Garamond"/>
              </a:defRPr>
            </a:lvl1pPr>
            <a:lvl2pPr lvl="1"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
        <p:nvSpPr>
          <p:cNvPr id="163" name="Google Shape;163;p26"/>
          <p:cNvSpPr txBox="1"/>
          <p:nvPr>
            <p:ph idx="7" type="subTitle"/>
          </p:nvPr>
        </p:nvSpPr>
        <p:spPr>
          <a:xfrm>
            <a:off x="5252352" y="1498500"/>
            <a:ext cx="22932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EB Garamond"/>
              <a:buNone/>
              <a:defRPr sz="2000">
                <a:solidFill>
                  <a:schemeClr val="dk1"/>
                </a:solidFill>
                <a:latin typeface="EB Garamond"/>
                <a:ea typeface="EB Garamond"/>
                <a:cs typeface="EB Garamond"/>
                <a:sym typeface="EB Garamond"/>
              </a:defRPr>
            </a:lvl1pPr>
            <a:lvl2pPr lvl="1"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
        <p:nvSpPr>
          <p:cNvPr id="164" name="Google Shape;164;p26"/>
          <p:cNvSpPr txBox="1"/>
          <p:nvPr>
            <p:ph idx="8" type="subTitle"/>
          </p:nvPr>
        </p:nvSpPr>
        <p:spPr>
          <a:xfrm>
            <a:off x="5252352" y="3045000"/>
            <a:ext cx="22932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EB Garamond"/>
              <a:buNone/>
              <a:defRPr sz="2000">
                <a:solidFill>
                  <a:schemeClr val="dk1"/>
                </a:solidFill>
                <a:latin typeface="EB Garamond"/>
                <a:ea typeface="EB Garamond"/>
                <a:cs typeface="EB Garamond"/>
                <a:sym typeface="EB Garamond"/>
              </a:defRPr>
            </a:lvl1pPr>
            <a:lvl2pPr lvl="1"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p:cSld name="CUSTOM_5_1">
    <p:spTree>
      <p:nvGrpSpPr>
        <p:cNvPr id="165" name="Shape 165"/>
        <p:cNvGrpSpPr/>
        <p:nvPr/>
      </p:nvGrpSpPr>
      <p:grpSpPr>
        <a:xfrm>
          <a:off x="0" y="0"/>
          <a:ext cx="0" cy="0"/>
          <a:chOff x="0" y="0"/>
          <a:chExt cx="0" cy="0"/>
        </a:xfrm>
      </p:grpSpPr>
      <p:pic>
        <p:nvPicPr>
          <p:cNvPr id="166" name="Google Shape;166;p27"/>
          <p:cNvPicPr preferRelativeResize="0"/>
          <p:nvPr/>
        </p:nvPicPr>
        <p:blipFill rotWithShape="1">
          <a:blip r:embed="rId2">
            <a:alphaModFix amt="25000"/>
          </a:blip>
          <a:srcRect b="0" l="0" r="0" t="0"/>
          <a:stretch/>
        </p:blipFill>
        <p:spPr>
          <a:xfrm>
            <a:off x="0" y="-40175"/>
            <a:ext cx="9144003" cy="5223851"/>
          </a:xfrm>
          <a:prstGeom prst="rect">
            <a:avLst/>
          </a:prstGeom>
          <a:noFill/>
          <a:ln>
            <a:noFill/>
          </a:ln>
        </p:spPr>
      </p:pic>
      <p:sp>
        <p:nvSpPr>
          <p:cNvPr id="167" name="Google Shape;167;p27"/>
          <p:cNvSpPr/>
          <p:nvPr/>
        </p:nvSpPr>
        <p:spPr>
          <a:xfrm>
            <a:off x="461825" y="288275"/>
            <a:ext cx="8752500" cy="4593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
        <p:nvSpPr>
          <p:cNvPr id="168" name="Google Shape;168;p2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69" name="Google Shape;169;p27"/>
          <p:cNvSpPr txBox="1"/>
          <p:nvPr>
            <p:ph idx="1" type="subTitle"/>
          </p:nvPr>
        </p:nvSpPr>
        <p:spPr>
          <a:xfrm>
            <a:off x="935525" y="1936112"/>
            <a:ext cx="2174400" cy="665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sz="1400">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170" name="Google Shape;170;p27"/>
          <p:cNvSpPr txBox="1"/>
          <p:nvPr>
            <p:ph idx="2" type="subTitle"/>
          </p:nvPr>
        </p:nvSpPr>
        <p:spPr>
          <a:xfrm>
            <a:off x="3484793" y="1936112"/>
            <a:ext cx="2174400" cy="665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sz="1400">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171" name="Google Shape;171;p27"/>
          <p:cNvSpPr txBox="1"/>
          <p:nvPr>
            <p:ph idx="3" type="subTitle"/>
          </p:nvPr>
        </p:nvSpPr>
        <p:spPr>
          <a:xfrm>
            <a:off x="2149863" y="3729250"/>
            <a:ext cx="2174400" cy="665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sz="1400">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172" name="Google Shape;172;p27"/>
          <p:cNvSpPr txBox="1"/>
          <p:nvPr>
            <p:ph idx="4" type="subTitle"/>
          </p:nvPr>
        </p:nvSpPr>
        <p:spPr>
          <a:xfrm>
            <a:off x="4699131" y="3729250"/>
            <a:ext cx="2174400" cy="665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sz="1400">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173" name="Google Shape;173;p27"/>
          <p:cNvSpPr txBox="1"/>
          <p:nvPr>
            <p:ph idx="5" type="subTitle"/>
          </p:nvPr>
        </p:nvSpPr>
        <p:spPr>
          <a:xfrm>
            <a:off x="6034086" y="1936112"/>
            <a:ext cx="2174400" cy="665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sz="1400">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174" name="Google Shape;174;p27"/>
          <p:cNvSpPr txBox="1"/>
          <p:nvPr>
            <p:ph idx="6" type="subTitle"/>
          </p:nvPr>
        </p:nvSpPr>
        <p:spPr>
          <a:xfrm>
            <a:off x="936500" y="1363421"/>
            <a:ext cx="21723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EB Garamond"/>
              <a:buNone/>
              <a:defRPr sz="2000">
                <a:solidFill>
                  <a:schemeClr val="dk1"/>
                </a:solidFill>
                <a:latin typeface="EB Garamond"/>
                <a:ea typeface="EB Garamond"/>
                <a:cs typeface="EB Garamond"/>
                <a:sym typeface="EB Garamond"/>
              </a:defRPr>
            </a:lvl1pPr>
            <a:lvl2pPr lvl="1"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
        <p:nvSpPr>
          <p:cNvPr id="175" name="Google Shape;175;p27"/>
          <p:cNvSpPr txBox="1"/>
          <p:nvPr>
            <p:ph idx="7" type="subTitle"/>
          </p:nvPr>
        </p:nvSpPr>
        <p:spPr>
          <a:xfrm>
            <a:off x="3485774" y="1363421"/>
            <a:ext cx="21723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EB Garamond"/>
              <a:buNone/>
              <a:defRPr sz="2000">
                <a:solidFill>
                  <a:schemeClr val="dk1"/>
                </a:solidFill>
                <a:latin typeface="EB Garamond"/>
                <a:ea typeface="EB Garamond"/>
                <a:cs typeface="EB Garamond"/>
                <a:sym typeface="EB Garamond"/>
              </a:defRPr>
            </a:lvl1pPr>
            <a:lvl2pPr lvl="1"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
        <p:nvSpPr>
          <p:cNvPr id="176" name="Google Shape;176;p27"/>
          <p:cNvSpPr txBox="1"/>
          <p:nvPr>
            <p:ph idx="8" type="subTitle"/>
          </p:nvPr>
        </p:nvSpPr>
        <p:spPr>
          <a:xfrm>
            <a:off x="6035073" y="1363421"/>
            <a:ext cx="21723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EB Garamond"/>
              <a:buNone/>
              <a:defRPr sz="2000">
                <a:solidFill>
                  <a:schemeClr val="dk1"/>
                </a:solidFill>
                <a:latin typeface="EB Garamond"/>
                <a:ea typeface="EB Garamond"/>
                <a:cs typeface="EB Garamond"/>
                <a:sym typeface="EB Garamond"/>
              </a:defRPr>
            </a:lvl1pPr>
            <a:lvl2pPr lvl="1"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
        <p:nvSpPr>
          <p:cNvPr id="177" name="Google Shape;177;p27"/>
          <p:cNvSpPr txBox="1"/>
          <p:nvPr>
            <p:ph idx="9" type="subTitle"/>
          </p:nvPr>
        </p:nvSpPr>
        <p:spPr>
          <a:xfrm>
            <a:off x="2150838" y="3156550"/>
            <a:ext cx="21723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EB Garamond"/>
              <a:buNone/>
              <a:defRPr sz="2000">
                <a:solidFill>
                  <a:schemeClr val="dk1"/>
                </a:solidFill>
                <a:latin typeface="EB Garamond"/>
                <a:ea typeface="EB Garamond"/>
                <a:cs typeface="EB Garamond"/>
                <a:sym typeface="EB Garamond"/>
              </a:defRPr>
            </a:lvl1pPr>
            <a:lvl2pPr lvl="1"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
        <p:nvSpPr>
          <p:cNvPr id="178" name="Google Shape;178;p27"/>
          <p:cNvSpPr txBox="1"/>
          <p:nvPr>
            <p:ph idx="13" type="subTitle"/>
          </p:nvPr>
        </p:nvSpPr>
        <p:spPr>
          <a:xfrm>
            <a:off x="4700111" y="3156550"/>
            <a:ext cx="21723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EB Garamond"/>
              <a:buNone/>
              <a:defRPr sz="2000">
                <a:solidFill>
                  <a:schemeClr val="dk1"/>
                </a:solidFill>
                <a:latin typeface="EB Garamond"/>
                <a:ea typeface="EB Garamond"/>
                <a:cs typeface="EB Garamond"/>
                <a:sym typeface="EB Garamond"/>
              </a:defRPr>
            </a:lvl1pPr>
            <a:lvl2pPr lvl="1"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179" name="Shape 179"/>
        <p:cNvGrpSpPr/>
        <p:nvPr/>
      </p:nvGrpSpPr>
      <p:grpSpPr>
        <a:xfrm>
          <a:off x="0" y="0"/>
          <a:ext cx="0" cy="0"/>
          <a:chOff x="0" y="0"/>
          <a:chExt cx="0" cy="0"/>
        </a:xfrm>
      </p:grpSpPr>
      <p:pic>
        <p:nvPicPr>
          <p:cNvPr id="180" name="Google Shape;180;p28"/>
          <p:cNvPicPr preferRelativeResize="0"/>
          <p:nvPr/>
        </p:nvPicPr>
        <p:blipFill rotWithShape="1">
          <a:blip r:embed="rId2">
            <a:alphaModFix amt="30000"/>
          </a:blip>
          <a:srcRect b="0" l="0" r="0" t="0"/>
          <a:stretch/>
        </p:blipFill>
        <p:spPr>
          <a:xfrm>
            <a:off x="0" y="-40175"/>
            <a:ext cx="9144003" cy="5223851"/>
          </a:xfrm>
          <a:prstGeom prst="rect">
            <a:avLst/>
          </a:prstGeom>
          <a:noFill/>
          <a:ln>
            <a:noFill/>
          </a:ln>
        </p:spPr>
      </p:pic>
      <p:sp>
        <p:nvSpPr>
          <p:cNvPr id="181" name="Google Shape;181;p28"/>
          <p:cNvSpPr/>
          <p:nvPr/>
        </p:nvSpPr>
        <p:spPr>
          <a:xfrm>
            <a:off x="461825" y="-41425"/>
            <a:ext cx="8220600" cy="49230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
        <p:nvSpPr>
          <p:cNvPr id="182" name="Google Shape;182;p2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83" name="Google Shape;183;p28"/>
          <p:cNvSpPr txBox="1"/>
          <p:nvPr>
            <p:ph idx="1" type="subTitle"/>
          </p:nvPr>
        </p:nvSpPr>
        <p:spPr>
          <a:xfrm>
            <a:off x="1009500" y="2064646"/>
            <a:ext cx="2023800" cy="665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sz="1400">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184" name="Google Shape;184;p28"/>
          <p:cNvSpPr txBox="1"/>
          <p:nvPr>
            <p:ph idx="2" type="subTitle"/>
          </p:nvPr>
        </p:nvSpPr>
        <p:spPr>
          <a:xfrm>
            <a:off x="3559845" y="2064646"/>
            <a:ext cx="2023800" cy="665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sz="1400">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185" name="Google Shape;185;p28"/>
          <p:cNvSpPr txBox="1"/>
          <p:nvPr>
            <p:ph idx="3" type="subTitle"/>
          </p:nvPr>
        </p:nvSpPr>
        <p:spPr>
          <a:xfrm>
            <a:off x="1009500" y="3815900"/>
            <a:ext cx="2023800" cy="665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sz="1400">
                <a:solidFill>
                  <a:srgbClr val="191919"/>
                </a:solidFill>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186" name="Google Shape;186;p28"/>
          <p:cNvSpPr txBox="1"/>
          <p:nvPr>
            <p:ph idx="4" type="subTitle"/>
          </p:nvPr>
        </p:nvSpPr>
        <p:spPr>
          <a:xfrm>
            <a:off x="3559845" y="3815900"/>
            <a:ext cx="2023800" cy="665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sz="1400">
                <a:solidFill>
                  <a:srgbClr val="191919"/>
                </a:solidFill>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187" name="Google Shape;187;p28"/>
          <p:cNvSpPr txBox="1"/>
          <p:nvPr>
            <p:ph idx="5" type="subTitle"/>
          </p:nvPr>
        </p:nvSpPr>
        <p:spPr>
          <a:xfrm>
            <a:off x="6109213" y="2064646"/>
            <a:ext cx="2023800" cy="665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sz="1400">
                <a:solidFill>
                  <a:srgbClr val="191919"/>
                </a:solidFill>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188" name="Google Shape;188;p28"/>
          <p:cNvSpPr txBox="1"/>
          <p:nvPr>
            <p:ph idx="6" type="subTitle"/>
          </p:nvPr>
        </p:nvSpPr>
        <p:spPr>
          <a:xfrm>
            <a:off x="6109214" y="3815900"/>
            <a:ext cx="2023800" cy="665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spcBef>
                <a:spcPts val="0"/>
              </a:spcBef>
              <a:spcAft>
                <a:spcPts val="0"/>
              </a:spcAft>
              <a:buSzPts val="1400"/>
              <a:buFont typeface="Anek Latin"/>
              <a:buNone/>
              <a:defRPr sz="1400">
                <a:solidFill>
                  <a:srgbClr val="191919"/>
                </a:solidFill>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189" name="Google Shape;189;p28"/>
          <p:cNvSpPr txBox="1"/>
          <p:nvPr>
            <p:ph idx="7" type="subTitle"/>
          </p:nvPr>
        </p:nvSpPr>
        <p:spPr>
          <a:xfrm>
            <a:off x="1010408" y="1180250"/>
            <a:ext cx="2022000" cy="8844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EB Garamond"/>
              <a:buNone/>
              <a:defRPr sz="2000">
                <a:solidFill>
                  <a:schemeClr val="dk1"/>
                </a:solidFill>
                <a:latin typeface="EB Garamond"/>
                <a:ea typeface="EB Garamond"/>
                <a:cs typeface="EB Garamond"/>
                <a:sym typeface="EB Garamond"/>
              </a:defRPr>
            </a:lvl1pPr>
            <a:lvl2pPr lvl="1"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
        <p:nvSpPr>
          <p:cNvPr id="190" name="Google Shape;190;p28"/>
          <p:cNvSpPr txBox="1"/>
          <p:nvPr>
            <p:ph idx="8" type="subTitle"/>
          </p:nvPr>
        </p:nvSpPr>
        <p:spPr>
          <a:xfrm>
            <a:off x="3560757" y="1180250"/>
            <a:ext cx="2022000" cy="8844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EB Garamond"/>
              <a:buNone/>
              <a:defRPr sz="2000">
                <a:solidFill>
                  <a:schemeClr val="dk1"/>
                </a:solidFill>
                <a:latin typeface="EB Garamond"/>
                <a:ea typeface="EB Garamond"/>
                <a:cs typeface="EB Garamond"/>
                <a:sym typeface="EB Garamond"/>
              </a:defRPr>
            </a:lvl1pPr>
            <a:lvl2pPr lvl="1"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
        <p:nvSpPr>
          <p:cNvPr id="191" name="Google Shape;191;p28"/>
          <p:cNvSpPr txBox="1"/>
          <p:nvPr>
            <p:ph idx="9" type="subTitle"/>
          </p:nvPr>
        </p:nvSpPr>
        <p:spPr>
          <a:xfrm>
            <a:off x="6110129" y="1180250"/>
            <a:ext cx="2022000" cy="8844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EB Garamond"/>
              <a:buNone/>
              <a:defRPr sz="2000">
                <a:solidFill>
                  <a:schemeClr val="dk1"/>
                </a:solidFill>
                <a:latin typeface="EB Garamond"/>
                <a:ea typeface="EB Garamond"/>
                <a:cs typeface="EB Garamond"/>
                <a:sym typeface="EB Garamond"/>
              </a:defRPr>
            </a:lvl1pPr>
            <a:lvl2pPr lvl="1"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
        <p:nvSpPr>
          <p:cNvPr id="192" name="Google Shape;192;p28"/>
          <p:cNvSpPr txBox="1"/>
          <p:nvPr>
            <p:ph idx="13" type="subTitle"/>
          </p:nvPr>
        </p:nvSpPr>
        <p:spPr>
          <a:xfrm>
            <a:off x="1010408" y="2931504"/>
            <a:ext cx="2022000" cy="8844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EB Garamond"/>
              <a:buNone/>
              <a:defRPr sz="2000">
                <a:solidFill>
                  <a:schemeClr val="dk1"/>
                </a:solidFill>
                <a:latin typeface="EB Garamond"/>
                <a:ea typeface="EB Garamond"/>
                <a:cs typeface="EB Garamond"/>
                <a:sym typeface="EB Garamond"/>
              </a:defRPr>
            </a:lvl1pPr>
            <a:lvl2pPr lvl="1"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
        <p:nvSpPr>
          <p:cNvPr id="193" name="Google Shape;193;p28"/>
          <p:cNvSpPr txBox="1"/>
          <p:nvPr>
            <p:ph idx="14" type="subTitle"/>
          </p:nvPr>
        </p:nvSpPr>
        <p:spPr>
          <a:xfrm>
            <a:off x="3560757" y="2931504"/>
            <a:ext cx="2022000" cy="8844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EB Garamond"/>
              <a:buNone/>
              <a:defRPr sz="2000">
                <a:solidFill>
                  <a:schemeClr val="dk1"/>
                </a:solidFill>
                <a:latin typeface="EB Garamond"/>
                <a:ea typeface="EB Garamond"/>
                <a:cs typeface="EB Garamond"/>
                <a:sym typeface="EB Garamond"/>
              </a:defRPr>
            </a:lvl1pPr>
            <a:lvl2pPr lvl="1"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
        <p:nvSpPr>
          <p:cNvPr id="194" name="Google Shape;194;p28"/>
          <p:cNvSpPr txBox="1"/>
          <p:nvPr>
            <p:ph idx="15" type="subTitle"/>
          </p:nvPr>
        </p:nvSpPr>
        <p:spPr>
          <a:xfrm>
            <a:off x="6110129" y="2931504"/>
            <a:ext cx="2022000" cy="8844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EB Garamond"/>
              <a:buNone/>
              <a:defRPr sz="2000">
                <a:solidFill>
                  <a:schemeClr val="dk1"/>
                </a:solidFill>
                <a:latin typeface="EB Garamond"/>
                <a:ea typeface="EB Garamond"/>
                <a:cs typeface="EB Garamond"/>
                <a:sym typeface="EB Garamond"/>
              </a:defRPr>
            </a:lvl1pPr>
            <a:lvl2pPr lvl="1"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2pPr>
            <a:lvl3pPr lvl="2"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3pPr>
            <a:lvl4pPr lvl="3"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4pPr>
            <a:lvl5pPr lvl="4"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5pPr>
            <a:lvl6pPr lvl="5"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6pPr>
            <a:lvl7pPr lvl="6"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7pPr>
            <a:lvl8pPr lvl="7"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8pPr>
            <a:lvl9pPr lvl="8" rtl="0" algn="ctr">
              <a:lnSpc>
                <a:spcPct val="100000"/>
              </a:lnSpc>
              <a:spcBef>
                <a:spcPts val="0"/>
              </a:spcBef>
              <a:spcAft>
                <a:spcPts val="0"/>
              </a:spcAft>
              <a:buSzPts val="2400"/>
              <a:buFont typeface="EB Garamond"/>
              <a:buNone/>
              <a:defRPr b="1" sz="2400">
                <a:latin typeface="EB Garamond"/>
                <a:ea typeface="EB Garamond"/>
                <a:cs typeface="EB Garamond"/>
                <a:sym typeface="EB Garamond"/>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195" name="Shape 195"/>
        <p:cNvGrpSpPr/>
        <p:nvPr/>
      </p:nvGrpSpPr>
      <p:grpSpPr>
        <a:xfrm>
          <a:off x="0" y="0"/>
          <a:ext cx="0" cy="0"/>
          <a:chOff x="0" y="0"/>
          <a:chExt cx="0" cy="0"/>
        </a:xfrm>
      </p:grpSpPr>
      <p:pic>
        <p:nvPicPr>
          <p:cNvPr id="196" name="Google Shape;196;p29"/>
          <p:cNvPicPr preferRelativeResize="0"/>
          <p:nvPr/>
        </p:nvPicPr>
        <p:blipFill rotWithShape="1">
          <a:blip r:embed="rId2">
            <a:alphaModFix amt="25000"/>
          </a:blip>
          <a:srcRect b="0" l="0" r="0" t="0"/>
          <a:stretch/>
        </p:blipFill>
        <p:spPr>
          <a:xfrm>
            <a:off x="0" y="-40175"/>
            <a:ext cx="9144003" cy="5223851"/>
          </a:xfrm>
          <a:prstGeom prst="rect">
            <a:avLst/>
          </a:prstGeom>
          <a:noFill/>
          <a:ln>
            <a:noFill/>
          </a:ln>
        </p:spPr>
      </p:pic>
      <p:sp>
        <p:nvSpPr>
          <p:cNvPr id="197" name="Google Shape;197;p29"/>
          <p:cNvSpPr/>
          <p:nvPr/>
        </p:nvSpPr>
        <p:spPr>
          <a:xfrm>
            <a:off x="461825" y="288275"/>
            <a:ext cx="8752500" cy="4593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
        <p:nvSpPr>
          <p:cNvPr id="198" name="Google Shape;198;p29"/>
          <p:cNvSpPr txBox="1"/>
          <p:nvPr>
            <p:ph hasCustomPrompt="1" type="title"/>
          </p:nvPr>
        </p:nvSpPr>
        <p:spPr>
          <a:xfrm>
            <a:off x="835925" y="539507"/>
            <a:ext cx="4696800" cy="7689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6000"/>
              <a:buNone/>
              <a:defRPr sz="4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99" name="Google Shape;199;p29"/>
          <p:cNvSpPr txBox="1"/>
          <p:nvPr>
            <p:ph idx="1" type="subTitle"/>
          </p:nvPr>
        </p:nvSpPr>
        <p:spPr>
          <a:xfrm>
            <a:off x="835925" y="1308401"/>
            <a:ext cx="4696800" cy="4383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lgn="ctr">
              <a:spcBef>
                <a:spcPts val="0"/>
              </a:spcBef>
              <a:spcAft>
                <a:spcPts val="0"/>
              </a:spcAft>
              <a:buClr>
                <a:schemeClr val="dk1"/>
              </a:buClr>
              <a:buSzPts val="2400"/>
              <a:buFont typeface="Anek Latin"/>
              <a:buNone/>
              <a:defRPr sz="1600">
                <a:solidFill>
                  <a:schemeClr val="dk1"/>
                </a:solidFill>
                <a:latin typeface="Anek Latin"/>
                <a:ea typeface="Anek Latin"/>
                <a:cs typeface="Anek Latin"/>
                <a:sym typeface="Anek Latin"/>
              </a:defRPr>
            </a:lvl1pPr>
            <a:lvl2pPr lvl="1"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2pPr>
            <a:lvl3pPr lvl="2"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3pPr>
            <a:lvl4pPr lvl="3"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4pPr>
            <a:lvl5pPr lvl="4"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5pPr>
            <a:lvl6pPr lvl="5"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6pPr>
            <a:lvl7pPr lvl="6"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7pPr>
            <a:lvl8pPr lvl="7"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8pPr>
            <a:lvl9pPr lvl="8"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9pPr>
          </a:lstStyle>
          <a:p/>
        </p:txBody>
      </p:sp>
      <p:sp>
        <p:nvSpPr>
          <p:cNvPr id="200" name="Google Shape;200;p29"/>
          <p:cNvSpPr txBox="1"/>
          <p:nvPr>
            <p:ph hasCustomPrompt="1" idx="2" type="title"/>
          </p:nvPr>
        </p:nvSpPr>
        <p:spPr>
          <a:xfrm>
            <a:off x="2223600" y="1968162"/>
            <a:ext cx="4696800" cy="7689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6000"/>
              <a:buNone/>
              <a:defRPr sz="4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01" name="Google Shape;201;p29"/>
          <p:cNvSpPr txBox="1"/>
          <p:nvPr>
            <p:ph idx="3" type="subTitle"/>
          </p:nvPr>
        </p:nvSpPr>
        <p:spPr>
          <a:xfrm>
            <a:off x="2223600" y="2737052"/>
            <a:ext cx="4696800" cy="4383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lgn="ctr">
              <a:spcBef>
                <a:spcPts val="0"/>
              </a:spcBef>
              <a:spcAft>
                <a:spcPts val="0"/>
              </a:spcAft>
              <a:buClr>
                <a:schemeClr val="dk1"/>
              </a:buClr>
              <a:buSzPts val="2400"/>
              <a:buFont typeface="Anek Latin"/>
              <a:buNone/>
              <a:defRPr sz="1600">
                <a:solidFill>
                  <a:schemeClr val="dk1"/>
                </a:solidFill>
                <a:latin typeface="Anek Latin"/>
                <a:ea typeface="Anek Latin"/>
                <a:cs typeface="Anek Latin"/>
                <a:sym typeface="Anek Latin"/>
              </a:defRPr>
            </a:lvl1pPr>
            <a:lvl2pPr lvl="1"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2pPr>
            <a:lvl3pPr lvl="2"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3pPr>
            <a:lvl4pPr lvl="3"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4pPr>
            <a:lvl5pPr lvl="4"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5pPr>
            <a:lvl6pPr lvl="5"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6pPr>
            <a:lvl7pPr lvl="6"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7pPr>
            <a:lvl8pPr lvl="7"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8pPr>
            <a:lvl9pPr lvl="8"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9pPr>
          </a:lstStyle>
          <a:p/>
        </p:txBody>
      </p:sp>
      <p:sp>
        <p:nvSpPr>
          <p:cNvPr id="202" name="Google Shape;202;p29"/>
          <p:cNvSpPr txBox="1"/>
          <p:nvPr>
            <p:ph hasCustomPrompt="1" idx="4" type="title"/>
          </p:nvPr>
        </p:nvSpPr>
        <p:spPr>
          <a:xfrm>
            <a:off x="3611275" y="3396818"/>
            <a:ext cx="4696800" cy="7689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6000"/>
              <a:buNone/>
              <a:defRPr sz="4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03" name="Google Shape;203;p29"/>
          <p:cNvSpPr txBox="1"/>
          <p:nvPr>
            <p:ph idx="5" type="subTitle"/>
          </p:nvPr>
        </p:nvSpPr>
        <p:spPr>
          <a:xfrm>
            <a:off x="3611275" y="4165697"/>
            <a:ext cx="4696800" cy="4383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lgn="ctr">
              <a:spcBef>
                <a:spcPts val="0"/>
              </a:spcBef>
              <a:spcAft>
                <a:spcPts val="0"/>
              </a:spcAft>
              <a:buClr>
                <a:schemeClr val="dk1"/>
              </a:buClr>
              <a:buSzPts val="2400"/>
              <a:buFont typeface="Anek Latin"/>
              <a:buNone/>
              <a:defRPr sz="1600">
                <a:solidFill>
                  <a:schemeClr val="dk1"/>
                </a:solidFill>
                <a:latin typeface="Anek Latin"/>
                <a:ea typeface="Anek Latin"/>
                <a:cs typeface="Anek Latin"/>
                <a:sym typeface="Anek Latin"/>
              </a:defRPr>
            </a:lvl1pPr>
            <a:lvl2pPr lvl="1"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2pPr>
            <a:lvl3pPr lvl="2"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3pPr>
            <a:lvl4pPr lvl="3"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4pPr>
            <a:lvl5pPr lvl="4"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5pPr>
            <a:lvl6pPr lvl="5"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6pPr>
            <a:lvl7pPr lvl="6"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7pPr>
            <a:lvl8pPr lvl="7"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8pPr>
            <a:lvl9pPr lvl="8" rtl="0" algn="ctr">
              <a:lnSpc>
                <a:spcPct val="100000"/>
              </a:lnSpc>
              <a:spcBef>
                <a:spcPts val="0"/>
              </a:spcBef>
              <a:spcAft>
                <a:spcPts val="0"/>
              </a:spcAft>
              <a:buClr>
                <a:schemeClr val="dk1"/>
              </a:buClr>
              <a:buSzPts val="2100"/>
              <a:buFont typeface="Anek Latin"/>
              <a:buNone/>
              <a:defRPr sz="2100">
                <a:solidFill>
                  <a:schemeClr val="dk1"/>
                </a:solidFill>
                <a:latin typeface="Anek Latin"/>
                <a:ea typeface="Anek Latin"/>
                <a:cs typeface="Anek Latin"/>
                <a:sym typeface="Anek Latin"/>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204" name="Shape 204"/>
        <p:cNvGrpSpPr/>
        <p:nvPr/>
      </p:nvGrpSpPr>
      <p:grpSpPr>
        <a:xfrm>
          <a:off x="0" y="0"/>
          <a:ext cx="0" cy="0"/>
          <a:chOff x="0" y="0"/>
          <a:chExt cx="0" cy="0"/>
        </a:xfrm>
      </p:grpSpPr>
      <p:pic>
        <p:nvPicPr>
          <p:cNvPr id="205" name="Google Shape;205;p30"/>
          <p:cNvPicPr preferRelativeResize="0"/>
          <p:nvPr/>
        </p:nvPicPr>
        <p:blipFill rotWithShape="1">
          <a:blip r:embed="rId2">
            <a:alphaModFix amt="30000"/>
          </a:blip>
          <a:srcRect b="0" l="0" r="0" t="0"/>
          <a:stretch/>
        </p:blipFill>
        <p:spPr>
          <a:xfrm flipH="1" rot="10800000">
            <a:off x="0" y="-40175"/>
            <a:ext cx="9144003" cy="5223851"/>
          </a:xfrm>
          <a:prstGeom prst="rect">
            <a:avLst/>
          </a:prstGeom>
          <a:noFill/>
          <a:ln>
            <a:noFill/>
          </a:ln>
        </p:spPr>
      </p:pic>
      <p:sp>
        <p:nvSpPr>
          <p:cNvPr id="206" name="Google Shape;206;p30"/>
          <p:cNvSpPr/>
          <p:nvPr/>
        </p:nvSpPr>
        <p:spPr>
          <a:xfrm>
            <a:off x="461825" y="288275"/>
            <a:ext cx="8220600" cy="4593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
        <p:nvSpPr>
          <p:cNvPr id="207" name="Google Shape;207;p30"/>
          <p:cNvSpPr txBox="1"/>
          <p:nvPr>
            <p:ph type="title"/>
          </p:nvPr>
        </p:nvSpPr>
        <p:spPr>
          <a:xfrm>
            <a:off x="962063" y="539500"/>
            <a:ext cx="4448100" cy="1058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000"/>
              <a:buNone/>
              <a:defRPr sz="6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08" name="Google Shape;208;p30"/>
          <p:cNvSpPr txBox="1"/>
          <p:nvPr>
            <p:ph idx="1" type="subTitle"/>
          </p:nvPr>
        </p:nvSpPr>
        <p:spPr>
          <a:xfrm>
            <a:off x="1110275" y="1649975"/>
            <a:ext cx="4151700" cy="11313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lvl1pPr lvl="0" rtl="0" algn="ctr">
              <a:spcBef>
                <a:spcPts val="0"/>
              </a:spcBef>
              <a:spcAft>
                <a:spcPts val="0"/>
              </a:spcAft>
              <a:buSzPts val="1400"/>
              <a:buFont typeface="Anek Latin"/>
              <a:buNone/>
              <a:defRPr>
                <a:latin typeface="Anek Latin"/>
                <a:ea typeface="Anek Latin"/>
                <a:cs typeface="Anek Latin"/>
                <a:sym typeface="Anek Latin"/>
              </a:defRPr>
            </a:lvl1pPr>
            <a:lvl2pPr lvl="1" rtl="0" algn="ctr">
              <a:lnSpc>
                <a:spcPct val="100000"/>
              </a:lnSpc>
              <a:spcBef>
                <a:spcPts val="0"/>
              </a:spcBef>
              <a:spcAft>
                <a:spcPts val="0"/>
              </a:spcAft>
              <a:buSzPts val="1400"/>
              <a:buFont typeface="Anek Latin"/>
              <a:buNone/>
              <a:defRPr>
                <a:latin typeface="Anek Latin"/>
                <a:ea typeface="Anek Latin"/>
                <a:cs typeface="Anek Latin"/>
                <a:sym typeface="Anek Latin"/>
              </a:defRPr>
            </a:lvl2pPr>
            <a:lvl3pPr lvl="2" rtl="0" algn="ctr">
              <a:lnSpc>
                <a:spcPct val="100000"/>
              </a:lnSpc>
              <a:spcBef>
                <a:spcPts val="0"/>
              </a:spcBef>
              <a:spcAft>
                <a:spcPts val="0"/>
              </a:spcAft>
              <a:buSzPts val="1400"/>
              <a:buFont typeface="Anek Latin"/>
              <a:buNone/>
              <a:defRPr>
                <a:latin typeface="Anek Latin"/>
                <a:ea typeface="Anek Latin"/>
                <a:cs typeface="Anek Latin"/>
                <a:sym typeface="Anek Latin"/>
              </a:defRPr>
            </a:lvl3pPr>
            <a:lvl4pPr lvl="3" rtl="0" algn="ctr">
              <a:lnSpc>
                <a:spcPct val="100000"/>
              </a:lnSpc>
              <a:spcBef>
                <a:spcPts val="0"/>
              </a:spcBef>
              <a:spcAft>
                <a:spcPts val="0"/>
              </a:spcAft>
              <a:buSzPts val="1400"/>
              <a:buFont typeface="Anek Latin"/>
              <a:buNone/>
              <a:defRPr>
                <a:latin typeface="Anek Latin"/>
                <a:ea typeface="Anek Latin"/>
                <a:cs typeface="Anek Latin"/>
                <a:sym typeface="Anek Latin"/>
              </a:defRPr>
            </a:lvl4pPr>
            <a:lvl5pPr lvl="4" rtl="0" algn="ctr">
              <a:lnSpc>
                <a:spcPct val="100000"/>
              </a:lnSpc>
              <a:spcBef>
                <a:spcPts val="0"/>
              </a:spcBef>
              <a:spcAft>
                <a:spcPts val="0"/>
              </a:spcAft>
              <a:buSzPts val="1400"/>
              <a:buFont typeface="Anek Latin"/>
              <a:buNone/>
              <a:defRPr>
                <a:latin typeface="Anek Latin"/>
                <a:ea typeface="Anek Latin"/>
                <a:cs typeface="Anek Latin"/>
                <a:sym typeface="Anek Latin"/>
              </a:defRPr>
            </a:lvl5pPr>
            <a:lvl6pPr lvl="5" rtl="0" algn="ctr">
              <a:lnSpc>
                <a:spcPct val="100000"/>
              </a:lnSpc>
              <a:spcBef>
                <a:spcPts val="0"/>
              </a:spcBef>
              <a:spcAft>
                <a:spcPts val="0"/>
              </a:spcAft>
              <a:buSzPts val="1400"/>
              <a:buFont typeface="Anek Latin"/>
              <a:buNone/>
              <a:defRPr>
                <a:latin typeface="Anek Latin"/>
                <a:ea typeface="Anek Latin"/>
                <a:cs typeface="Anek Latin"/>
                <a:sym typeface="Anek Latin"/>
              </a:defRPr>
            </a:lvl6pPr>
            <a:lvl7pPr lvl="6" rtl="0" algn="ctr">
              <a:lnSpc>
                <a:spcPct val="100000"/>
              </a:lnSpc>
              <a:spcBef>
                <a:spcPts val="0"/>
              </a:spcBef>
              <a:spcAft>
                <a:spcPts val="0"/>
              </a:spcAft>
              <a:buSzPts val="1400"/>
              <a:buFont typeface="Anek Latin"/>
              <a:buNone/>
              <a:defRPr>
                <a:latin typeface="Anek Latin"/>
                <a:ea typeface="Anek Latin"/>
                <a:cs typeface="Anek Latin"/>
                <a:sym typeface="Anek Latin"/>
              </a:defRPr>
            </a:lvl7pPr>
            <a:lvl8pPr lvl="7" rtl="0" algn="ctr">
              <a:lnSpc>
                <a:spcPct val="100000"/>
              </a:lnSpc>
              <a:spcBef>
                <a:spcPts val="0"/>
              </a:spcBef>
              <a:spcAft>
                <a:spcPts val="0"/>
              </a:spcAft>
              <a:buSzPts val="1400"/>
              <a:buFont typeface="Anek Latin"/>
              <a:buNone/>
              <a:defRPr>
                <a:latin typeface="Anek Latin"/>
                <a:ea typeface="Anek Latin"/>
                <a:cs typeface="Anek Latin"/>
                <a:sym typeface="Anek Latin"/>
              </a:defRPr>
            </a:lvl8pPr>
            <a:lvl9pPr lvl="8" rtl="0" algn="ctr">
              <a:lnSpc>
                <a:spcPct val="100000"/>
              </a:lnSpc>
              <a:spcBef>
                <a:spcPts val="0"/>
              </a:spcBef>
              <a:spcAft>
                <a:spcPts val="0"/>
              </a:spcAft>
              <a:buSzPts val="1400"/>
              <a:buFont typeface="Anek Latin"/>
              <a:buNone/>
              <a:defRPr>
                <a:latin typeface="Anek Latin"/>
                <a:ea typeface="Anek Latin"/>
                <a:cs typeface="Anek Latin"/>
                <a:sym typeface="Anek Latin"/>
              </a:defRPr>
            </a:lvl9pPr>
          </a:lstStyle>
          <a:p/>
        </p:txBody>
      </p:sp>
      <p:sp>
        <p:nvSpPr>
          <p:cNvPr id="209" name="Google Shape;209;p30"/>
          <p:cNvSpPr txBox="1"/>
          <p:nvPr/>
        </p:nvSpPr>
        <p:spPr>
          <a:xfrm>
            <a:off x="713225" y="3535750"/>
            <a:ext cx="4945800" cy="556200"/>
          </a:xfrm>
          <a:prstGeom prst="rect">
            <a:avLst/>
          </a:prstGeom>
          <a:noFill/>
          <a:ln>
            <a:noFill/>
          </a:ln>
        </p:spPr>
        <p:txBody>
          <a:bodyPr anchorCtr="0" anchor="t" bIns="91425" lIns="91425" spcFirstLastPara="1" rIns="91425" wrap="square" tIns="91425">
            <a:noAutofit/>
          </a:bodyPr>
          <a:lstStyle/>
          <a:p>
            <a:pPr indent="0" lvl="0" marL="0" rtl="0" algn="ctr">
              <a:spcBef>
                <a:spcPts val="300"/>
              </a:spcBef>
              <a:spcAft>
                <a:spcPts val="0"/>
              </a:spcAft>
              <a:buNone/>
            </a:pPr>
            <a:r>
              <a:rPr b="1" lang="en" sz="1200">
                <a:solidFill>
                  <a:schemeClr val="dk1"/>
                </a:solidFill>
                <a:latin typeface="Anek Latin"/>
                <a:ea typeface="Anek Latin"/>
                <a:cs typeface="Anek Latin"/>
                <a:sym typeface="Anek Latin"/>
              </a:rPr>
              <a:t>CREDITS</a:t>
            </a:r>
            <a:r>
              <a:rPr lang="en" sz="1200">
                <a:solidFill>
                  <a:schemeClr val="dk1"/>
                </a:solidFill>
                <a:latin typeface="Anek Latin"/>
                <a:ea typeface="Anek Latin"/>
                <a:cs typeface="Anek Latin"/>
                <a:sym typeface="Anek Latin"/>
              </a:rPr>
              <a:t>: This presentation template was created by </a:t>
            </a:r>
            <a:r>
              <a:rPr b="1" lang="en" sz="1200" u="sng">
                <a:solidFill>
                  <a:schemeClr val="dk1"/>
                </a:solidFill>
                <a:latin typeface="Anek Latin"/>
                <a:ea typeface="Anek Latin"/>
                <a:cs typeface="Anek Latin"/>
                <a:sym typeface="Anek Latin"/>
                <a:hlinkClick r:id="rId3">
                  <a:extLst>
                    <a:ext uri="{A12FA001-AC4F-418D-AE19-62706E023703}">
                      <ahyp:hlinkClr val="tx"/>
                    </a:ext>
                  </a:extLst>
                </a:hlinkClick>
              </a:rPr>
              <a:t>Slidesgo</a:t>
            </a:r>
            <a:r>
              <a:rPr lang="en" sz="1200">
                <a:solidFill>
                  <a:schemeClr val="dk1"/>
                </a:solidFill>
                <a:latin typeface="Anek Latin"/>
                <a:ea typeface="Anek Latin"/>
                <a:cs typeface="Anek Latin"/>
                <a:sym typeface="Anek Latin"/>
              </a:rPr>
              <a:t>, and includes icons by </a:t>
            </a:r>
            <a:r>
              <a:rPr b="1" lang="en" sz="1200" u="sng">
                <a:solidFill>
                  <a:schemeClr val="dk1"/>
                </a:solidFill>
                <a:latin typeface="Anek Latin"/>
                <a:ea typeface="Anek Latin"/>
                <a:cs typeface="Anek Latin"/>
                <a:sym typeface="Anek Latin"/>
                <a:hlinkClick r:id="rId4">
                  <a:extLst>
                    <a:ext uri="{A12FA001-AC4F-418D-AE19-62706E023703}">
                      <ahyp:hlinkClr val="tx"/>
                    </a:ext>
                  </a:extLst>
                </a:hlinkClick>
              </a:rPr>
              <a:t>Flaticon</a:t>
            </a:r>
            <a:r>
              <a:rPr lang="en" sz="1200">
                <a:solidFill>
                  <a:schemeClr val="dk1"/>
                </a:solidFill>
                <a:latin typeface="Anek Latin"/>
                <a:ea typeface="Anek Latin"/>
                <a:cs typeface="Anek Latin"/>
                <a:sym typeface="Anek Latin"/>
              </a:rPr>
              <a:t>, and infographics &amp; images by </a:t>
            </a:r>
            <a:r>
              <a:rPr b="1" lang="en" sz="1200" u="sng">
                <a:solidFill>
                  <a:schemeClr val="dk1"/>
                </a:solidFill>
                <a:latin typeface="Anek Latin"/>
                <a:ea typeface="Anek Latin"/>
                <a:cs typeface="Anek Latin"/>
                <a:sym typeface="Anek Latin"/>
                <a:hlinkClick r:id="rId5">
                  <a:extLst>
                    <a:ext uri="{A12FA001-AC4F-418D-AE19-62706E023703}">
                      <ahyp:hlinkClr val="tx"/>
                    </a:ext>
                  </a:extLst>
                </a:hlinkClick>
              </a:rPr>
              <a:t>Freepik</a:t>
            </a:r>
            <a:r>
              <a:rPr b="1" lang="en" sz="1200" u="sng">
                <a:solidFill>
                  <a:schemeClr val="dk1"/>
                </a:solidFill>
                <a:latin typeface="Anek Latin"/>
                <a:ea typeface="Anek Latin"/>
                <a:cs typeface="Anek Latin"/>
                <a:sym typeface="Anek Latin"/>
              </a:rPr>
              <a:t> </a:t>
            </a:r>
            <a:endParaRPr b="1" sz="1200" u="sng">
              <a:solidFill>
                <a:schemeClr val="dk1"/>
              </a:solidFill>
              <a:latin typeface="Anek Latin"/>
              <a:ea typeface="Anek Latin"/>
              <a:cs typeface="Anek Latin"/>
              <a:sym typeface="Anek Latin"/>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210" name="Shape 210"/>
        <p:cNvGrpSpPr/>
        <p:nvPr/>
      </p:nvGrpSpPr>
      <p:grpSpPr>
        <a:xfrm>
          <a:off x="0" y="0"/>
          <a:ext cx="0" cy="0"/>
          <a:chOff x="0" y="0"/>
          <a:chExt cx="0" cy="0"/>
        </a:xfrm>
      </p:grpSpPr>
      <p:pic>
        <p:nvPicPr>
          <p:cNvPr id="211" name="Google Shape;211;p31"/>
          <p:cNvPicPr preferRelativeResize="0"/>
          <p:nvPr/>
        </p:nvPicPr>
        <p:blipFill rotWithShape="1">
          <a:blip r:embed="rId2">
            <a:alphaModFix amt="30000"/>
          </a:blip>
          <a:srcRect b="0" l="0" r="0" t="0"/>
          <a:stretch/>
        </p:blipFill>
        <p:spPr>
          <a:xfrm flipH="1" rot="10800000">
            <a:off x="-37800" y="-40176"/>
            <a:ext cx="9219599" cy="5223851"/>
          </a:xfrm>
          <a:prstGeom prst="rect">
            <a:avLst/>
          </a:prstGeom>
          <a:noFill/>
          <a:ln>
            <a:noFill/>
          </a:ln>
        </p:spPr>
      </p:pic>
      <p:sp>
        <p:nvSpPr>
          <p:cNvPr id="212" name="Google Shape;212;p31"/>
          <p:cNvSpPr/>
          <p:nvPr/>
        </p:nvSpPr>
        <p:spPr>
          <a:xfrm>
            <a:off x="-167850" y="288275"/>
            <a:ext cx="9479700" cy="4593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213" name="Shape 213"/>
        <p:cNvGrpSpPr/>
        <p:nvPr/>
      </p:nvGrpSpPr>
      <p:grpSpPr>
        <a:xfrm>
          <a:off x="0" y="0"/>
          <a:ext cx="0" cy="0"/>
          <a:chOff x="0" y="0"/>
          <a:chExt cx="0" cy="0"/>
        </a:xfrm>
      </p:grpSpPr>
      <p:pic>
        <p:nvPicPr>
          <p:cNvPr id="214" name="Google Shape;214;p32"/>
          <p:cNvPicPr preferRelativeResize="0"/>
          <p:nvPr/>
        </p:nvPicPr>
        <p:blipFill rotWithShape="1">
          <a:blip r:embed="rId2">
            <a:alphaModFix amt="30000"/>
          </a:blip>
          <a:srcRect b="0" l="0" r="0" t="0"/>
          <a:stretch/>
        </p:blipFill>
        <p:spPr>
          <a:xfrm>
            <a:off x="0" y="-40175"/>
            <a:ext cx="9144003" cy="5223851"/>
          </a:xfrm>
          <a:prstGeom prst="rect">
            <a:avLst/>
          </a:prstGeom>
          <a:noFill/>
          <a:ln>
            <a:noFill/>
          </a:ln>
        </p:spPr>
      </p:pic>
      <p:sp>
        <p:nvSpPr>
          <p:cNvPr id="215" name="Google Shape;215;p32"/>
          <p:cNvSpPr/>
          <p:nvPr/>
        </p:nvSpPr>
        <p:spPr>
          <a:xfrm>
            <a:off x="461825" y="-111900"/>
            <a:ext cx="8220600" cy="5367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32" Type="http://schemas.openxmlformats.org/officeDocument/2006/relationships/theme" Target="../theme/theme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EB Garamond"/>
              <a:buNone/>
              <a:defRPr sz="3000">
                <a:solidFill>
                  <a:schemeClr val="dk1"/>
                </a:solidFill>
                <a:latin typeface="EB Garamond"/>
                <a:ea typeface="EB Garamond"/>
                <a:cs typeface="EB Garamond"/>
                <a:sym typeface="EB Garamond"/>
              </a:defRPr>
            </a:lvl1pPr>
            <a:lvl2pPr lvl="1" rtl="0">
              <a:spcBef>
                <a:spcPts val="0"/>
              </a:spcBef>
              <a:spcAft>
                <a:spcPts val="0"/>
              </a:spcAft>
              <a:buClr>
                <a:schemeClr val="dk1"/>
              </a:buClr>
              <a:buSzPts val="3000"/>
              <a:buFont typeface="EB Garamond"/>
              <a:buNone/>
              <a:defRPr sz="3000">
                <a:solidFill>
                  <a:schemeClr val="dk1"/>
                </a:solidFill>
                <a:latin typeface="EB Garamond"/>
                <a:ea typeface="EB Garamond"/>
                <a:cs typeface="EB Garamond"/>
                <a:sym typeface="EB Garamond"/>
              </a:defRPr>
            </a:lvl2pPr>
            <a:lvl3pPr lvl="2" rtl="0">
              <a:spcBef>
                <a:spcPts val="0"/>
              </a:spcBef>
              <a:spcAft>
                <a:spcPts val="0"/>
              </a:spcAft>
              <a:buClr>
                <a:schemeClr val="dk1"/>
              </a:buClr>
              <a:buSzPts val="3000"/>
              <a:buFont typeface="EB Garamond"/>
              <a:buNone/>
              <a:defRPr sz="3000">
                <a:solidFill>
                  <a:schemeClr val="dk1"/>
                </a:solidFill>
                <a:latin typeface="EB Garamond"/>
                <a:ea typeface="EB Garamond"/>
                <a:cs typeface="EB Garamond"/>
                <a:sym typeface="EB Garamond"/>
              </a:defRPr>
            </a:lvl3pPr>
            <a:lvl4pPr lvl="3" rtl="0">
              <a:spcBef>
                <a:spcPts val="0"/>
              </a:spcBef>
              <a:spcAft>
                <a:spcPts val="0"/>
              </a:spcAft>
              <a:buClr>
                <a:schemeClr val="dk1"/>
              </a:buClr>
              <a:buSzPts val="3000"/>
              <a:buFont typeface="EB Garamond"/>
              <a:buNone/>
              <a:defRPr sz="3000">
                <a:solidFill>
                  <a:schemeClr val="dk1"/>
                </a:solidFill>
                <a:latin typeface="EB Garamond"/>
                <a:ea typeface="EB Garamond"/>
                <a:cs typeface="EB Garamond"/>
                <a:sym typeface="EB Garamond"/>
              </a:defRPr>
            </a:lvl4pPr>
            <a:lvl5pPr lvl="4" rtl="0">
              <a:spcBef>
                <a:spcPts val="0"/>
              </a:spcBef>
              <a:spcAft>
                <a:spcPts val="0"/>
              </a:spcAft>
              <a:buClr>
                <a:schemeClr val="dk1"/>
              </a:buClr>
              <a:buSzPts val="3000"/>
              <a:buFont typeface="EB Garamond"/>
              <a:buNone/>
              <a:defRPr sz="3000">
                <a:solidFill>
                  <a:schemeClr val="dk1"/>
                </a:solidFill>
                <a:latin typeface="EB Garamond"/>
                <a:ea typeface="EB Garamond"/>
                <a:cs typeface="EB Garamond"/>
                <a:sym typeface="EB Garamond"/>
              </a:defRPr>
            </a:lvl5pPr>
            <a:lvl6pPr lvl="5" rtl="0">
              <a:spcBef>
                <a:spcPts val="0"/>
              </a:spcBef>
              <a:spcAft>
                <a:spcPts val="0"/>
              </a:spcAft>
              <a:buClr>
                <a:schemeClr val="dk1"/>
              </a:buClr>
              <a:buSzPts val="3000"/>
              <a:buFont typeface="EB Garamond"/>
              <a:buNone/>
              <a:defRPr sz="3000">
                <a:solidFill>
                  <a:schemeClr val="dk1"/>
                </a:solidFill>
                <a:latin typeface="EB Garamond"/>
                <a:ea typeface="EB Garamond"/>
                <a:cs typeface="EB Garamond"/>
                <a:sym typeface="EB Garamond"/>
              </a:defRPr>
            </a:lvl6pPr>
            <a:lvl7pPr lvl="6" rtl="0">
              <a:spcBef>
                <a:spcPts val="0"/>
              </a:spcBef>
              <a:spcAft>
                <a:spcPts val="0"/>
              </a:spcAft>
              <a:buClr>
                <a:schemeClr val="dk1"/>
              </a:buClr>
              <a:buSzPts val="3000"/>
              <a:buFont typeface="EB Garamond"/>
              <a:buNone/>
              <a:defRPr sz="3000">
                <a:solidFill>
                  <a:schemeClr val="dk1"/>
                </a:solidFill>
                <a:latin typeface="EB Garamond"/>
                <a:ea typeface="EB Garamond"/>
                <a:cs typeface="EB Garamond"/>
                <a:sym typeface="EB Garamond"/>
              </a:defRPr>
            </a:lvl7pPr>
            <a:lvl8pPr lvl="7" rtl="0">
              <a:spcBef>
                <a:spcPts val="0"/>
              </a:spcBef>
              <a:spcAft>
                <a:spcPts val="0"/>
              </a:spcAft>
              <a:buClr>
                <a:schemeClr val="dk1"/>
              </a:buClr>
              <a:buSzPts val="3000"/>
              <a:buFont typeface="EB Garamond"/>
              <a:buNone/>
              <a:defRPr sz="3000">
                <a:solidFill>
                  <a:schemeClr val="dk1"/>
                </a:solidFill>
                <a:latin typeface="EB Garamond"/>
                <a:ea typeface="EB Garamond"/>
                <a:cs typeface="EB Garamond"/>
                <a:sym typeface="EB Garamond"/>
              </a:defRPr>
            </a:lvl8pPr>
            <a:lvl9pPr lvl="8" rtl="0">
              <a:spcBef>
                <a:spcPts val="0"/>
              </a:spcBef>
              <a:spcAft>
                <a:spcPts val="0"/>
              </a:spcAft>
              <a:buClr>
                <a:schemeClr val="dk1"/>
              </a:buClr>
              <a:buSzPts val="3000"/>
              <a:buFont typeface="EB Garamond"/>
              <a:buNone/>
              <a:defRPr sz="3000">
                <a:solidFill>
                  <a:schemeClr val="dk1"/>
                </a:solidFill>
                <a:latin typeface="EB Garamond"/>
                <a:ea typeface="EB Garamond"/>
                <a:cs typeface="EB Garamond"/>
                <a:sym typeface="EB Garamond"/>
              </a:defRPr>
            </a:lvl9pPr>
          </a:lstStyle>
          <a:p/>
        </p:txBody>
      </p:sp>
      <p:sp>
        <p:nvSpPr>
          <p:cNvPr id="7" name="Google Shape;7;p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Anek Latin Light"/>
              <a:buChar char="●"/>
              <a:defRPr>
                <a:solidFill>
                  <a:schemeClr val="dk1"/>
                </a:solidFill>
                <a:latin typeface="Anek Latin Light"/>
                <a:ea typeface="Anek Latin Light"/>
                <a:cs typeface="Anek Latin Light"/>
                <a:sym typeface="Anek Latin Light"/>
              </a:defRPr>
            </a:lvl1pPr>
            <a:lvl2pPr indent="-317500" lvl="1" marL="914400">
              <a:lnSpc>
                <a:spcPct val="115000"/>
              </a:lnSpc>
              <a:spcBef>
                <a:spcPts val="0"/>
              </a:spcBef>
              <a:spcAft>
                <a:spcPts val="0"/>
              </a:spcAft>
              <a:buClr>
                <a:schemeClr val="dk1"/>
              </a:buClr>
              <a:buSzPts val="1400"/>
              <a:buFont typeface="Anek Latin Light"/>
              <a:buChar char="○"/>
              <a:defRPr>
                <a:solidFill>
                  <a:schemeClr val="dk1"/>
                </a:solidFill>
                <a:latin typeface="Anek Latin Light"/>
                <a:ea typeface="Anek Latin Light"/>
                <a:cs typeface="Anek Latin Light"/>
                <a:sym typeface="Anek Latin Light"/>
              </a:defRPr>
            </a:lvl2pPr>
            <a:lvl3pPr indent="-317500" lvl="2" marL="1371600">
              <a:lnSpc>
                <a:spcPct val="115000"/>
              </a:lnSpc>
              <a:spcBef>
                <a:spcPts val="0"/>
              </a:spcBef>
              <a:spcAft>
                <a:spcPts val="0"/>
              </a:spcAft>
              <a:buClr>
                <a:schemeClr val="dk1"/>
              </a:buClr>
              <a:buSzPts val="1400"/>
              <a:buFont typeface="Anek Latin Light"/>
              <a:buChar char="■"/>
              <a:defRPr>
                <a:solidFill>
                  <a:schemeClr val="dk1"/>
                </a:solidFill>
                <a:latin typeface="Anek Latin Light"/>
                <a:ea typeface="Anek Latin Light"/>
                <a:cs typeface="Anek Latin Light"/>
                <a:sym typeface="Anek Latin Light"/>
              </a:defRPr>
            </a:lvl3pPr>
            <a:lvl4pPr indent="-317500" lvl="3" marL="1828800">
              <a:lnSpc>
                <a:spcPct val="115000"/>
              </a:lnSpc>
              <a:spcBef>
                <a:spcPts val="0"/>
              </a:spcBef>
              <a:spcAft>
                <a:spcPts val="0"/>
              </a:spcAft>
              <a:buClr>
                <a:schemeClr val="dk1"/>
              </a:buClr>
              <a:buSzPts val="1400"/>
              <a:buFont typeface="Anek Latin Light"/>
              <a:buChar char="●"/>
              <a:defRPr>
                <a:solidFill>
                  <a:schemeClr val="dk1"/>
                </a:solidFill>
                <a:latin typeface="Anek Latin Light"/>
                <a:ea typeface="Anek Latin Light"/>
                <a:cs typeface="Anek Latin Light"/>
                <a:sym typeface="Anek Latin Light"/>
              </a:defRPr>
            </a:lvl4pPr>
            <a:lvl5pPr indent="-317500" lvl="4" marL="2286000">
              <a:lnSpc>
                <a:spcPct val="115000"/>
              </a:lnSpc>
              <a:spcBef>
                <a:spcPts val="0"/>
              </a:spcBef>
              <a:spcAft>
                <a:spcPts val="0"/>
              </a:spcAft>
              <a:buClr>
                <a:schemeClr val="dk1"/>
              </a:buClr>
              <a:buSzPts val="1400"/>
              <a:buFont typeface="Anek Latin Light"/>
              <a:buChar char="○"/>
              <a:defRPr>
                <a:solidFill>
                  <a:schemeClr val="dk1"/>
                </a:solidFill>
                <a:latin typeface="Anek Latin Light"/>
                <a:ea typeface="Anek Latin Light"/>
                <a:cs typeface="Anek Latin Light"/>
                <a:sym typeface="Anek Latin Light"/>
              </a:defRPr>
            </a:lvl5pPr>
            <a:lvl6pPr indent="-317500" lvl="5" marL="2743200">
              <a:lnSpc>
                <a:spcPct val="115000"/>
              </a:lnSpc>
              <a:spcBef>
                <a:spcPts val="0"/>
              </a:spcBef>
              <a:spcAft>
                <a:spcPts val="0"/>
              </a:spcAft>
              <a:buClr>
                <a:schemeClr val="dk1"/>
              </a:buClr>
              <a:buSzPts val="1400"/>
              <a:buFont typeface="Anek Latin Light"/>
              <a:buChar char="■"/>
              <a:defRPr>
                <a:solidFill>
                  <a:schemeClr val="dk1"/>
                </a:solidFill>
                <a:latin typeface="Anek Latin Light"/>
                <a:ea typeface="Anek Latin Light"/>
                <a:cs typeface="Anek Latin Light"/>
                <a:sym typeface="Anek Latin Light"/>
              </a:defRPr>
            </a:lvl6pPr>
            <a:lvl7pPr indent="-317500" lvl="6" marL="3200400">
              <a:lnSpc>
                <a:spcPct val="115000"/>
              </a:lnSpc>
              <a:spcBef>
                <a:spcPts val="0"/>
              </a:spcBef>
              <a:spcAft>
                <a:spcPts val="0"/>
              </a:spcAft>
              <a:buClr>
                <a:schemeClr val="dk1"/>
              </a:buClr>
              <a:buSzPts val="1400"/>
              <a:buFont typeface="Anek Latin Light"/>
              <a:buChar char="●"/>
              <a:defRPr>
                <a:solidFill>
                  <a:schemeClr val="dk1"/>
                </a:solidFill>
                <a:latin typeface="Anek Latin Light"/>
                <a:ea typeface="Anek Latin Light"/>
                <a:cs typeface="Anek Latin Light"/>
                <a:sym typeface="Anek Latin Light"/>
              </a:defRPr>
            </a:lvl7pPr>
            <a:lvl8pPr indent="-317500" lvl="7" marL="3657600">
              <a:lnSpc>
                <a:spcPct val="115000"/>
              </a:lnSpc>
              <a:spcBef>
                <a:spcPts val="0"/>
              </a:spcBef>
              <a:spcAft>
                <a:spcPts val="0"/>
              </a:spcAft>
              <a:buClr>
                <a:schemeClr val="dk1"/>
              </a:buClr>
              <a:buSzPts val="1400"/>
              <a:buFont typeface="Anek Latin Light"/>
              <a:buChar char="○"/>
              <a:defRPr>
                <a:solidFill>
                  <a:schemeClr val="dk1"/>
                </a:solidFill>
                <a:latin typeface="Anek Latin Light"/>
                <a:ea typeface="Anek Latin Light"/>
                <a:cs typeface="Anek Latin Light"/>
                <a:sym typeface="Anek Latin Light"/>
              </a:defRPr>
            </a:lvl8pPr>
            <a:lvl9pPr indent="-317500" lvl="8" marL="4114800">
              <a:lnSpc>
                <a:spcPct val="115000"/>
              </a:lnSpc>
              <a:spcBef>
                <a:spcPts val="0"/>
              </a:spcBef>
              <a:spcAft>
                <a:spcPts val="0"/>
              </a:spcAft>
              <a:buClr>
                <a:schemeClr val="dk1"/>
              </a:buClr>
              <a:buSzPts val="1400"/>
              <a:buFont typeface="Anek Latin Light"/>
              <a:buChar char="■"/>
              <a:defRPr>
                <a:solidFill>
                  <a:schemeClr val="dk1"/>
                </a:solidFill>
                <a:latin typeface="Anek Latin Light"/>
                <a:ea typeface="Anek Latin Light"/>
                <a:cs typeface="Anek Latin Light"/>
                <a:sym typeface="Anek Latin Ligh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www.youtube.com/watch?v=c7nUDLKKEBY" TargetMode="External"/><Relationship Id="rId4" Type="http://schemas.openxmlformats.org/officeDocument/2006/relationships/hyperlink" Target="https://www.youtube.com/watch?v=SLj5r2nZHB8" TargetMode="External"/><Relationship Id="rId5"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www.youtube.com/watch?v=dHSQAEam2yc&amp;t=32s" TargetMode="External"/><Relationship Id="rId4" Type="http://schemas.openxmlformats.org/officeDocument/2006/relationships/hyperlink" Target="https://www.youtube.com/watch?v=Mun1dKkc_A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5.xml"/><Relationship Id="rId3"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www.youtube.com/watch?v=JEGVcSpfM9k" TargetMode="External"/><Relationship Id="rId4" Type="http://schemas.openxmlformats.org/officeDocument/2006/relationships/hyperlink" Target="http://www.history.com/this-day-in-history/the-first-balkan-war-ends" TargetMode="External"/><Relationship Id="rId5" Type="http://schemas.openxmlformats.org/officeDocument/2006/relationships/hyperlink" Target="http://www.history.com/this-day-in-history/archduke-franz-ferdinand-assassinated"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www.youtube.com/watch?v=zW9Uonmp7qI"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www.youtube.com/watch?v=FMJ_yjchLrc" TargetMode="Externa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3"/>
          <p:cNvSpPr txBox="1"/>
          <p:nvPr>
            <p:ph type="ctrTitle"/>
          </p:nvPr>
        </p:nvSpPr>
        <p:spPr>
          <a:xfrm>
            <a:off x="911075" y="1094375"/>
            <a:ext cx="4628700" cy="2038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World War I - </a:t>
            </a:r>
            <a:r>
              <a:rPr i="1" lang="en"/>
              <a:t>History</a:t>
            </a:r>
            <a:endParaRPr i="1"/>
          </a:p>
        </p:txBody>
      </p:sp>
      <p:sp>
        <p:nvSpPr>
          <p:cNvPr id="221" name="Google Shape;221;p33"/>
          <p:cNvSpPr txBox="1"/>
          <p:nvPr>
            <p:ph idx="1" type="subTitle"/>
          </p:nvPr>
        </p:nvSpPr>
        <p:spPr>
          <a:xfrm>
            <a:off x="911075" y="3417825"/>
            <a:ext cx="4115100" cy="47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1914 - 1918</a:t>
            </a:r>
            <a:endParaRPr/>
          </a:p>
        </p:txBody>
      </p:sp>
      <p:sp>
        <p:nvSpPr>
          <p:cNvPr id="222" name="Google Shape;222;p33"/>
          <p:cNvSpPr/>
          <p:nvPr/>
        </p:nvSpPr>
        <p:spPr>
          <a:xfrm>
            <a:off x="911075" y="3893625"/>
            <a:ext cx="4115100" cy="1227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hivo Mono Light"/>
              <a:ea typeface="Chivo Mono Light"/>
              <a:cs typeface="Chivo Mono Light"/>
              <a:sym typeface="Chivo Mono Light"/>
            </a:endParaRPr>
          </a:p>
        </p:txBody>
      </p:sp>
      <p:grpSp>
        <p:nvGrpSpPr>
          <p:cNvPr id="223" name="Google Shape;223;p33"/>
          <p:cNvGrpSpPr/>
          <p:nvPr/>
        </p:nvGrpSpPr>
        <p:grpSpPr>
          <a:xfrm>
            <a:off x="5935450" y="1124700"/>
            <a:ext cx="2787724" cy="3756874"/>
            <a:chOff x="5935450" y="1124700"/>
            <a:chExt cx="2787724" cy="3756874"/>
          </a:xfrm>
        </p:grpSpPr>
        <p:pic>
          <p:nvPicPr>
            <p:cNvPr id="224" name="Google Shape;224;p33"/>
            <p:cNvPicPr preferRelativeResize="0"/>
            <p:nvPr/>
          </p:nvPicPr>
          <p:blipFill rotWithShape="1">
            <a:blip r:embed="rId3">
              <a:alphaModFix amt="10000"/>
            </a:blip>
            <a:srcRect b="0" l="25838" r="32859" t="42096"/>
            <a:stretch/>
          </p:blipFill>
          <p:spPr>
            <a:xfrm>
              <a:off x="6043525" y="1124700"/>
              <a:ext cx="2679649" cy="3756874"/>
            </a:xfrm>
            <a:prstGeom prst="rect">
              <a:avLst/>
            </a:prstGeom>
            <a:noFill/>
            <a:ln>
              <a:noFill/>
            </a:ln>
          </p:spPr>
        </p:pic>
        <p:pic>
          <p:nvPicPr>
            <p:cNvPr id="225" name="Google Shape;225;p33"/>
            <p:cNvPicPr preferRelativeResize="0"/>
            <p:nvPr/>
          </p:nvPicPr>
          <p:blipFill>
            <a:blip r:embed="rId4">
              <a:alphaModFix/>
            </a:blip>
            <a:stretch>
              <a:fillRect/>
            </a:stretch>
          </p:blipFill>
          <p:spPr>
            <a:xfrm rot="-1049036">
              <a:off x="7257216" y="3296044"/>
              <a:ext cx="1292419" cy="1353882"/>
            </a:xfrm>
            <a:prstGeom prst="rect">
              <a:avLst/>
            </a:prstGeom>
            <a:noFill/>
            <a:ln>
              <a:noFill/>
            </a:ln>
          </p:spPr>
        </p:pic>
        <p:pic>
          <p:nvPicPr>
            <p:cNvPr id="226" name="Google Shape;226;p33"/>
            <p:cNvPicPr preferRelativeResize="0"/>
            <p:nvPr/>
          </p:nvPicPr>
          <p:blipFill rotWithShape="1">
            <a:blip r:embed="rId5">
              <a:alphaModFix/>
            </a:blip>
            <a:srcRect b="22800" l="6438" r="6430" t="22795"/>
            <a:stretch/>
          </p:blipFill>
          <p:spPr>
            <a:xfrm>
              <a:off x="5935450" y="3550925"/>
              <a:ext cx="1763476" cy="844126"/>
            </a:xfrm>
            <a:prstGeom prst="rect">
              <a:avLst/>
            </a:prstGeom>
            <a:noFill/>
            <a:ln>
              <a:noFill/>
            </a:ln>
          </p:spPr>
        </p:pic>
      </p:grpSp>
      <p:sp>
        <p:nvSpPr>
          <p:cNvPr id="227" name="Google Shape;227;p33"/>
          <p:cNvSpPr txBox="1"/>
          <p:nvPr>
            <p:ph idx="2" type="subTitle"/>
          </p:nvPr>
        </p:nvSpPr>
        <p:spPr>
          <a:xfrm>
            <a:off x="6947875" y="539500"/>
            <a:ext cx="1482900" cy="47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8</a:t>
            </a:r>
            <a:r>
              <a:rPr lang="en"/>
              <a:t>th grade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Background</a:t>
            </a:r>
            <a:endParaRPr/>
          </a:p>
        </p:txBody>
      </p:sp>
      <p:sp>
        <p:nvSpPr>
          <p:cNvPr id="233" name="Google Shape;233;p34"/>
          <p:cNvSpPr txBox="1"/>
          <p:nvPr>
            <p:ph idx="1" type="body"/>
          </p:nvPr>
        </p:nvSpPr>
        <p:spPr>
          <a:xfrm>
            <a:off x="720000" y="1215752"/>
            <a:ext cx="7704000" cy="3639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181818"/>
              </a:buClr>
              <a:buSzPts val="1800"/>
              <a:buFont typeface="Chivo"/>
              <a:buChar char="●"/>
            </a:pPr>
            <a:r>
              <a:rPr lang="en" sz="1800">
                <a:solidFill>
                  <a:srgbClr val="181818"/>
                </a:solidFill>
                <a:latin typeface="Chivo"/>
                <a:ea typeface="Chivo"/>
                <a:cs typeface="Chivo"/>
                <a:sym typeface="Chivo"/>
              </a:rPr>
              <a:t>World War I, also known as the Great War, started in 1914 after the assassination of Archduke Franz Ferdinand of Austria. </a:t>
            </a:r>
            <a:endParaRPr sz="1800">
              <a:solidFill>
                <a:srgbClr val="181818"/>
              </a:solidFill>
              <a:latin typeface="Chivo"/>
              <a:ea typeface="Chivo"/>
              <a:cs typeface="Chivo"/>
              <a:sym typeface="Chivo"/>
            </a:endParaRPr>
          </a:p>
          <a:p>
            <a:pPr indent="-342900" lvl="0" marL="457200" rtl="0" algn="l">
              <a:spcBef>
                <a:spcPts val="0"/>
              </a:spcBef>
              <a:spcAft>
                <a:spcPts val="0"/>
              </a:spcAft>
              <a:buClr>
                <a:srgbClr val="181818"/>
              </a:buClr>
              <a:buSzPts val="1800"/>
              <a:buFont typeface="Chivo"/>
              <a:buChar char="●"/>
            </a:pPr>
            <a:r>
              <a:rPr lang="en" sz="1800">
                <a:solidFill>
                  <a:srgbClr val="181818"/>
                </a:solidFill>
                <a:latin typeface="Chivo"/>
                <a:ea typeface="Chivo"/>
                <a:cs typeface="Chivo"/>
                <a:sym typeface="Chivo"/>
              </a:rPr>
              <a:t>His murder catapulted into a war across Europe that lasted until 1918. </a:t>
            </a:r>
            <a:endParaRPr sz="1800">
              <a:solidFill>
                <a:srgbClr val="181818"/>
              </a:solidFill>
              <a:latin typeface="Chivo"/>
              <a:ea typeface="Chivo"/>
              <a:cs typeface="Chivo"/>
              <a:sym typeface="Chivo"/>
            </a:endParaRPr>
          </a:p>
          <a:p>
            <a:pPr indent="-342900" lvl="0" marL="457200" rtl="0" algn="l">
              <a:spcBef>
                <a:spcPts val="0"/>
              </a:spcBef>
              <a:spcAft>
                <a:spcPts val="0"/>
              </a:spcAft>
              <a:buClr>
                <a:srgbClr val="181818"/>
              </a:buClr>
              <a:buSzPts val="1800"/>
              <a:buFont typeface="Chivo"/>
              <a:buChar char="●"/>
            </a:pPr>
            <a:r>
              <a:rPr lang="en" sz="1800">
                <a:solidFill>
                  <a:srgbClr val="181818"/>
                </a:solidFill>
                <a:latin typeface="Chivo"/>
                <a:ea typeface="Chivo"/>
                <a:cs typeface="Chivo"/>
                <a:sym typeface="Chivo"/>
              </a:rPr>
              <a:t>During the four-year conflict, Germany, Austria-Hungary, Bulgaria and the Ottoman Empire (the Central Powers) fought against Great Britain, France, Russia, Italy, Romania, Canada, Japan and the United States (the Allied Powers).</a:t>
            </a:r>
            <a:endParaRPr sz="1800">
              <a:solidFill>
                <a:srgbClr val="181818"/>
              </a:solidFill>
              <a:latin typeface="Chivo"/>
              <a:ea typeface="Chivo"/>
              <a:cs typeface="Chivo"/>
              <a:sym typeface="Chivo"/>
            </a:endParaRPr>
          </a:p>
          <a:p>
            <a:pPr indent="-342900" lvl="0" marL="457200" rtl="0" algn="l">
              <a:spcBef>
                <a:spcPts val="0"/>
              </a:spcBef>
              <a:spcAft>
                <a:spcPts val="0"/>
              </a:spcAft>
              <a:buClr>
                <a:srgbClr val="181818"/>
              </a:buClr>
              <a:buSzPts val="1800"/>
              <a:buFont typeface="Chivo"/>
              <a:buChar char="●"/>
            </a:pPr>
            <a:r>
              <a:rPr lang="en" sz="1800">
                <a:solidFill>
                  <a:srgbClr val="181818"/>
                </a:solidFill>
                <a:latin typeface="Chivo"/>
                <a:ea typeface="Chivo"/>
                <a:cs typeface="Chivo"/>
                <a:sym typeface="Chivo"/>
              </a:rPr>
              <a:t>By the time the war was over and the Allied Powers had won, more than 16 million people—soldiers and civilians alike—were dead.</a:t>
            </a:r>
            <a:endParaRPr sz="1800">
              <a:solidFill>
                <a:srgbClr val="181818"/>
              </a:solidFill>
              <a:latin typeface="Chivo"/>
              <a:ea typeface="Chivo"/>
              <a:cs typeface="Chivo"/>
              <a:sym typeface="Chiv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Did WW1 Begin?</a:t>
            </a:r>
            <a:endParaRPr/>
          </a:p>
        </p:txBody>
      </p:sp>
      <p:sp>
        <p:nvSpPr>
          <p:cNvPr id="239" name="Google Shape;239;p35"/>
          <p:cNvSpPr txBox="1"/>
          <p:nvPr>
            <p:ph idx="1" type="body"/>
          </p:nvPr>
        </p:nvSpPr>
        <p:spPr>
          <a:xfrm>
            <a:off x="720000" y="1215750"/>
            <a:ext cx="2910900" cy="249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https://www.youtube.com/watch?v=c7nUDLKKEBY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Short Version:</a:t>
            </a:r>
            <a:endParaRPr/>
          </a:p>
          <a:p>
            <a:pPr indent="0" lvl="0" marL="0" rtl="0" algn="l">
              <a:spcBef>
                <a:spcPts val="0"/>
              </a:spcBef>
              <a:spcAft>
                <a:spcPts val="0"/>
              </a:spcAft>
              <a:buNone/>
            </a:pPr>
            <a:r>
              <a:rPr lang="en" u="sng">
                <a:solidFill>
                  <a:schemeClr val="hlink"/>
                </a:solidFill>
                <a:hlinkClick r:id="rId4"/>
              </a:rPr>
              <a:t>https://www.youtube.com/watch?v=SLj5r2nZHB8</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240" name="Google Shape;240;p35"/>
          <p:cNvPicPr preferRelativeResize="0"/>
          <p:nvPr/>
        </p:nvPicPr>
        <p:blipFill>
          <a:blip r:embed="rId5">
            <a:alphaModFix/>
          </a:blip>
          <a:stretch>
            <a:fillRect/>
          </a:stretch>
        </p:blipFill>
        <p:spPr>
          <a:xfrm>
            <a:off x="4182575" y="1017725"/>
            <a:ext cx="4851797" cy="3810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WW1 - Oversimplified</a:t>
            </a:r>
            <a:endParaRPr/>
          </a:p>
        </p:txBody>
      </p:sp>
      <p:sp>
        <p:nvSpPr>
          <p:cNvPr id="246" name="Google Shape;246;p36"/>
          <p:cNvSpPr txBox="1"/>
          <p:nvPr>
            <p:ph idx="1" type="body"/>
          </p:nvPr>
        </p:nvSpPr>
        <p:spPr>
          <a:xfrm>
            <a:off x="720000" y="1215739"/>
            <a:ext cx="7704000" cy="349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Part 1</a:t>
            </a:r>
            <a:endParaRPr/>
          </a:p>
          <a:p>
            <a:pPr indent="0" lvl="0" marL="0" rtl="0" algn="l">
              <a:spcBef>
                <a:spcPts val="0"/>
              </a:spcBef>
              <a:spcAft>
                <a:spcPts val="0"/>
              </a:spcAft>
              <a:buNone/>
            </a:pPr>
            <a:r>
              <a:rPr lang="en" u="sng">
                <a:solidFill>
                  <a:schemeClr val="hlink"/>
                </a:solidFill>
                <a:hlinkClick r:id="rId3"/>
              </a:rPr>
              <a:t>https://www.youtube.com/watch?v=dHSQAEam2yc&amp;t=32s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Part 2</a:t>
            </a:r>
            <a:endParaRPr/>
          </a:p>
          <a:p>
            <a:pPr indent="0" lvl="0" marL="0" rtl="0" algn="l">
              <a:spcBef>
                <a:spcPts val="0"/>
              </a:spcBef>
              <a:spcAft>
                <a:spcPts val="0"/>
              </a:spcAft>
              <a:buNone/>
            </a:pPr>
            <a:r>
              <a:rPr lang="en" u="sng">
                <a:solidFill>
                  <a:schemeClr val="hlink"/>
                </a:solidFill>
                <a:hlinkClick r:id="rId4"/>
              </a:rPr>
              <a:t>https://www.youtube.com/watch?v=Mun1dKkc_As</a:t>
            </a:r>
            <a:endParaRPr/>
          </a:p>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pic>
        <p:nvPicPr>
          <p:cNvPr id="251" name="Google Shape;251;p37"/>
          <p:cNvPicPr preferRelativeResize="0"/>
          <p:nvPr/>
        </p:nvPicPr>
        <p:blipFill>
          <a:blip r:embed="rId3">
            <a:alphaModFix/>
          </a:blip>
          <a:stretch>
            <a:fillRect/>
          </a:stretch>
        </p:blipFill>
        <p:spPr>
          <a:xfrm>
            <a:off x="941800" y="0"/>
            <a:ext cx="6977426" cy="52330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Archduke Franz Ferdinand </a:t>
            </a:r>
            <a:endParaRPr/>
          </a:p>
        </p:txBody>
      </p:sp>
      <p:sp>
        <p:nvSpPr>
          <p:cNvPr id="257" name="Google Shape;257;p38"/>
          <p:cNvSpPr txBox="1"/>
          <p:nvPr>
            <p:ph idx="1" type="body"/>
          </p:nvPr>
        </p:nvSpPr>
        <p:spPr>
          <a:xfrm>
            <a:off x="720000" y="1215739"/>
            <a:ext cx="7704000" cy="349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https://www.youtube.com/watch?v=JEGVcSpfM9k</a:t>
            </a:r>
            <a:endParaRPr/>
          </a:p>
          <a:p>
            <a:pPr indent="0" lvl="0" marL="0" rtl="0" algn="l">
              <a:spcBef>
                <a:spcPts val="0"/>
              </a:spcBef>
              <a:spcAft>
                <a:spcPts val="0"/>
              </a:spcAft>
              <a:buNone/>
            </a:pPr>
            <a:r>
              <a:t/>
            </a:r>
            <a:endParaRPr/>
          </a:p>
          <a:p>
            <a:pPr indent="-323850" lvl="0" marL="457200" rtl="0" algn="l">
              <a:spcBef>
                <a:spcPts val="0"/>
              </a:spcBef>
              <a:spcAft>
                <a:spcPts val="0"/>
              </a:spcAft>
              <a:buClr>
                <a:srgbClr val="181818"/>
              </a:buClr>
              <a:buSzPts val="1500"/>
              <a:buFont typeface="Chivo"/>
              <a:buChar char="●"/>
            </a:pPr>
            <a:r>
              <a:rPr lang="en" sz="1500">
                <a:solidFill>
                  <a:srgbClr val="181818"/>
                </a:solidFill>
                <a:latin typeface="Chivo"/>
                <a:ea typeface="Chivo"/>
                <a:cs typeface="Chivo"/>
                <a:sym typeface="Chivo"/>
              </a:rPr>
              <a:t>Tensions had been brewing throughout Europe—especially in the troubled Balkan region of southeast Europe—for years before World War I actually broke out.</a:t>
            </a:r>
            <a:endParaRPr sz="1500">
              <a:solidFill>
                <a:srgbClr val="181818"/>
              </a:solidFill>
              <a:latin typeface="Chivo"/>
              <a:ea typeface="Chivo"/>
              <a:cs typeface="Chivo"/>
              <a:sym typeface="Chivo"/>
            </a:endParaRPr>
          </a:p>
          <a:p>
            <a:pPr indent="-323850" lvl="0" marL="457200" rtl="0" algn="l">
              <a:spcBef>
                <a:spcPts val="0"/>
              </a:spcBef>
              <a:spcAft>
                <a:spcPts val="0"/>
              </a:spcAft>
              <a:buSzPts val="1500"/>
              <a:buFont typeface="Chivo"/>
              <a:buChar char="●"/>
            </a:pPr>
            <a:r>
              <a:rPr lang="en" sz="1500">
                <a:solidFill>
                  <a:srgbClr val="181818"/>
                </a:solidFill>
                <a:latin typeface="Chivo"/>
                <a:ea typeface="Chivo"/>
                <a:cs typeface="Chivo"/>
                <a:sym typeface="Chivo"/>
              </a:rPr>
              <a:t>Political instability in the </a:t>
            </a:r>
            <a:r>
              <a:rPr lang="en" sz="1500" u="sng">
                <a:solidFill>
                  <a:schemeClr val="hlink"/>
                </a:solidFill>
                <a:latin typeface="Chivo"/>
                <a:ea typeface="Chivo"/>
                <a:cs typeface="Chivo"/>
                <a:sym typeface="Chivo"/>
                <a:hlinkClick r:id="rId4"/>
              </a:rPr>
              <a:t>Balkans</a:t>
            </a:r>
            <a:r>
              <a:rPr lang="en" sz="1500">
                <a:solidFill>
                  <a:srgbClr val="181818"/>
                </a:solidFill>
                <a:latin typeface="Chivo"/>
                <a:ea typeface="Chivo"/>
                <a:cs typeface="Chivo"/>
                <a:sym typeface="Chivo"/>
              </a:rPr>
              <a:t> (particularly Bosnia, Serbia and Herzegovina) threatened to destroy these agreements in Europe at the time.</a:t>
            </a:r>
            <a:endParaRPr sz="1500">
              <a:solidFill>
                <a:srgbClr val="181818"/>
              </a:solidFill>
              <a:latin typeface="Chivo"/>
              <a:ea typeface="Chivo"/>
              <a:cs typeface="Chivo"/>
              <a:sym typeface="Chivo"/>
            </a:endParaRPr>
          </a:p>
          <a:p>
            <a:pPr indent="-323850" lvl="0" marL="457200" rtl="0" algn="l">
              <a:spcBef>
                <a:spcPts val="0"/>
              </a:spcBef>
              <a:spcAft>
                <a:spcPts val="0"/>
              </a:spcAft>
              <a:buSzPts val="1500"/>
              <a:buFont typeface="Chivo"/>
              <a:buChar char="●"/>
            </a:pPr>
            <a:r>
              <a:rPr lang="en" sz="1500">
                <a:solidFill>
                  <a:srgbClr val="181818"/>
                </a:solidFill>
                <a:latin typeface="Chivo"/>
                <a:ea typeface="Chivo"/>
                <a:cs typeface="Chivo"/>
                <a:sym typeface="Chivo"/>
              </a:rPr>
              <a:t>The spark that ignited World War I was struck in Sarajevo, Bosnia, where </a:t>
            </a:r>
            <a:r>
              <a:rPr lang="en" sz="1500" u="sng">
                <a:solidFill>
                  <a:schemeClr val="hlink"/>
                </a:solidFill>
                <a:latin typeface="Chivo"/>
                <a:ea typeface="Chivo"/>
                <a:cs typeface="Chivo"/>
                <a:sym typeface="Chivo"/>
                <a:hlinkClick r:id="rId5"/>
              </a:rPr>
              <a:t>Archduke Franz Ferdinand</a:t>
            </a:r>
            <a:r>
              <a:rPr lang="en" sz="1500">
                <a:solidFill>
                  <a:srgbClr val="181818"/>
                </a:solidFill>
                <a:latin typeface="Chivo"/>
                <a:ea typeface="Chivo"/>
                <a:cs typeface="Chivo"/>
                <a:sym typeface="Chivo"/>
              </a:rPr>
              <a:t>—heir to the Austro-Hungarian Empire—was shot to death along with his wife, Sophie, by the Serbian nationalist Gavrilo Princip on June 28, 1914. </a:t>
            </a:r>
            <a:endParaRPr sz="1500">
              <a:solidFill>
                <a:srgbClr val="181818"/>
              </a:solidFill>
              <a:latin typeface="Chivo"/>
              <a:ea typeface="Chivo"/>
              <a:cs typeface="Chivo"/>
              <a:sym typeface="Chiv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pic>
        <p:nvPicPr>
          <p:cNvPr id="262" name="Google Shape;262;p39"/>
          <p:cNvPicPr preferRelativeResize="0"/>
          <p:nvPr/>
        </p:nvPicPr>
        <p:blipFill rotWithShape="1">
          <a:blip r:embed="rId3">
            <a:alphaModFix/>
          </a:blip>
          <a:srcRect b="5311" l="0" r="0" t="0"/>
          <a:stretch/>
        </p:blipFill>
        <p:spPr>
          <a:xfrm>
            <a:off x="105425" y="-29701"/>
            <a:ext cx="8258050" cy="49266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4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War I Begins</a:t>
            </a:r>
            <a:endParaRPr/>
          </a:p>
        </p:txBody>
      </p:sp>
      <p:sp>
        <p:nvSpPr>
          <p:cNvPr id="268" name="Google Shape;268;p40"/>
          <p:cNvSpPr txBox="1"/>
          <p:nvPr>
            <p:ph idx="1" type="body"/>
          </p:nvPr>
        </p:nvSpPr>
        <p:spPr>
          <a:xfrm>
            <a:off x="720000" y="1215738"/>
            <a:ext cx="7704000" cy="36741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Clr>
                <a:srgbClr val="181818"/>
              </a:buClr>
              <a:buSzPts val="1700"/>
              <a:buFont typeface="Chivo"/>
              <a:buChar char="●"/>
            </a:pPr>
            <a:r>
              <a:rPr lang="en" sz="1700">
                <a:solidFill>
                  <a:srgbClr val="181818"/>
                </a:solidFill>
                <a:latin typeface="Chivo"/>
                <a:ea typeface="Chivo"/>
                <a:cs typeface="Chivo"/>
                <a:sym typeface="Chivo"/>
              </a:rPr>
              <a:t>Convinced that Austria-Hungary was readying for war, the Serbian government ordered the Serbian army to mobilize and appealed to Russia for assistance. </a:t>
            </a:r>
            <a:endParaRPr sz="1700">
              <a:solidFill>
                <a:srgbClr val="181818"/>
              </a:solidFill>
              <a:latin typeface="Chivo"/>
              <a:ea typeface="Chivo"/>
              <a:cs typeface="Chivo"/>
              <a:sym typeface="Chivo"/>
            </a:endParaRPr>
          </a:p>
          <a:p>
            <a:pPr indent="-336550" lvl="0" marL="457200" rtl="0" algn="l">
              <a:spcBef>
                <a:spcPts val="0"/>
              </a:spcBef>
              <a:spcAft>
                <a:spcPts val="0"/>
              </a:spcAft>
              <a:buClr>
                <a:srgbClr val="181818"/>
              </a:buClr>
              <a:buSzPts val="1700"/>
              <a:buFont typeface="Chivo"/>
              <a:buChar char="●"/>
            </a:pPr>
            <a:r>
              <a:rPr lang="en" sz="1700">
                <a:solidFill>
                  <a:srgbClr val="181818"/>
                </a:solidFill>
                <a:latin typeface="Chivo"/>
                <a:ea typeface="Chivo"/>
                <a:cs typeface="Chivo"/>
                <a:sym typeface="Chivo"/>
              </a:rPr>
              <a:t>On July 28, Austria-Hungary declared war on Serbia, and the tenuous peace between Europe’s great powers quickly collapsed.</a:t>
            </a:r>
            <a:endParaRPr sz="1700">
              <a:solidFill>
                <a:srgbClr val="181818"/>
              </a:solidFill>
              <a:latin typeface="Chivo"/>
              <a:ea typeface="Chivo"/>
              <a:cs typeface="Chivo"/>
              <a:sym typeface="Chivo"/>
            </a:endParaRPr>
          </a:p>
          <a:p>
            <a:pPr indent="-336550" lvl="0" marL="457200" rtl="0" algn="l">
              <a:spcBef>
                <a:spcPts val="0"/>
              </a:spcBef>
              <a:spcAft>
                <a:spcPts val="0"/>
              </a:spcAft>
              <a:buClr>
                <a:srgbClr val="181818"/>
              </a:buClr>
              <a:buSzPts val="1700"/>
              <a:buFont typeface="Chivo"/>
              <a:buChar char="●"/>
            </a:pPr>
            <a:r>
              <a:rPr lang="en" sz="1700">
                <a:solidFill>
                  <a:srgbClr val="181818"/>
                </a:solidFill>
                <a:latin typeface="Chivo"/>
                <a:ea typeface="Chivo"/>
                <a:cs typeface="Chivo"/>
                <a:sym typeface="Chivo"/>
              </a:rPr>
              <a:t>Within a week, Russia, Belgium, France, Great Britain and Serbia had lined up against Austria-Hungary and Germany, and World War I had begun.</a:t>
            </a:r>
            <a:endParaRPr sz="1600">
              <a:latin typeface="Chivo"/>
              <a:ea typeface="Chivo"/>
              <a:cs typeface="Chivo"/>
              <a:sym typeface="Chiv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German Reich </a:t>
            </a:r>
            <a:endParaRPr/>
          </a:p>
        </p:txBody>
      </p:sp>
      <p:sp>
        <p:nvSpPr>
          <p:cNvPr id="274" name="Google Shape;274;p41"/>
          <p:cNvSpPr txBox="1"/>
          <p:nvPr>
            <p:ph idx="1" type="body"/>
          </p:nvPr>
        </p:nvSpPr>
        <p:spPr>
          <a:xfrm>
            <a:off x="720000" y="1017725"/>
            <a:ext cx="3263400" cy="358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4C4E4D"/>
                </a:solidFill>
                <a:latin typeface="Chivo"/>
                <a:ea typeface="Chivo"/>
                <a:cs typeface="Chivo"/>
                <a:sym typeface="Chivo"/>
              </a:rPr>
              <a:t>The Franco-Prussian War, 40 years before World War I, birthed the unified German state. Prussia baited the French into launching a war, and then aligned with several small German states to decisively defeat France and seize the economically valuable Alsace-Lorraine province. The unified Germany that emerged from the war instantly became one of the most powerful states in Europe, overturning the continental balance of power. Germany's rising power alarmed Britain and Russia, drawing both countries into closer alignment with their long-time rival, France.</a:t>
            </a:r>
            <a:endParaRPr sz="1300">
              <a:latin typeface="Chivo"/>
              <a:ea typeface="Chivo"/>
              <a:cs typeface="Chivo"/>
              <a:sym typeface="Chivo"/>
            </a:endParaRPr>
          </a:p>
        </p:txBody>
      </p:sp>
      <p:pic>
        <p:nvPicPr>
          <p:cNvPr id="275" name="Google Shape;275;p41"/>
          <p:cNvPicPr preferRelativeResize="0"/>
          <p:nvPr/>
        </p:nvPicPr>
        <p:blipFill>
          <a:blip r:embed="rId3">
            <a:alphaModFix/>
          </a:blip>
          <a:stretch>
            <a:fillRect/>
          </a:stretch>
        </p:blipFill>
        <p:spPr>
          <a:xfrm>
            <a:off x="4039375" y="51539"/>
            <a:ext cx="5040427" cy="504042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4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Canada Goes to War</a:t>
            </a:r>
            <a:endParaRPr/>
          </a:p>
        </p:txBody>
      </p:sp>
      <p:sp>
        <p:nvSpPr>
          <p:cNvPr id="281" name="Google Shape;281;p42"/>
          <p:cNvSpPr txBox="1"/>
          <p:nvPr>
            <p:ph idx="1" type="body"/>
          </p:nvPr>
        </p:nvSpPr>
        <p:spPr>
          <a:xfrm>
            <a:off x="720000" y="1215740"/>
            <a:ext cx="7704000" cy="33570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Clr>
                <a:srgbClr val="333333"/>
              </a:buClr>
              <a:buSzPts val="1600"/>
              <a:buFont typeface="Chivo"/>
              <a:buChar char="●"/>
            </a:pPr>
            <a:r>
              <a:rPr lang="en" sz="1600">
                <a:solidFill>
                  <a:srgbClr val="333333"/>
                </a:solidFill>
                <a:latin typeface="Chivo"/>
                <a:ea typeface="Chivo"/>
                <a:cs typeface="Chivo"/>
                <a:sym typeface="Chivo"/>
              </a:rPr>
              <a:t>In 1914, Canada's external affairs were governed by the United Kingdom. This meant that once Britain declared war, Canada automatically followed. </a:t>
            </a:r>
            <a:endParaRPr sz="1600">
              <a:solidFill>
                <a:srgbClr val="333333"/>
              </a:solidFill>
              <a:latin typeface="Chivo"/>
              <a:ea typeface="Chivo"/>
              <a:cs typeface="Chivo"/>
              <a:sym typeface="Chivo"/>
            </a:endParaRPr>
          </a:p>
          <a:p>
            <a:pPr indent="-330200" lvl="0" marL="457200" rtl="0" algn="l">
              <a:spcBef>
                <a:spcPts val="0"/>
              </a:spcBef>
              <a:spcAft>
                <a:spcPts val="0"/>
              </a:spcAft>
              <a:buClr>
                <a:srgbClr val="333333"/>
              </a:buClr>
              <a:buSzPts val="1600"/>
              <a:buFont typeface="Chivo"/>
              <a:buChar char="●"/>
            </a:pPr>
            <a:r>
              <a:rPr lang="en" sz="1600">
                <a:solidFill>
                  <a:srgbClr val="333333"/>
                </a:solidFill>
                <a:latin typeface="Chivo"/>
                <a:ea typeface="Chivo"/>
                <a:cs typeface="Chivo"/>
                <a:sym typeface="Chivo"/>
              </a:rPr>
              <a:t>The First World War opened with great enthusiasm and patriotism on the part of many Canadians, with tens of thousands rushing to join the military in the first months of the conflict so they would not miss the action. </a:t>
            </a:r>
            <a:endParaRPr sz="1600">
              <a:solidFill>
                <a:srgbClr val="333333"/>
              </a:solidFill>
              <a:latin typeface="Chivo"/>
              <a:ea typeface="Chivo"/>
              <a:cs typeface="Chivo"/>
              <a:sym typeface="Chivo"/>
            </a:endParaRPr>
          </a:p>
          <a:p>
            <a:pPr indent="-330200" lvl="0" marL="457200" rtl="0" algn="l">
              <a:spcBef>
                <a:spcPts val="0"/>
              </a:spcBef>
              <a:spcAft>
                <a:spcPts val="0"/>
              </a:spcAft>
              <a:buClr>
                <a:srgbClr val="333333"/>
              </a:buClr>
              <a:buSzPts val="1600"/>
              <a:buFont typeface="Chivo"/>
              <a:buChar char="●"/>
            </a:pPr>
            <a:r>
              <a:rPr lang="en" sz="1600">
                <a:solidFill>
                  <a:srgbClr val="333333"/>
                </a:solidFill>
                <a:latin typeface="Chivo"/>
                <a:ea typeface="Chivo"/>
                <a:cs typeface="Chivo"/>
                <a:sym typeface="Chivo"/>
              </a:rPr>
              <a:t>They need not have worried as the war would grind on for more than four years, killing as many as ten million combatants in fighting that would be revolutionized by high-explosive shells, powerful machine guns, poison gas, submarines and war planes.</a:t>
            </a:r>
            <a:endParaRPr sz="1800">
              <a:latin typeface="Chivo"/>
              <a:ea typeface="Chivo"/>
              <a:cs typeface="Chivo"/>
              <a:sym typeface="Chiv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4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Canada’s Role in WWI</a:t>
            </a:r>
            <a:endParaRPr/>
          </a:p>
        </p:txBody>
      </p:sp>
      <p:sp>
        <p:nvSpPr>
          <p:cNvPr id="287" name="Google Shape;287;p43"/>
          <p:cNvSpPr txBox="1"/>
          <p:nvPr>
            <p:ph idx="1" type="body"/>
          </p:nvPr>
        </p:nvSpPr>
        <p:spPr>
          <a:xfrm>
            <a:off x="720000" y="1215752"/>
            <a:ext cx="7704000" cy="331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Chivo"/>
                <a:ea typeface="Chivo"/>
                <a:cs typeface="Chivo"/>
                <a:sym typeface="Chivo"/>
              </a:rPr>
              <a:t>Canada entered the war in 1914, shortly after Britain declared war on Germany, as it was part of the British Empire. </a:t>
            </a:r>
            <a:endParaRPr sz="1700">
              <a:latin typeface="Chivo"/>
              <a:ea typeface="Chivo"/>
              <a:cs typeface="Chivo"/>
              <a:sym typeface="Chivo"/>
            </a:endParaRPr>
          </a:p>
          <a:p>
            <a:pPr indent="0" lvl="0" marL="0" rtl="0" algn="l">
              <a:spcBef>
                <a:spcPts val="0"/>
              </a:spcBef>
              <a:spcAft>
                <a:spcPts val="0"/>
              </a:spcAft>
              <a:buNone/>
            </a:pPr>
            <a:r>
              <a:t/>
            </a:r>
            <a:endParaRPr sz="1700">
              <a:latin typeface="Chivo"/>
              <a:ea typeface="Chivo"/>
              <a:cs typeface="Chivo"/>
              <a:sym typeface="Chivo"/>
            </a:endParaRPr>
          </a:p>
          <a:p>
            <a:pPr indent="0" lvl="0" marL="0" rtl="0" algn="l">
              <a:spcBef>
                <a:spcPts val="0"/>
              </a:spcBef>
              <a:spcAft>
                <a:spcPts val="0"/>
              </a:spcAft>
              <a:buNone/>
            </a:pPr>
            <a:r>
              <a:rPr lang="en" sz="1700">
                <a:latin typeface="Chivo"/>
                <a:ea typeface="Chivo"/>
                <a:cs typeface="Chivo"/>
                <a:sym typeface="Chivo"/>
              </a:rPr>
              <a:t>Many Canadians volunteered, and the Canadian Expeditionary Force (CEF) was formed, eventually sending over 620,000 Canadians to fight in Europe.</a:t>
            </a:r>
            <a:endParaRPr sz="1700">
              <a:latin typeface="Chivo"/>
              <a:ea typeface="Chivo"/>
              <a:cs typeface="Chivo"/>
              <a:sym typeface="Chivo"/>
            </a:endParaRPr>
          </a:p>
          <a:p>
            <a:pPr indent="0" lvl="0" marL="0" rtl="0" algn="l">
              <a:spcBef>
                <a:spcPts val="0"/>
              </a:spcBef>
              <a:spcAft>
                <a:spcPts val="0"/>
              </a:spcAft>
              <a:buNone/>
            </a:pPr>
            <a:r>
              <a:t/>
            </a:r>
            <a:endParaRPr sz="1700">
              <a:latin typeface="Chivo"/>
              <a:ea typeface="Chivo"/>
              <a:cs typeface="Chivo"/>
              <a:sym typeface="Chivo"/>
            </a:endParaRPr>
          </a:p>
          <a:p>
            <a:pPr indent="0" lvl="0" marL="0" rtl="0" algn="l">
              <a:spcBef>
                <a:spcPts val="0"/>
              </a:spcBef>
              <a:spcAft>
                <a:spcPts val="0"/>
              </a:spcAft>
              <a:buNone/>
            </a:pPr>
            <a:r>
              <a:t/>
            </a:r>
            <a:endParaRPr sz="1700">
              <a:latin typeface="Chivo"/>
              <a:ea typeface="Chivo"/>
              <a:cs typeface="Chivo"/>
              <a:sym typeface="Chivo"/>
            </a:endParaRPr>
          </a:p>
          <a:p>
            <a:pPr indent="0" lvl="0" marL="0" rtl="0" algn="l">
              <a:spcBef>
                <a:spcPts val="0"/>
              </a:spcBef>
              <a:spcAft>
                <a:spcPts val="0"/>
              </a:spcAft>
              <a:buNone/>
            </a:pPr>
            <a:r>
              <a:rPr lang="en" sz="1700" u="sng">
                <a:solidFill>
                  <a:schemeClr val="hlink"/>
                </a:solidFill>
                <a:latin typeface="Chivo"/>
                <a:ea typeface="Chivo"/>
                <a:cs typeface="Chivo"/>
                <a:sym typeface="Chivo"/>
                <a:hlinkClick r:id="rId3"/>
              </a:rPr>
              <a:t>https://www.youtube.com/watch?v=zW9Uonmp7qI</a:t>
            </a:r>
            <a:endParaRPr sz="1700">
              <a:latin typeface="Chivo"/>
              <a:ea typeface="Chivo"/>
              <a:cs typeface="Chivo"/>
              <a:sym typeface="Chivo"/>
            </a:endParaRPr>
          </a:p>
          <a:p>
            <a:pPr indent="0" lvl="0" marL="0" rtl="0" algn="l">
              <a:spcBef>
                <a:spcPts val="0"/>
              </a:spcBef>
              <a:spcAft>
                <a:spcPts val="0"/>
              </a:spcAft>
              <a:buNone/>
            </a:pPr>
            <a:r>
              <a:t/>
            </a:r>
            <a:endParaRPr sz="1700">
              <a:latin typeface="Chivo"/>
              <a:ea typeface="Chivo"/>
              <a:cs typeface="Chivo"/>
              <a:sym typeface="Chiv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4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Western Front</a:t>
            </a:r>
            <a:endParaRPr/>
          </a:p>
        </p:txBody>
      </p:sp>
      <p:sp>
        <p:nvSpPr>
          <p:cNvPr id="293" name="Google Shape;293;p44"/>
          <p:cNvSpPr txBox="1"/>
          <p:nvPr>
            <p:ph idx="1" type="body"/>
          </p:nvPr>
        </p:nvSpPr>
        <p:spPr>
          <a:xfrm>
            <a:off x="720000" y="1215750"/>
            <a:ext cx="3568500" cy="302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rgbClr val="333333"/>
                </a:solidFill>
                <a:latin typeface="Chivo"/>
                <a:ea typeface="Chivo"/>
                <a:cs typeface="Chivo"/>
                <a:sym typeface="Chivo"/>
              </a:rPr>
              <a:t>The Western Front, 1914 - 1918, Canadian Operations</a:t>
            </a:r>
            <a:endParaRPr sz="2300">
              <a:latin typeface="Chivo"/>
              <a:ea typeface="Chivo"/>
              <a:cs typeface="Chivo"/>
              <a:sym typeface="Chivo"/>
            </a:endParaRPr>
          </a:p>
        </p:txBody>
      </p:sp>
      <p:pic>
        <p:nvPicPr>
          <p:cNvPr id="294" name="Google Shape;294;p44"/>
          <p:cNvPicPr preferRelativeResize="0"/>
          <p:nvPr/>
        </p:nvPicPr>
        <p:blipFill>
          <a:blip r:embed="rId3">
            <a:alphaModFix/>
          </a:blip>
          <a:stretch>
            <a:fillRect/>
          </a:stretch>
        </p:blipFill>
        <p:spPr>
          <a:xfrm>
            <a:off x="5051525" y="115625"/>
            <a:ext cx="3863850" cy="49122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4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Major Battles </a:t>
            </a:r>
            <a:endParaRPr/>
          </a:p>
        </p:txBody>
      </p:sp>
      <p:sp>
        <p:nvSpPr>
          <p:cNvPr id="300" name="Google Shape;300;p45"/>
          <p:cNvSpPr txBox="1"/>
          <p:nvPr>
            <p:ph idx="1" type="body"/>
          </p:nvPr>
        </p:nvSpPr>
        <p:spPr>
          <a:xfrm>
            <a:off x="720000" y="1215740"/>
            <a:ext cx="7704000" cy="315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hivo"/>
                <a:ea typeface="Chivo"/>
                <a:cs typeface="Chivo"/>
                <a:sym typeface="Chivo"/>
              </a:rPr>
              <a:t>Canadian troops distinguished themselves in several key battles, including:</a:t>
            </a:r>
            <a:endParaRPr sz="1800">
              <a:latin typeface="Chivo"/>
              <a:ea typeface="Chivo"/>
              <a:cs typeface="Chivo"/>
              <a:sym typeface="Chivo"/>
            </a:endParaRPr>
          </a:p>
          <a:p>
            <a:pPr indent="-342900" lvl="0" marL="457200" rtl="0" algn="l">
              <a:spcBef>
                <a:spcPts val="0"/>
              </a:spcBef>
              <a:spcAft>
                <a:spcPts val="0"/>
              </a:spcAft>
              <a:buSzPts val="1800"/>
              <a:buFont typeface="Chivo"/>
              <a:buChar char="●"/>
            </a:pPr>
            <a:r>
              <a:rPr lang="en" sz="1800">
                <a:latin typeface="Chivo"/>
                <a:ea typeface="Chivo"/>
                <a:cs typeface="Chivo"/>
                <a:sym typeface="Chivo"/>
              </a:rPr>
              <a:t>The Battle of Ypres (1915), where they faced the first large-scale poison gas attacks; </a:t>
            </a:r>
            <a:endParaRPr sz="1800">
              <a:latin typeface="Chivo"/>
              <a:ea typeface="Chivo"/>
              <a:cs typeface="Chivo"/>
              <a:sym typeface="Chivo"/>
            </a:endParaRPr>
          </a:p>
          <a:p>
            <a:pPr indent="-342900" lvl="0" marL="457200" rtl="0" algn="l">
              <a:spcBef>
                <a:spcPts val="0"/>
              </a:spcBef>
              <a:spcAft>
                <a:spcPts val="0"/>
              </a:spcAft>
              <a:buSzPts val="1800"/>
              <a:buFont typeface="Chivo"/>
              <a:buChar char="●"/>
            </a:pPr>
            <a:r>
              <a:rPr lang="en" sz="1800">
                <a:latin typeface="Chivo"/>
                <a:ea typeface="Chivo"/>
                <a:cs typeface="Chivo"/>
                <a:sym typeface="Chivo"/>
              </a:rPr>
              <a:t>The Battle of the Somme (1916), where they endured heavy losses; </a:t>
            </a:r>
            <a:endParaRPr sz="1800">
              <a:latin typeface="Chivo"/>
              <a:ea typeface="Chivo"/>
              <a:cs typeface="Chivo"/>
              <a:sym typeface="Chivo"/>
            </a:endParaRPr>
          </a:p>
          <a:p>
            <a:pPr indent="-342900" lvl="0" marL="457200" rtl="0" algn="l">
              <a:spcBef>
                <a:spcPts val="0"/>
              </a:spcBef>
              <a:spcAft>
                <a:spcPts val="0"/>
              </a:spcAft>
              <a:buSzPts val="1800"/>
              <a:buFont typeface="Chivo"/>
              <a:buChar char="●"/>
            </a:pPr>
            <a:r>
              <a:rPr lang="en" sz="1800">
                <a:latin typeface="Chivo"/>
                <a:ea typeface="Chivo"/>
                <a:cs typeface="Chivo"/>
                <a:sym typeface="Chivo"/>
              </a:rPr>
              <a:t>The Battle of Vimy Ridge (1917), a defining victory where Canadian forces took control of a strategically critical position that others had failed to capture.</a:t>
            </a:r>
            <a:endParaRPr sz="1800">
              <a:latin typeface="Chivo"/>
              <a:ea typeface="Chivo"/>
              <a:cs typeface="Chivo"/>
              <a:sym typeface="Chiv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4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Making a Plan</a:t>
            </a:r>
            <a:endParaRPr/>
          </a:p>
        </p:txBody>
      </p:sp>
      <p:sp>
        <p:nvSpPr>
          <p:cNvPr id="306" name="Google Shape;306;p46"/>
          <p:cNvSpPr txBox="1"/>
          <p:nvPr>
            <p:ph idx="1" type="body"/>
          </p:nvPr>
        </p:nvSpPr>
        <p:spPr>
          <a:xfrm>
            <a:off x="720000" y="1215742"/>
            <a:ext cx="7704000" cy="26055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Clr>
                <a:srgbClr val="333333"/>
              </a:buClr>
              <a:buSzPts val="1700"/>
              <a:buFont typeface="Chivo"/>
              <a:buChar char="●"/>
            </a:pPr>
            <a:r>
              <a:rPr lang="en" sz="1700">
                <a:solidFill>
                  <a:srgbClr val="333333"/>
                </a:solidFill>
                <a:latin typeface="Chivo"/>
                <a:ea typeface="Chivo"/>
                <a:cs typeface="Chivo"/>
                <a:sym typeface="Chivo"/>
              </a:rPr>
              <a:t>By the spring of 1917, Europe had been at war for more than two-and-a-half years, with neither side being able to make a significant breakthrough. </a:t>
            </a:r>
            <a:endParaRPr sz="1700">
              <a:solidFill>
                <a:srgbClr val="333333"/>
              </a:solidFill>
              <a:latin typeface="Chivo"/>
              <a:ea typeface="Chivo"/>
              <a:cs typeface="Chivo"/>
              <a:sym typeface="Chivo"/>
            </a:endParaRPr>
          </a:p>
          <a:p>
            <a:pPr indent="0" lvl="0" marL="457200" rtl="0" algn="l">
              <a:spcBef>
                <a:spcPts val="0"/>
              </a:spcBef>
              <a:spcAft>
                <a:spcPts val="0"/>
              </a:spcAft>
              <a:buNone/>
            </a:pPr>
            <a:r>
              <a:t/>
            </a:r>
            <a:endParaRPr sz="1700">
              <a:solidFill>
                <a:srgbClr val="333333"/>
              </a:solidFill>
              <a:latin typeface="Chivo"/>
              <a:ea typeface="Chivo"/>
              <a:cs typeface="Chivo"/>
              <a:sym typeface="Chivo"/>
            </a:endParaRPr>
          </a:p>
          <a:p>
            <a:pPr indent="-336550" lvl="0" marL="457200" rtl="0" algn="l">
              <a:spcBef>
                <a:spcPts val="0"/>
              </a:spcBef>
              <a:spcAft>
                <a:spcPts val="0"/>
              </a:spcAft>
              <a:buClr>
                <a:srgbClr val="333333"/>
              </a:buClr>
              <a:buSzPts val="1700"/>
              <a:buFont typeface="Chivo"/>
              <a:buChar char="●"/>
            </a:pPr>
            <a:r>
              <a:rPr lang="en" sz="1700">
                <a:solidFill>
                  <a:srgbClr val="333333"/>
                </a:solidFill>
                <a:latin typeface="Chivo"/>
                <a:ea typeface="Chivo"/>
                <a:cs typeface="Chivo"/>
                <a:sym typeface="Chivo"/>
              </a:rPr>
              <a:t>As part of an Allied offensive, a major attack was planned for April in the area of Arras, France. In this attack, the Canadians would be tasked with capturing Vimy Ridge.</a:t>
            </a:r>
            <a:endParaRPr sz="1900">
              <a:latin typeface="Chivo"/>
              <a:ea typeface="Chivo"/>
              <a:cs typeface="Chivo"/>
              <a:sym typeface="Chiv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4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Vimy Ridge</a:t>
            </a:r>
            <a:endParaRPr/>
          </a:p>
        </p:txBody>
      </p:sp>
      <p:sp>
        <p:nvSpPr>
          <p:cNvPr id="312" name="Google Shape;312;p47"/>
          <p:cNvSpPr txBox="1"/>
          <p:nvPr>
            <p:ph idx="1" type="body"/>
          </p:nvPr>
        </p:nvSpPr>
        <p:spPr>
          <a:xfrm>
            <a:off x="720000" y="1215752"/>
            <a:ext cx="7704000" cy="36858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Font typeface="Chivo"/>
              <a:buChar char="●"/>
            </a:pPr>
            <a:r>
              <a:rPr lang="en" sz="1500">
                <a:latin typeface="Chivo"/>
                <a:ea typeface="Chivo"/>
                <a:cs typeface="Chivo"/>
                <a:sym typeface="Chivo"/>
              </a:rPr>
              <a:t>The success at Vimy Ridge is often cited as a moment of national pride and a turning point in Canadian identity. </a:t>
            </a:r>
            <a:endParaRPr sz="1500">
              <a:latin typeface="Chivo"/>
              <a:ea typeface="Chivo"/>
              <a:cs typeface="Chivo"/>
              <a:sym typeface="Chivo"/>
            </a:endParaRPr>
          </a:p>
          <a:p>
            <a:pPr indent="-323850" lvl="0" marL="457200" rtl="0" algn="l">
              <a:spcBef>
                <a:spcPts val="0"/>
              </a:spcBef>
              <a:spcAft>
                <a:spcPts val="0"/>
              </a:spcAft>
              <a:buSzPts val="1500"/>
              <a:buFont typeface="Chivo"/>
              <a:buChar char="●"/>
            </a:pPr>
            <a:r>
              <a:rPr lang="en" sz="1500">
                <a:latin typeface="Chivo"/>
                <a:ea typeface="Chivo"/>
                <a:cs typeface="Chivo"/>
                <a:sym typeface="Chivo"/>
              </a:rPr>
              <a:t>Canadian forces fought as a united Canadian Corps, and their success brought them respect and recognition.</a:t>
            </a:r>
            <a:endParaRPr sz="1500">
              <a:latin typeface="Chivo"/>
              <a:ea typeface="Chivo"/>
              <a:cs typeface="Chivo"/>
              <a:sym typeface="Chivo"/>
            </a:endParaRPr>
          </a:p>
          <a:p>
            <a:pPr indent="-323850" lvl="0" marL="457200" rtl="0" algn="l">
              <a:spcBef>
                <a:spcPts val="0"/>
              </a:spcBef>
              <a:spcAft>
                <a:spcPts val="0"/>
              </a:spcAft>
              <a:buSzPts val="1500"/>
              <a:buFont typeface="Chivo"/>
              <a:buChar char="●"/>
            </a:pPr>
            <a:r>
              <a:rPr lang="en" sz="1500">
                <a:solidFill>
                  <a:srgbClr val="333333"/>
                </a:solidFill>
                <a:latin typeface="Chivo"/>
                <a:ea typeface="Chivo"/>
                <a:cs typeface="Chivo"/>
                <a:sym typeface="Chivo"/>
              </a:rPr>
              <a:t>Vimy Ridge is located in northern France, about 175 kilometres north of Paris. It is a long, high hill that dominates the surrounding landscape. </a:t>
            </a:r>
            <a:endParaRPr sz="1500">
              <a:solidFill>
                <a:srgbClr val="333333"/>
              </a:solidFill>
              <a:latin typeface="Chivo"/>
              <a:ea typeface="Chivo"/>
              <a:cs typeface="Chivo"/>
              <a:sym typeface="Chivo"/>
            </a:endParaRPr>
          </a:p>
          <a:p>
            <a:pPr indent="-323850" lvl="0" marL="457200" rtl="0" algn="l">
              <a:spcBef>
                <a:spcPts val="0"/>
              </a:spcBef>
              <a:spcAft>
                <a:spcPts val="0"/>
              </a:spcAft>
              <a:buSzPts val="1500"/>
              <a:buFont typeface="Chivo"/>
              <a:buChar char="●"/>
            </a:pPr>
            <a:r>
              <a:rPr lang="en" sz="1500">
                <a:solidFill>
                  <a:srgbClr val="333333"/>
                </a:solidFill>
                <a:latin typeface="Chivo"/>
                <a:ea typeface="Chivo"/>
                <a:cs typeface="Chivo"/>
                <a:sym typeface="Chivo"/>
              </a:rPr>
              <a:t>Germany captured Vimy Ridge early in the war and transformed it into a strong defensive position, with a complex system of tunnels and trenches manned by highly trained soldiers with many machine guns and artillery pieces. </a:t>
            </a:r>
            <a:endParaRPr sz="1500">
              <a:solidFill>
                <a:srgbClr val="333333"/>
              </a:solidFill>
              <a:latin typeface="Chivo"/>
              <a:ea typeface="Chivo"/>
              <a:cs typeface="Chivo"/>
              <a:sym typeface="Chivo"/>
            </a:endParaRPr>
          </a:p>
          <a:p>
            <a:pPr indent="-323850" lvl="0" marL="457200" rtl="0" algn="l">
              <a:spcBef>
                <a:spcPts val="0"/>
              </a:spcBef>
              <a:spcAft>
                <a:spcPts val="0"/>
              </a:spcAft>
              <a:buSzPts val="1500"/>
              <a:buFont typeface="Chivo"/>
              <a:buChar char="●"/>
            </a:pPr>
            <a:r>
              <a:rPr lang="en" sz="1500">
                <a:solidFill>
                  <a:srgbClr val="333333"/>
                </a:solidFill>
                <a:latin typeface="Chivo"/>
                <a:ea typeface="Chivo"/>
                <a:cs typeface="Chivo"/>
                <a:sym typeface="Chivo"/>
              </a:rPr>
              <a:t>Previous Allied assaults on Vimy Ridge in 1914 and 1915 had resulted in hundreds of thousands of casualties but had been largely unsuccessful.</a:t>
            </a:r>
            <a:endParaRPr sz="1500">
              <a:latin typeface="Chivo"/>
              <a:ea typeface="Chivo"/>
              <a:cs typeface="Chivo"/>
              <a:sym typeface="Chiv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4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Vimy Ridge</a:t>
            </a:r>
            <a:endParaRPr/>
          </a:p>
        </p:txBody>
      </p:sp>
      <p:sp>
        <p:nvSpPr>
          <p:cNvPr id="318" name="Google Shape;318;p48"/>
          <p:cNvSpPr txBox="1"/>
          <p:nvPr>
            <p:ph idx="1" type="body"/>
          </p:nvPr>
        </p:nvSpPr>
        <p:spPr>
          <a:xfrm>
            <a:off x="720000" y="1215751"/>
            <a:ext cx="7704000" cy="34626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Clr>
                <a:srgbClr val="333333"/>
              </a:buClr>
              <a:buSzPts val="1700"/>
              <a:buFont typeface="Chivo"/>
              <a:buChar char="●"/>
            </a:pPr>
            <a:r>
              <a:rPr lang="en" sz="1700">
                <a:solidFill>
                  <a:srgbClr val="333333"/>
                </a:solidFill>
                <a:latin typeface="Chivo"/>
                <a:ea typeface="Chivo"/>
                <a:cs typeface="Chivo"/>
                <a:sym typeface="Chivo"/>
              </a:rPr>
              <a:t>The Canadians moved to the front lines across from Vimy Ridge in the late autumn of 1916. </a:t>
            </a:r>
            <a:endParaRPr sz="1700">
              <a:solidFill>
                <a:srgbClr val="333333"/>
              </a:solidFill>
              <a:latin typeface="Chivo"/>
              <a:ea typeface="Chivo"/>
              <a:cs typeface="Chivo"/>
              <a:sym typeface="Chivo"/>
            </a:endParaRPr>
          </a:p>
          <a:p>
            <a:pPr indent="-336550" lvl="0" marL="457200" rtl="0" algn="l">
              <a:spcBef>
                <a:spcPts val="0"/>
              </a:spcBef>
              <a:spcAft>
                <a:spcPts val="0"/>
              </a:spcAft>
              <a:buClr>
                <a:srgbClr val="333333"/>
              </a:buClr>
              <a:buSzPts val="1700"/>
              <a:buFont typeface="Chivo"/>
              <a:buChar char="●"/>
            </a:pPr>
            <a:r>
              <a:rPr lang="en" sz="1700">
                <a:solidFill>
                  <a:srgbClr val="333333"/>
                </a:solidFill>
                <a:latin typeface="Chivo"/>
                <a:ea typeface="Chivo"/>
                <a:cs typeface="Chivo"/>
                <a:sym typeface="Chivo"/>
              </a:rPr>
              <a:t>The Battle of Vimy Ridge would be the first time all four divisions of the Canadian Corps fought together as one formation. </a:t>
            </a:r>
            <a:endParaRPr sz="1700">
              <a:solidFill>
                <a:srgbClr val="333333"/>
              </a:solidFill>
              <a:latin typeface="Chivo"/>
              <a:ea typeface="Chivo"/>
              <a:cs typeface="Chivo"/>
              <a:sym typeface="Chivo"/>
            </a:endParaRPr>
          </a:p>
          <a:p>
            <a:pPr indent="-336550" lvl="0" marL="457200" rtl="0" algn="l">
              <a:spcBef>
                <a:spcPts val="0"/>
              </a:spcBef>
              <a:spcAft>
                <a:spcPts val="0"/>
              </a:spcAft>
              <a:buClr>
                <a:srgbClr val="333333"/>
              </a:buClr>
              <a:buSzPts val="1700"/>
              <a:buFont typeface="Chivo"/>
              <a:buChar char="●"/>
            </a:pPr>
            <a:r>
              <a:rPr lang="en" sz="1700">
                <a:solidFill>
                  <a:srgbClr val="333333"/>
                </a:solidFill>
                <a:latin typeface="Chivo"/>
                <a:ea typeface="Chivo"/>
                <a:cs typeface="Chivo"/>
                <a:sym typeface="Chivo"/>
              </a:rPr>
              <a:t>The planning and preparations for the battle were extensive. The Canadians spent the entire winter strengthening the lines, preparing for the assault on Vimy and training rigorously. </a:t>
            </a:r>
            <a:endParaRPr sz="1700">
              <a:solidFill>
                <a:srgbClr val="333333"/>
              </a:solidFill>
              <a:latin typeface="Chivo"/>
              <a:ea typeface="Chivo"/>
              <a:cs typeface="Chivo"/>
              <a:sym typeface="Chivo"/>
            </a:endParaRPr>
          </a:p>
          <a:p>
            <a:pPr indent="-336550" lvl="0" marL="457200" rtl="0" algn="l">
              <a:spcBef>
                <a:spcPts val="0"/>
              </a:spcBef>
              <a:spcAft>
                <a:spcPts val="0"/>
              </a:spcAft>
              <a:buClr>
                <a:srgbClr val="333333"/>
              </a:buClr>
              <a:buSzPts val="1700"/>
              <a:buFont typeface="Chivo"/>
              <a:buChar char="●"/>
            </a:pPr>
            <a:r>
              <a:rPr lang="en" sz="1700">
                <a:solidFill>
                  <a:srgbClr val="333333"/>
                </a:solidFill>
                <a:latin typeface="Chivo"/>
                <a:ea typeface="Chivo"/>
                <a:cs typeface="Chivo"/>
                <a:sym typeface="Chivo"/>
              </a:rPr>
              <a:t>Models of the trench systems were built and the soldiers drilled on what they were to do. </a:t>
            </a:r>
            <a:endParaRPr sz="1700">
              <a:solidFill>
                <a:srgbClr val="333333"/>
              </a:solidFill>
              <a:latin typeface="Chivo"/>
              <a:ea typeface="Chivo"/>
              <a:cs typeface="Chivo"/>
              <a:sym typeface="Chivo"/>
            </a:endParaRPr>
          </a:p>
          <a:p>
            <a:pPr indent="-336550" lvl="0" marL="457200" rtl="0" algn="l">
              <a:spcBef>
                <a:spcPts val="0"/>
              </a:spcBef>
              <a:spcAft>
                <a:spcPts val="0"/>
              </a:spcAft>
              <a:buClr>
                <a:srgbClr val="333333"/>
              </a:buClr>
              <a:buSzPts val="1700"/>
              <a:buFont typeface="Chivo"/>
              <a:buChar char="●"/>
            </a:pPr>
            <a:r>
              <a:rPr lang="en" sz="1700">
                <a:solidFill>
                  <a:srgbClr val="333333"/>
                </a:solidFill>
                <a:latin typeface="Chivo"/>
                <a:ea typeface="Chivo"/>
                <a:cs typeface="Chivo"/>
                <a:sym typeface="Chivo"/>
              </a:rPr>
              <a:t>They also raided German positions to gather intelligence on enemy defences.</a:t>
            </a:r>
            <a:endParaRPr sz="1900">
              <a:latin typeface="Chivo"/>
              <a:ea typeface="Chivo"/>
              <a:cs typeface="Chivo"/>
              <a:sym typeface="Chiv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Battle of Vimy Ridge</a:t>
            </a:r>
            <a:endParaRPr/>
          </a:p>
        </p:txBody>
      </p:sp>
      <p:sp>
        <p:nvSpPr>
          <p:cNvPr id="324" name="Google Shape;324;p49"/>
          <p:cNvSpPr txBox="1"/>
          <p:nvPr>
            <p:ph idx="1" type="body"/>
          </p:nvPr>
        </p:nvSpPr>
        <p:spPr>
          <a:xfrm>
            <a:off x="720000" y="1215750"/>
            <a:ext cx="3697800" cy="259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https://www.youtube.com/watch?v=FMJ_yjchLrc</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325" name="Google Shape;325;p49"/>
          <p:cNvPicPr preferRelativeResize="0"/>
          <p:nvPr/>
        </p:nvPicPr>
        <p:blipFill>
          <a:blip r:embed="rId4">
            <a:alphaModFix/>
          </a:blip>
          <a:stretch>
            <a:fillRect/>
          </a:stretch>
        </p:blipFill>
        <p:spPr>
          <a:xfrm>
            <a:off x="4570200" y="1170125"/>
            <a:ext cx="4095750" cy="32289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5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Targeting &amp; Capturing the German Army</a:t>
            </a:r>
            <a:endParaRPr/>
          </a:p>
        </p:txBody>
      </p:sp>
      <p:sp>
        <p:nvSpPr>
          <p:cNvPr id="331" name="Google Shape;331;p50"/>
          <p:cNvSpPr txBox="1"/>
          <p:nvPr>
            <p:ph idx="1" type="body"/>
          </p:nvPr>
        </p:nvSpPr>
        <p:spPr>
          <a:xfrm>
            <a:off x="720000" y="1215752"/>
            <a:ext cx="7704000" cy="34626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Clr>
                <a:srgbClr val="333333"/>
              </a:buClr>
              <a:buSzPts val="1700"/>
              <a:buFont typeface="Chivo"/>
              <a:buChar char="●"/>
            </a:pPr>
            <a:r>
              <a:rPr lang="en" sz="1700">
                <a:solidFill>
                  <a:srgbClr val="333333"/>
                </a:solidFill>
                <a:latin typeface="Chivo"/>
                <a:ea typeface="Chivo"/>
                <a:cs typeface="Chivo"/>
                <a:sym typeface="Chivo"/>
              </a:rPr>
              <a:t>The Canadians advanced behind a "creeping barrage." This precise line of intense Allied artillery fire moved ahead at a set rate and was timed to the minute. </a:t>
            </a:r>
            <a:endParaRPr sz="1700">
              <a:solidFill>
                <a:srgbClr val="333333"/>
              </a:solidFill>
              <a:latin typeface="Chivo"/>
              <a:ea typeface="Chivo"/>
              <a:cs typeface="Chivo"/>
              <a:sym typeface="Chivo"/>
            </a:endParaRPr>
          </a:p>
          <a:p>
            <a:pPr indent="-336550" lvl="0" marL="457200" rtl="0" algn="l">
              <a:spcBef>
                <a:spcPts val="0"/>
              </a:spcBef>
              <a:spcAft>
                <a:spcPts val="0"/>
              </a:spcAft>
              <a:buClr>
                <a:srgbClr val="333333"/>
              </a:buClr>
              <a:buSzPts val="1700"/>
              <a:buFont typeface="Chivo"/>
              <a:buChar char="●"/>
            </a:pPr>
            <a:r>
              <a:rPr lang="en" sz="1700">
                <a:solidFill>
                  <a:srgbClr val="333333"/>
                </a:solidFill>
                <a:latin typeface="Chivo"/>
                <a:ea typeface="Chivo"/>
                <a:cs typeface="Chivo"/>
                <a:sym typeface="Chivo"/>
              </a:rPr>
              <a:t>The Canadian infantrymen followed the line of explosions closely. This allowed them to capture German positions in the critical moments after the barrage moved on to the next targets but before the enemy soldiers could emerge from the safety of their underground bunkers.</a:t>
            </a:r>
            <a:endParaRPr sz="1700">
              <a:solidFill>
                <a:srgbClr val="333333"/>
              </a:solidFill>
              <a:latin typeface="Chivo"/>
              <a:ea typeface="Chivo"/>
              <a:cs typeface="Chivo"/>
              <a:sym typeface="Chivo"/>
            </a:endParaRPr>
          </a:p>
          <a:p>
            <a:pPr indent="-336550" lvl="0" marL="457200" rtl="0" algn="l">
              <a:spcBef>
                <a:spcPts val="0"/>
              </a:spcBef>
              <a:spcAft>
                <a:spcPts val="0"/>
              </a:spcAft>
              <a:buClr>
                <a:srgbClr val="333333"/>
              </a:buClr>
              <a:buSzPts val="1700"/>
              <a:buFont typeface="Chivo"/>
              <a:buChar char="●"/>
            </a:pPr>
            <a:r>
              <a:rPr lang="en" sz="1700">
                <a:solidFill>
                  <a:srgbClr val="333333"/>
                </a:solidFill>
                <a:latin typeface="Chivo"/>
                <a:ea typeface="Chivo"/>
                <a:cs typeface="Chivo"/>
                <a:sym typeface="Chivo"/>
              </a:rPr>
              <a:t>The Germans were forced to withdraw three kilometres east and the Battle of Vimy Ridge was over. The Allies now commanded the heights overlooking the Douai Plain, which was still occupied by the enemy.</a:t>
            </a:r>
            <a:endParaRPr sz="1700">
              <a:solidFill>
                <a:srgbClr val="333333"/>
              </a:solidFill>
              <a:latin typeface="Chivo"/>
              <a:ea typeface="Chivo"/>
              <a:cs typeface="Chivo"/>
              <a:sym typeface="Chiv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5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Canadian Sacrifice</a:t>
            </a:r>
            <a:endParaRPr/>
          </a:p>
        </p:txBody>
      </p:sp>
      <p:sp>
        <p:nvSpPr>
          <p:cNvPr id="337" name="Google Shape;337;p51"/>
          <p:cNvSpPr txBox="1"/>
          <p:nvPr>
            <p:ph idx="1" type="body"/>
          </p:nvPr>
        </p:nvSpPr>
        <p:spPr>
          <a:xfrm>
            <a:off x="720000" y="1215741"/>
            <a:ext cx="7704000" cy="29814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Clr>
                <a:srgbClr val="333333"/>
              </a:buClr>
              <a:buSzPts val="1700"/>
              <a:buFont typeface="Chivo"/>
              <a:buChar char="●"/>
            </a:pPr>
            <a:r>
              <a:rPr lang="en" sz="1700">
                <a:solidFill>
                  <a:srgbClr val="333333"/>
                </a:solidFill>
                <a:latin typeface="Chivo"/>
                <a:ea typeface="Chivo"/>
                <a:cs typeface="Chivo"/>
                <a:sym typeface="Chivo"/>
              </a:rPr>
              <a:t>The Battle of Vimy Ridge proved to be a great success, but it only came at a heavy cost. </a:t>
            </a:r>
            <a:endParaRPr sz="1700">
              <a:solidFill>
                <a:srgbClr val="333333"/>
              </a:solidFill>
              <a:latin typeface="Chivo"/>
              <a:ea typeface="Chivo"/>
              <a:cs typeface="Chivo"/>
              <a:sym typeface="Chivo"/>
            </a:endParaRPr>
          </a:p>
          <a:p>
            <a:pPr indent="-336550" lvl="0" marL="457200" rtl="0" algn="l">
              <a:spcBef>
                <a:spcPts val="0"/>
              </a:spcBef>
              <a:spcAft>
                <a:spcPts val="0"/>
              </a:spcAft>
              <a:buClr>
                <a:srgbClr val="333333"/>
              </a:buClr>
              <a:buSzPts val="1700"/>
              <a:buFont typeface="Chivo"/>
              <a:buChar char="●"/>
            </a:pPr>
            <a:r>
              <a:rPr lang="en" sz="1700">
                <a:solidFill>
                  <a:srgbClr val="333333"/>
                </a:solidFill>
                <a:latin typeface="Chivo"/>
                <a:ea typeface="Chivo"/>
                <a:cs typeface="Chivo"/>
                <a:sym typeface="Chivo"/>
              </a:rPr>
              <a:t>The some 100,000 Canadians who served there suffered more than 10,600 casualties, nearly 3,600 of which were fatal. </a:t>
            </a:r>
            <a:endParaRPr sz="1700">
              <a:solidFill>
                <a:srgbClr val="333333"/>
              </a:solidFill>
              <a:latin typeface="Chivo"/>
              <a:ea typeface="Chivo"/>
              <a:cs typeface="Chivo"/>
              <a:sym typeface="Chivo"/>
            </a:endParaRPr>
          </a:p>
          <a:p>
            <a:pPr indent="-336550" lvl="0" marL="457200" rtl="0" algn="l">
              <a:spcBef>
                <a:spcPts val="0"/>
              </a:spcBef>
              <a:spcAft>
                <a:spcPts val="0"/>
              </a:spcAft>
              <a:buClr>
                <a:srgbClr val="333333"/>
              </a:buClr>
              <a:buSzPts val="1700"/>
              <a:buFont typeface="Chivo"/>
              <a:buChar char="●"/>
            </a:pPr>
            <a:r>
              <a:rPr lang="en" sz="1700">
                <a:solidFill>
                  <a:srgbClr val="333333"/>
                </a:solidFill>
                <a:latin typeface="Chivo"/>
                <a:ea typeface="Chivo"/>
                <a:cs typeface="Chivo"/>
                <a:sym typeface="Chivo"/>
              </a:rPr>
              <a:t>By the end of the First World War, Canada, a country of less than eight million people, would see more than 650,000 men and women serve in uniform. </a:t>
            </a:r>
            <a:endParaRPr sz="1700">
              <a:solidFill>
                <a:srgbClr val="333333"/>
              </a:solidFill>
              <a:latin typeface="Chivo"/>
              <a:ea typeface="Chivo"/>
              <a:cs typeface="Chivo"/>
              <a:sym typeface="Chivo"/>
            </a:endParaRPr>
          </a:p>
          <a:p>
            <a:pPr indent="-336550" lvl="0" marL="457200" rtl="0" algn="l">
              <a:spcBef>
                <a:spcPts val="0"/>
              </a:spcBef>
              <a:spcAft>
                <a:spcPts val="0"/>
              </a:spcAft>
              <a:buClr>
                <a:srgbClr val="333333"/>
              </a:buClr>
              <a:buSzPts val="1700"/>
              <a:buFont typeface="Chivo"/>
              <a:buChar char="●"/>
            </a:pPr>
            <a:r>
              <a:rPr lang="en" sz="1700">
                <a:solidFill>
                  <a:srgbClr val="333333"/>
                </a:solidFill>
                <a:latin typeface="Chivo"/>
                <a:ea typeface="Chivo"/>
                <a:cs typeface="Chivo"/>
                <a:sym typeface="Chivo"/>
              </a:rPr>
              <a:t>The conflict took a huge toll with more than 66,000 Canadians losing their lives and over 170,000 being wounded.</a:t>
            </a:r>
            <a:endParaRPr sz="1900">
              <a:latin typeface="Chivo"/>
              <a:ea typeface="Chivo"/>
              <a:cs typeface="Chivo"/>
              <a:sym typeface="Chiv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5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Support from Home &amp; Women</a:t>
            </a:r>
            <a:endParaRPr/>
          </a:p>
        </p:txBody>
      </p:sp>
      <p:sp>
        <p:nvSpPr>
          <p:cNvPr id="343" name="Google Shape;343;p52"/>
          <p:cNvSpPr txBox="1"/>
          <p:nvPr>
            <p:ph idx="1" type="body"/>
          </p:nvPr>
        </p:nvSpPr>
        <p:spPr>
          <a:xfrm>
            <a:off x="720000" y="1215741"/>
            <a:ext cx="7704000" cy="3028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Font typeface="Chivo"/>
              <a:buChar char="●"/>
            </a:pPr>
            <a:r>
              <a:rPr lang="en" sz="1800">
                <a:latin typeface="Chivo"/>
                <a:ea typeface="Chivo"/>
                <a:cs typeface="Chivo"/>
                <a:sym typeface="Chivo"/>
              </a:rPr>
              <a:t>Canadians at home helped by producing supplies, conserving food, and buying “Victory Bonds” to support the war.</a:t>
            </a:r>
            <a:endParaRPr sz="1800">
              <a:latin typeface="Chivo"/>
              <a:ea typeface="Chivo"/>
              <a:cs typeface="Chivo"/>
              <a:sym typeface="Chivo"/>
            </a:endParaRPr>
          </a:p>
          <a:p>
            <a:pPr indent="0" lvl="0" marL="457200" rtl="0" algn="l">
              <a:spcBef>
                <a:spcPts val="0"/>
              </a:spcBef>
              <a:spcAft>
                <a:spcPts val="0"/>
              </a:spcAft>
              <a:buNone/>
            </a:pPr>
            <a:r>
              <a:t/>
            </a:r>
            <a:endParaRPr sz="1800">
              <a:latin typeface="Chivo"/>
              <a:ea typeface="Chivo"/>
              <a:cs typeface="Chivo"/>
              <a:sym typeface="Chivo"/>
            </a:endParaRPr>
          </a:p>
          <a:p>
            <a:pPr indent="-342900" lvl="0" marL="457200" rtl="0" algn="l">
              <a:spcBef>
                <a:spcPts val="0"/>
              </a:spcBef>
              <a:spcAft>
                <a:spcPts val="0"/>
              </a:spcAft>
              <a:buSzPts val="1800"/>
              <a:buFont typeface="Chivo"/>
              <a:buChar char="●"/>
            </a:pPr>
            <a:r>
              <a:rPr lang="en" sz="1800">
                <a:latin typeface="Chivo"/>
                <a:ea typeface="Chivo"/>
                <a:cs typeface="Chivo"/>
                <a:sym typeface="Chivo"/>
              </a:rPr>
              <a:t>Many women took jobs in factories and other workplaces while men were fighting, which later influenced women’s rights in Canada.</a:t>
            </a:r>
            <a:endParaRPr sz="1800">
              <a:latin typeface="Chivo"/>
              <a:ea typeface="Chivo"/>
              <a:cs typeface="Chivo"/>
              <a:sym typeface="Chivo"/>
            </a:endParaRPr>
          </a:p>
          <a:p>
            <a:pPr indent="0" lvl="0" marL="457200" rtl="0" algn="l">
              <a:spcBef>
                <a:spcPts val="0"/>
              </a:spcBef>
              <a:spcAft>
                <a:spcPts val="0"/>
              </a:spcAft>
              <a:buNone/>
            </a:pPr>
            <a:r>
              <a:t/>
            </a:r>
            <a:endParaRPr sz="1800">
              <a:latin typeface="Chivo"/>
              <a:ea typeface="Chivo"/>
              <a:cs typeface="Chivo"/>
              <a:sym typeface="Chiv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5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Conscription Crisis</a:t>
            </a:r>
            <a:endParaRPr/>
          </a:p>
        </p:txBody>
      </p:sp>
      <p:sp>
        <p:nvSpPr>
          <p:cNvPr id="349" name="Google Shape;349;p53"/>
          <p:cNvSpPr txBox="1"/>
          <p:nvPr>
            <p:ph idx="1" type="body"/>
          </p:nvPr>
        </p:nvSpPr>
        <p:spPr>
          <a:xfrm>
            <a:off x="720000" y="1215740"/>
            <a:ext cx="7704000" cy="31221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lang="en" sz="2000"/>
              <a:t>By 1917, not enough men were volunteering, so Canada introduced conscription (mandatory enlistment), leading to protests and division, especially in Quebec.</a:t>
            </a:r>
            <a:endParaRPr sz="20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5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Impact on Canadian Identity</a:t>
            </a:r>
            <a:endParaRPr/>
          </a:p>
        </p:txBody>
      </p:sp>
      <p:sp>
        <p:nvSpPr>
          <p:cNvPr id="355" name="Google Shape;355;p54"/>
          <p:cNvSpPr txBox="1"/>
          <p:nvPr>
            <p:ph idx="1" type="body"/>
          </p:nvPr>
        </p:nvSpPr>
        <p:spPr>
          <a:xfrm>
            <a:off x="720000" y="1215739"/>
            <a:ext cx="7704000" cy="34041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Font typeface="Chivo"/>
              <a:buChar char="●"/>
            </a:pPr>
            <a:r>
              <a:rPr lang="en" sz="1700">
                <a:latin typeface="Chivo"/>
                <a:ea typeface="Chivo"/>
                <a:cs typeface="Chivo"/>
                <a:sym typeface="Chivo"/>
              </a:rPr>
              <a:t>After the war, Canada gained more independence in global affairs and began to be seen as its own country, not just part of Britain.</a:t>
            </a:r>
            <a:endParaRPr sz="1700">
              <a:latin typeface="Chivo"/>
              <a:ea typeface="Chivo"/>
              <a:cs typeface="Chivo"/>
              <a:sym typeface="Chivo"/>
            </a:endParaRPr>
          </a:p>
          <a:p>
            <a:pPr indent="-336550" lvl="0" marL="457200" rtl="0" algn="l">
              <a:spcBef>
                <a:spcPts val="0"/>
              </a:spcBef>
              <a:spcAft>
                <a:spcPts val="0"/>
              </a:spcAft>
              <a:buClr>
                <a:srgbClr val="000000"/>
              </a:buClr>
              <a:buSzPts val="1700"/>
              <a:buFont typeface="Chivo"/>
              <a:buChar char="●"/>
            </a:pPr>
            <a:r>
              <a:rPr lang="en" sz="1700">
                <a:solidFill>
                  <a:srgbClr val="000000"/>
                </a:solidFill>
                <a:latin typeface="Chivo"/>
                <a:ea typeface="Chivo"/>
                <a:cs typeface="Chivo"/>
                <a:sym typeface="Chivo"/>
              </a:rPr>
              <a:t>Canada emerged from the First World War a proud, victorious nation with newfound standing in the world. </a:t>
            </a:r>
            <a:endParaRPr sz="1700">
              <a:solidFill>
                <a:srgbClr val="000000"/>
              </a:solidFill>
              <a:latin typeface="Chivo"/>
              <a:ea typeface="Chivo"/>
              <a:cs typeface="Chivo"/>
              <a:sym typeface="Chivo"/>
            </a:endParaRPr>
          </a:p>
          <a:p>
            <a:pPr indent="-336550" lvl="0" marL="457200" rtl="0" algn="l">
              <a:spcBef>
                <a:spcPts val="0"/>
              </a:spcBef>
              <a:spcAft>
                <a:spcPts val="0"/>
              </a:spcAft>
              <a:buClr>
                <a:srgbClr val="000000"/>
              </a:buClr>
              <a:buSzPts val="1700"/>
              <a:buFont typeface="Chivo"/>
              <a:buChar char="●"/>
            </a:pPr>
            <a:r>
              <a:rPr lang="en" sz="1700">
                <a:solidFill>
                  <a:srgbClr val="000000"/>
                </a:solidFill>
                <a:latin typeface="Chivo"/>
                <a:ea typeface="Chivo"/>
                <a:cs typeface="Chivo"/>
                <a:sym typeface="Chivo"/>
              </a:rPr>
              <a:t>It also emerged grieving and divided, forever changed by the war’s unprecedented exertions and horrific costs.</a:t>
            </a:r>
            <a:endParaRPr sz="1700">
              <a:solidFill>
                <a:srgbClr val="000000"/>
              </a:solidFill>
              <a:latin typeface="Chivo"/>
              <a:ea typeface="Chivo"/>
              <a:cs typeface="Chivo"/>
              <a:sym typeface="Chivo"/>
            </a:endParaRPr>
          </a:p>
          <a:p>
            <a:pPr indent="-336550" lvl="0" marL="457200" rtl="0" algn="l">
              <a:spcBef>
                <a:spcPts val="0"/>
              </a:spcBef>
              <a:spcAft>
                <a:spcPts val="0"/>
              </a:spcAft>
              <a:buClr>
                <a:srgbClr val="000000"/>
              </a:buClr>
              <a:buSzPts val="1700"/>
              <a:buFont typeface="Chivo"/>
              <a:buChar char="●"/>
            </a:pPr>
            <a:r>
              <a:rPr lang="en" sz="1700">
                <a:solidFill>
                  <a:srgbClr val="000000"/>
                </a:solidFill>
                <a:latin typeface="Chivo"/>
                <a:ea typeface="Chivo"/>
                <a:cs typeface="Chivo"/>
                <a:sym typeface="Chivo"/>
              </a:rPr>
              <a:t>Prime Minister Borden’s  decision in early 1917 to invoke conscription, or compulsory service, in order to maintain Canada’s armies in the field nearly tore the country apart</a:t>
            </a:r>
            <a:endParaRPr sz="1700">
              <a:solidFill>
                <a:srgbClr val="000000"/>
              </a:solidFill>
              <a:latin typeface="Chivo"/>
              <a:ea typeface="Chivo"/>
              <a:cs typeface="Chivo"/>
              <a:sym typeface="Chivo"/>
            </a:endParaRPr>
          </a:p>
          <a:p>
            <a:pPr indent="-336550" lvl="0" marL="457200" rtl="0" algn="l">
              <a:spcBef>
                <a:spcPts val="0"/>
              </a:spcBef>
              <a:spcAft>
                <a:spcPts val="0"/>
              </a:spcAft>
              <a:buClr>
                <a:srgbClr val="000000"/>
              </a:buClr>
              <a:buSzPts val="1700"/>
              <a:buFont typeface="Chivo"/>
              <a:buChar char="●"/>
            </a:pPr>
            <a:r>
              <a:rPr lang="en" sz="1700">
                <a:solidFill>
                  <a:srgbClr val="000000"/>
                </a:solidFill>
                <a:latin typeface="Chivo"/>
                <a:ea typeface="Chivo"/>
                <a:cs typeface="Chivo"/>
                <a:sym typeface="Chivo"/>
              </a:rPr>
              <a:t>Borden used the scale and importance of Canada’s growing war effort to advocate greater national autonomy within the Empire.</a:t>
            </a:r>
            <a:endParaRPr sz="1700">
              <a:solidFill>
                <a:srgbClr val="000000"/>
              </a:solidFill>
              <a:latin typeface="Chivo"/>
              <a:ea typeface="Chivo"/>
              <a:cs typeface="Chivo"/>
              <a:sym typeface="Chiv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5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Five Things To Remember about WWI</a:t>
            </a:r>
            <a:endParaRPr/>
          </a:p>
        </p:txBody>
      </p:sp>
      <p:sp>
        <p:nvSpPr>
          <p:cNvPr id="361" name="Google Shape;361;p55"/>
          <p:cNvSpPr txBox="1"/>
          <p:nvPr>
            <p:ph idx="1" type="body"/>
          </p:nvPr>
        </p:nvSpPr>
        <p:spPr>
          <a:xfrm>
            <a:off x="436850" y="1215750"/>
            <a:ext cx="8560800" cy="32631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Font typeface="Chivo"/>
              <a:buAutoNum type="arabicPeriod"/>
            </a:pPr>
            <a:r>
              <a:rPr lang="en" sz="1600">
                <a:latin typeface="Chivo"/>
                <a:ea typeface="Chivo"/>
                <a:cs typeface="Chivo"/>
                <a:sym typeface="Chivo"/>
              </a:rPr>
              <a:t>It was a global war</a:t>
            </a:r>
            <a:endParaRPr sz="1600">
              <a:latin typeface="Chivo"/>
              <a:ea typeface="Chivo"/>
              <a:cs typeface="Chivo"/>
              <a:sym typeface="Chivo"/>
            </a:endParaRPr>
          </a:p>
          <a:p>
            <a:pPr indent="-330200" lvl="0" marL="457200" rtl="0" algn="l">
              <a:spcBef>
                <a:spcPts val="0"/>
              </a:spcBef>
              <a:spcAft>
                <a:spcPts val="0"/>
              </a:spcAft>
              <a:buSzPts val="1600"/>
              <a:buAutoNum type="arabicPeriod"/>
            </a:pPr>
            <a:r>
              <a:rPr lang="en" sz="1600">
                <a:latin typeface="Chivo"/>
                <a:ea typeface="Chivo"/>
                <a:cs typeface="Chivo"/>
                <a:sym typeface="Chivo"/>
              </a:rPr>
              <a:t>It happened </a:t>
            </a:r>
            <a:r>
              <a:rPr lang="en" sz="1600">
                <a:solidFill>
                  <a:srgbClr val="333333"/>
                </a:solidFill>
                <a:latin typeface="Chivo"/>
                <a:ea typeface="Chivo"/>
                <a:cs typeface="Chivo"/>
                <a:sym typeface="Chivo"/>
              </a:rPr>
              <a:t>as a result of human actions and decisions.</a:t>
            </a:r>
            <a:endParaRPr sz="1600">
              <a:solidFill>
                <a:srgbClr val="333333"/>
              </a:solidFill>
              <a:latin typeface="Chivo"/>
              <a:ea typeface="Chivo"/>
              <a:cs typeface="Chivo"/>
              <a:sym typeface="Chivo"/>
            </a:endParaRPr>
          </a:p>
          <a:p>
            <a:pPr indent="-330200" lvl="0" marL="457200" rtl="0" algn="l">
              <a:spcBef>
                <a:spcPts val="0"/>
              </a:spcBef>
              <a:spcAft>
                <a:spcPts val="0"/>
              </a:spcAft>
              <a:buSzPts val="1600"/>
              <a:buFont typeface="Chivo"/>
              <a:buAutoNum type="arabicPeriod"/>
            </a:pPr>
            <a:r>
              <a:rPr lang="en" sz="1600">
                <a:solidFill>
                  <a:srgbClr val="333333"/>
                </a:solidFill>
                <a:latin typeface="Chivo"/>
                <a:ea typeface="Chivo"/>
                <a:cs typeface="Chivo"/>
                <a:sym typeface="Chivo"/>
              </a:rPr>
              <a:t> It was a war of production that changed how wars would be </a:t>
            </a:r>
            <a:r>
              <a:rPr lang="en" sz="1600">
                <a:solidFill>
                  <a:srgbClr val="333333"/>
                </a:solidFill>
                <a:latin typeface="Chivo"/>
                <a:ea typeface="Chivo"/>
                <a:cs typeface="Chivo"/>
                <a:sym typeface="Chivo"/>
              </a:rPr>
              <a:t>fought</a:t>
            </a:r>
            <a:r>
              <a:rPr lang="en" sz="1600">
                <a:solidFill>
                  <a:srgbClr val="333333"/>
                </a:solidFill>
                <a:latin typeface="Chivo"/>
                <a:ea typeface="Chivo"/>
                <a:cs typeface="Chivo"/>
                <a:sym typeface="Chivo"/>
              </a:rPr>
              <a:t> in future.</a:t>
            </a:r>
            <a:endParaRPr sz="1600">
              <a:solidFill>
                <a:srgbClr val="333333"/>
              </a:solidFill>
              <a:latin typeface="Chivo"/>
              <a:ea typeface="Chivo"/>
              <a:cs typeface="Chivo"/>
              <a:sym typeface="Chivo"/>
            </a:endParaRPr>
          </a:p>
          <a:p>
            <a:pPr indent="-330200" lvl="0" marL="457200" rtl="0" algn="l">
              <a:spcBef>
                <a:spcPts val="0"/>
              </a:spcBef>
              <a:spcAft>
                <a:spcPts val="0"/>
              </a:spcAft>
              <a:buSzPts val="1600"/>
              <a:buFont typeface="Chivo"/>
              <a:buAutoNum type="arabicPeriod"/>
            </a:pPr>
            <a:r>
              <a:rPr lang="en" sz="1600">
                <a:latin typeface="Chivo"/>
                <a:ea typeface="Chivo"/>
                <a:cs typeface="Chivo"/>
                <a:sym typeface="Chivo"/>
              </a:rPr>
              <a:t>It was a war of innovation - new technologies and </a:t>
            </a:r>
            <a:r>
              <a:rPr lang="en" sz="1600">
                <a:latin typeface="Chivo"/>
                <a:ea typeface="Chivo"/>
                <a:cs typeface="Chivo"/>
                <a:sym typeface="Chivo"/>
              </a:rPr>
              <a:t>artillery</a:t>
            </a:r>
            <a:r>
              <a:rPr lang="en" sz="1600">
                <a:latin typeface="Chivo"/>
                <a:ea typeface="Chivo"/>
                <a:cs typeface="Chivo"/>
                <a:sym typeface="Chivo"/>
              </a:rPr>
              <a:t> changed the war.</a:t>
            </a:r>
            <a:endParaRPr sz="1600">
              <a:latin typeface="Chivo"/>
              <a:ea typeface="Chivo"/>
              <a:cs typeface="Chivo"/>
              <a:sym typeface="Chivo"/>
            </a:endParaRPr>
          </a:p>
          <a:p>
            <a:pPr indent="-330200" lvl="0" marL="457200" rtl="0" algn="l">
              <a:spcBef>
                <a:spcPts val="0"/>
              </a:spcBef>
              <a:spcAft>
                <a:spcPts val="0"/>
              </a:spcAft>
              <a:buSzPts val="1600"/>
              <a:buFont typeface="Chivo"/>
              <a:buAutoNum type="arabicPeriod"/>
            </a:pPr>
            <a:r>
              <a:rPr lang="en" sz="1600">
                <a:latin typeface="Chivo"/>
                <a:ea typeface="Chivo"/>
                <a:cs typeface="Chivo"/>
                <a:sym typeface="Chivo"/>
              </a:rPr>
              <a:t>It was a war of destruction:</a:t>
            </a:r>
            <a:endParaRPr sz="1600">
              <a:latin typeface="Chivo"/>
              <a:ea typeface="Chivo"/>
              <a:cs typeface="Chivo"/>
              <a:sym typeface="Chivo"/>
            </a:endParaRPr>
          </a:p>
          <a:p>
            <a:pPr indent="-330200" lvl="1" marL="914400" rtl="0" algn="l">
              <a:spcBef>
                <a:spcPts val="0"/>
              </a:spcBef>
              <a:spcAft>
                <a:spcPts val="0"/>
              </a:spcAft>
              <a:buSzPts val="1600"/>
              <a:buFont typeface="Chivo"/>
              <a:buAutoNum type="alphaLcPeriod"/>
            </a:pPr>
            <a:r>
              <a:rPr lang="en" sz="1600">
                <a:solidFill>
                  <a:srgbClr val="333333"/>
                </a:solidFill>
                <a:latin typeface="Chivo"/>
                <a:ea typeface="Chivo"/>
                <a:cs typeface="Chivo"/>
                <a:sym typeface="Chivo"/>
              </a:rPr>
              <a:t>The First World War left an estimated 16 million soldiers and civilians dead and countless others physically and psychologically wounded. The war also forever altered the world’s social and political landscape. It accelerated changes in attitudes towards gender and class and led to the collapse of the Russian, Austro-Hungarian and Ottoman empires. The cost of waging total war - and of rebuilding afterwards - ravaged the national economies of both the victorious European Allies and the defeated Central Powers.</a:t>
            </a:r>
            <a:endParaRPr sz="1600">
              <a:latin typeface="Chivo"/>
              <a:ea typeface="Chivo"/>
              <a:cs typeface="Chivo"/>
              <a:sym typeface="Chiv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5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Project Idea</a:t>
            </a:r>
            <a:endParaRPr/>
          </a:p>
        </p:txBody>
      </p:sp>
      <p:sp>
        <p:nvSpPr>
          <p:cNvPr id="367" name="Google Shape;367;p56"/>
          <p:cNvSpPr txBox="1"/>
          <p:nvPr>
            <p:ph idx="1" type="body"/>
          </p:nvPr>
        </p:nvSpPr>
        <p:spPr>
          <a:xfrm>
            <a:off x="720000" y="1215742"/>
            <a:ext cx="7704000" cy="266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Create a </a:t>
            </a:r>
            <a:r>
              <a:rPr lang="en"/>
              <a:t>storyboard</a:t>
            </a:r>
            <a:r>
              <a:rPr lang="en"/>
              <a:t> for an event from World War 1 that explains the event in a simple, artistic way.</a:t>
            </a:r>
            <a:endParaRPr/>
          </a:p>
          <a:p>
            <a:pPr indent="0" lvl="0" marL="0" rtl="0" algn="l">
              <a:spcBef>
                <a:spcPts val="0"/>
              </a:spcBef>
              <a:spcAft>
                <a:spcPts val="0"/>
              </a:spcAft>
              <a:buNone/>
            </a:pPr>
            <a:r>
              <a:rPr lang="en"/>
              <a:t>Use images and simple language to explain what happened, who was involved, and the </a:t>
            </a:r>
            <a:r>
              <a:rPr lang="en"/>
              <a:t>outcome</a:t>
            </a:r>
            <a:r>
              <a:rPr lang="en"/>
              <a:t> from this event.</a:t>
            </a:r>
            <a:endParaRPr/>
          </a:p>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orld War I - History - 10th grade by Slidesgo">
  <a:themeElements>
    <a:clrScheme name="Simple Light">
      <a:dk1>
        <a:srgbClr val="2A2218"/>
      </a:dk1>
      <a:lt1>
        <a:srgbClr val="FFF8EC"/>
      </a:lt1>
      <a:dk2>
        <a:srgbClr val="9E7C58"/>
      </a:dk2>
      <a:lt2>
        <a:srgbClr val="684E31"/>
      </a:lt2>
      <a:accent1>
        <a:srgbClr val="786C5C"/>
      </a:accent1>
      <a:accent2>
        <a:srgbClr val="53493B"/>
      </a:accent2>
      <a:accent3>
        <a:srgbClr val="A03C2E"/>
      </a:accent3>
      <a:accent4>
        <a:srgbClr val="FFFFFF"/>
      </a:accent4>
      <a:accent5>
        <a:srgbClr val="FFFFFF"/>
      </a:accent5>
      <a:accent6>
        <a:srgbClr val="FFFFFF"/>
      </a:accent6>
      <a:hlink>
        <a:srgbClr val="2A221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