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</p:sldIdLst>
  <p:sldSz cy="5143500" cx="9144000"/>
  <p:notesSz cx="6858000" cy="9144000"/>
  <p:embeddedFontLst>
    <p:embeddedFont>
      <p:font typeface="Patrick Hand"/>
      <p:regular r:id="rId80"/>
    </p:embeddedFont>
    <p:embeddedFont>
      <p:font typeface="Raleway"/>
      <p:regular r:id="rId81"/>
      <p:bold r:id="rId82"/>
      <p:italic r:id="rId83"/>
      <p:boldItalic r:id="rId84"/>
    </p:embeddedFont>
    <p:embeddedFont>
      <p:font typeface="Raleway Medium"/>
      <p:regular r:id="rId85"/>
      <p:bold r:id="rId86"/>
      <p:italic r:id="rId87"/>
      <p:boldItalic r:id="rId88"/>
    </p:embeddedFont>
    <p:embeddedFont>
      <p:font typeface="Rubik"/>
      <p:regular r:id="rId89"/>
      <p:bold r:id="rId90"/>
      <p:italic r:id="rId91"/>
      <p:boldItalic r:id="rId9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84" Type="http://schemas.openxmlformats.org/officeDocument/2006/relationships/font" Target="fonts/Raleway-boldItalic.fntdata"/><Relationship Id="rId83" Type="http://schemas.openxmlformats.org/officeDocument/2006/relationships/font" Target="fonts/Raleway-italic.fntdata"/><Relationship Id="rId42" Type="http://schemas.openxmlformats.org/officeDocument/2006/relationships/slide" Target="slides/slide38.xml"/><Relationship Id="rId86" Type="http://schemas.openxmlformats.org/officeDocument/2006/relationships/font" Target="fonts/RalewayMedium-bold.fntdata"/><Relationship Id="rId41" Type="http://schemas.openxmlformats.org/officeDocument/2006/relationships/slide" Target="slides/slide37.xml"/><Relationship Id="rId85" Type="http://schemas.openxmlformats.org/officeDocument/2006/relationships/font" Target="fonts/RalewayMedium-regular.fntdata"/><Relationship Id="rId44" Type="http://schemas.openxmlformats.org/officeDocument/2006/relationships/slide" Target="slides/slide40.xml"/><Relationship Id="rId88" Type="http://schemas.openxmlformats.org/officeDocument/2006/relationships/font" Target="fonts/RalewayMedium-boldItalic.fntdata"/><Relationship Id="rId43" Type="http://schemas.openxmlformats.org/officeDocument/2006/relationships/slide" Target="slides/slide39.xml"/><Relationship Id="rId87" Type="http://schemas.openxmlformats.org/officeDocument/2006/relationships/font" Target="fonts/RalewayMedium-italic.fntdata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9" Type="http://schemas.openxmlformats.org/officeDocument/2006/relationships/font" Target="fonts/Rubik-regular.fntdata"/><Relationship Id="rId80" Type="http://schemas.openxmlformats.org/officeDocument/2006/relationships/font" Target="fonts/PatrickHand-regular.fntdata"/><Relationship Id="rId82" Type="http://schemas.openxmlformats.org/officeDocument/2006/relationships/font" Target="fonts/Raleway-bold.fntdata"/><Relationship Id="rId81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slide" Target="slides/slide71.xml"/><Relationship Id="rId30" Type="http://schemas.openxmlformats.org/officeDocument/2006/relationships/slide" Target="slides/slide26.xml"/><Relationship Id="rId74" Type="http://schemas.openxmlformats.org/officeDocument/2006/relationships/slide" Target="slides/slide70.xml"/><Relationship Id="rId33" Type="http://schemas.openxmlformats.org/officeDocument/2006/relationships/slide" Target="slides/slide29.xml"/><Relationship Id="rId77" Type="http://schemas.openxmlformats.org/officeDocument/2006/relationships/slide" Target="slides/slide73.xml"/><Relationship Id="rId32" Type="http://schemas.openxmlformats.org/officeDocument/2006/relationships/slide" Target="slides/slide28.xml"/><Relationship Id="rId76" Type="http://schemas.openxmlformats.org/officeDocument/2006/relationships/slide" Target="slides/slide72.xml"/><Relationship Id="rId35" Type="http://schemas.openxmlformats.org/officeDocument/2006/relationships/slide" Target="slides/slide31.xml"/><Relationship Id="rId79" Type="http://schemas.openxmlformats.org/officeDocument/2006/relationships/slide" Target="slides/slide75.xml"/><Relationship Id="rId34" Type="http://schemas.openxmlformats.org/officeDocument/2006/relationships/slide" Target="slides/slide30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91" Type="http://schemas.openxmlformats.org/officeDocument/2006/relationships/font" Target="fonts/Rubik-italic.fntdata"/><Relationship Id="rId90" Type="http://schemas.openxmlformats.org/officeDocument/2006/relationships/font" Target="fonts/Rubik-bold.fntdata"/><Relationship Id="rId92" Type="http://schemas.openxmlformats.org/officeDocument/2006/relationships/font" Target="fonts/Rubik-boldItalic.fntdata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7" name="Shape 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8" name="Google Shape;2328;g31b2e1f43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9" name="Google Shape;2329;g31b2e1f43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3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g31b2e1f434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5" name="Google Shape;2335;g31b2e1f434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g31b1693949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0" name="Google Shape;2340;g31b1693949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7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g31b1693949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9" name="Google Shape;2349;g31b1693949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3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g31b1693949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5" name="Google Shape;2355;g31b1693949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0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g31b1693949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2" name="Google Shape;2362;g31b1693949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7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Google Shape;2368;g31b1693949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9" name="Google Shape;2369;g31b1693949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g31b1693949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5" name="Google Shape;2375;g31b1693949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1" name="Shape 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" name="Google Shape;2382;g31b2e1f434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3" name="Google Shape;2383;g31b2e1f434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6" name="Shape 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Google Shape;2387;g31b1693949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8" name="Google Shape;2388;g31b1693949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31b2e1f434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3" name="Google Shape;2393;g31b2e1f434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31b2e1f434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31b2e1f434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King Henry Doesn’t Usually Drink Chocolate Milk: Divide to go from small to big; Multiply to go from Big to Small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2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g31b1693949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4" name="Google Shape;2404;g31b1693949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9" name="Shape 2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0" name="Google Shape;2410;g31b169394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1" name="Google Shape;2411;g31b169394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5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31b1693949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31b1693949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2" name="Google Shape;2422;g31b1693949b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3" name="Google Shape;2423;g31b1693949b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7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g31b1693949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9" name="Google Shape;2429;g31b1693949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g31b1693949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5" name="Google Shape;2435;g31b1693949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9" name="Shape 2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0" name="Google Shape;2440;g31b1693949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1" name="Google Shape;2441;g31b1693949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5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g31b1693949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7" name="Google Shape;2447;g31b1693949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g31b1693949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3" name="Google Shape;2453;g31b1693949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7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g31b1693949b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9" name="Google Shape;2459;g31b1693949b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3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g31b1693949b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5" name="Google Shape;2465;g31b1693949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9" name="Shape 2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g31b1693949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1" name="Google Shape;2471;g31b1693949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5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Google Shape;2476;g31b1693949b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7" name="Google Shape;2477;g31b1693949b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g31b1693949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3" name="Google Shape;2483;g31b1693949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7" name="Shape 2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Google Shape;2488;g31b1693949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9" name="Google Shape;2489;g31b1693949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3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g31b1693949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5" name="Google Shape;2495;g31b1693949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9" name="Shape 2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Google Shape;2500;g31b1693949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1" name="Google Shape;2501;g31b1693949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5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g31b1693949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7" name="Google Shape;2507;g31b1693949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g31b1693949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3" name="Google Shape;2513;g31b1693949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7" name="Shape 2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Google Shape;2518;g31b1693949b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9" name="Google Shape;2519;g31b1693949b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3" name="Shape 2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Google Shape;2524;g31b1693949b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5" name="Google Shape;2525;g31b1693949b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9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31b1693949b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31b1693949b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6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31b1693949b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31b1693949b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2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g31b1693949b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4" name="Google Shape;2544;g31b1693949b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7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g31b1693949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9" name="Google Shape;2549;g31b1693949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4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g31b1693949b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6" name="Google Shape;2556;g31b1693949b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g31b1693949b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2" name="Google Shape;2562;g31b1693949b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8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Google Shape;2569;g31b1693949b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0" name="Google Shape;2570;g31b1693949b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5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g31b1693949b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7" name="Google Shape;2577;g31b1693949b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3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Google Shape;2584;g31b1693949b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5" name="Google Shape;2585;g31b1693949b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1" name="Shape 2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2" name="Google Shape;2592;g31b1693949b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3" name="Google Shape;2593;g31b1693949b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7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g31b1693949b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9" name="Google Shape;2599;g31b1693949b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3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g31b1693949b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5" name="Google Shape;2605;g31b1693949b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0" name="Shape 2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" name="Google Shape;2611;g31b1693949b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2" name="Google Shape;2612;g31b1693949b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6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7" name="Google Shape;2617;g31b1693949b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8" name="Google Shape;2618;g31b1693949b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2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3" name="Google Shape;2623;g31b1693949b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4" name="Google Shape;2624;g31b1693949b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8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g31b1693949b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0" name="Google Shape;2630;g31b1693949b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4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5" name="Google Shape;2635;g31b1693949b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6" name="Google Shape;2636;g31b1693949b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0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g31b1693949b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2" name="Google Shape;2642;g31b1693949b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6" name="Shape 2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Google Shape;2647;g31b2e1f434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8" name="Google Shape;2648;g31b2e1f434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2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31edd7c9b4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31edd7c9b4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7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g31edd7c9b4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9" name="Google Shape;2659;g31edd7c9b4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2" name="Shape 2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" name="Google Shape;2663;g31edd7c9b4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4" name="Google Shape;2664;g31edd7c9b4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7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g31edd7c9b4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9" name="Google Shape;2669;g31edd7c9b4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2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" name="Google Shape;2673;g31edd7c9b4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4" name="Google Shape;2674;g31edd7c9b4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7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31edd7c9b4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31edd7c9b4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2" name="Shape 2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3" name="Google Shape;2683;g31edd7c9b4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4" name="Google Shape;2684;g31edd7c9b4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7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g31edd7c9b4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9" name="Google Shape;2689;g31edd7c9b4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2" name="Shape 2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" name="Google Shape;2693;g31edd7c9b4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4" name="Google Shape;2694;g31edd7c9b4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7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g31edd7c9b4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9" name="Google Shape;2699;g31edd7c9b4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3" name="Shape 2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4" name="Google Shape;2704;g31edd7c9b4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5" name="Google Shape;2705;g31edd7c9b4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8" name="Shape 2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9" name="Google Shape;2709;g31edd7c9b48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0" name="Google Shape;2710;g31edd7c9b4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3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31edd7c9b48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5" name="Google Shape;2715;g31edd7c9b4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8" name="Shape 2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g331d0eb4c7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0" name="Google Shape;2720;g331d0eb4c7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4" name="Shape 2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Google Shape;2725;g331d0eb4c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6" name="Google Shape;2726;g331d0eb4c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g331d0eb4c7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3" name="Google Shape;2733;g331d0eb4c7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8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g331d0eb4c7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0" name="Google Shape;2740;g331d0eb4c7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5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g331d0eb4c7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7" name="Google Shape;2747;g331d0eb4c7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2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g331d0eb4c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4" name="Google Shape;2754;g331d0eb4c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9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331d0eb4c7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331d0eb4c7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6" name="Shape 2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Google Shape;2767;g331d0eb4c7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8" name="Google Shape;2768;g331d0eb4c7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3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g331d0eb4c7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5" name="Google Shape;2775;g331d0eb4c7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518600" y="1371150"/>
            <a:ext cx="6106800" cy="1486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500"/>
              <a:buFont typeface="Patrick Hand"/>
              <a:buNone/>
              <a:defRPr sz="6500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Font typeface="Patrick Hand"/>
              <a:buNone/>
              <a:defRPr sz="5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033250" y="2881750"/>
            <a:ext cx="5077500" cy="5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ubik"/>
              <a:buNone/>
              <a:defRPr sz="2800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14512" y="-10350"/>
            <a:ext cx="2022450" cy="1075325"/>
            <a:chOff x="-6300587" y="3973775"/>
            <a:chExt cx="2022450" cy="1075325"/>
          </a:xfrm>
        </p:grpSpPr>
        <p:sp>
          <p:nvSpPr>
            <p:cNvPr id="12" name="Google Shape;12;p2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8046613" y="0"/>
            <a:ext cx="1097388" cy="1657725"/>
            <a:chOff x="8003138" y="150175"/>
            <a:chExt cx="1097388" cy="1657725"/>
          </a:xfrm>
        </p:grpSpPr>
        <p:sp>
          <p:nvSpPr>
            <p:cNvPr id="15" name="Google Shape;15;p2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" name="Google Shape;16;p2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" name="Google Shape;41;p2"/>
          <p:cNvGrpSpPr/>
          <p:nvPr/>
        </p:nvGrpSpPr>
        <p:grpSpPr>
          <a:xfrm>
            <a:off x="6360188" y="4143400"/>
            <a:ext cx="2783800" cy="1027300"/>
            <a:chOff x="-5555112" y="2724125"/>
            <a:chExt cx="2783800" cy="1027300"/>
          </a:xfrm>
        </p:grpSpPr>
        <p:sp>
          <p:nvSpPr>
            <p:cNvPr id="42" name="Google Shape;42;p2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" name="Google Shape;44;p2"/>
          <p:cNvGrpSpPr/>
          <p:nvPr/>
        </p:nvGrpSpPr>
        <p:grpSpPr>
          <a:xfrm>
            <a:off x="3248938" y="564150"/>
            <a:ext cx="2646125" cy="224625"/>
            <a:chOff x="2292275" y="335550"/>
            <a:chExt cx="2646125" cy="224625"/>
          </a:xfrm>
        </p:grpSpPr>
        <p:sp>
          <p:nvSpPr>
            <p:cNvPr id="45" name="Google Shape;45;p2"/>
            <p:cNvSpPr/>
            <p:nvPr/>
          </p:nvSpPr>
          <p:spPr>
            <a:xfrm>
              <a:off x="2297550" y="335550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297550" y="533700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292275" y="436000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" name="Google Shape;48;p2"/>
          <p:cNvGrpSpPr/>
          <p:nvPr/>
        </p:nvGrpSpPr>
        <p:grpSpPr>
          <a:xfrm>
            <a:off x="0" y="2150950"/>
            <a:ext cx="914700" cy="1059975"/>
            <a:chOff x="248675" y="2139825"/>
            <a:chExt cx="914700" cy="1059975"/>
          </a:xfrm>
        </p:grpSpPr>
        <p:sp>
          <p:nvSpPr>
            <p:cNvPr id="49" name="Google Shape;49;p2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2"/>
          <p:cNvSpPr/>
          <p:nvPr/>
        </p:nvSpPr>
        <p:spPr>
          <a:xfrm>
            <a:off x="1602200" y="440797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3986488" y="-80542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3500891" y="410454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 txBox="1"/>
          <p:nvPr>
            <p:ph type="title"/>
          </p:nvPr>
        </p:nvSpPr>
        <p:spPr>
          <a:xfrm>
            <a:off x="730671" y="2686450"/>
            <a:ext cx="4721700" cy="8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3"/>
          <p:cNvSpPr txBox="1"/>
          <p:nvPr>
            <p:ph hasCustomPrompt="1" idx="2" type="title"/>
          </p:nvPr>
        </p:nvSpPr>
        <p:spPr>
          <a:xfrm>
            <a:off x="747286" y="1776200"/>
            <a:ext cx="838500" cy="7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5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72" name="Google Shape;72;p3"/>
          <p:cNvGrpSpPr/>
          <p:nvPr/>
        </p:nvGrpSpPr>
        <p:grpSpPr>
          <a:xfrm>
            <a:off x="1018013" y="495838"/>
            <a:ext cx="2646125" cy="224625"/>
            <a:chOff x="61350" y="3721875"/>
            <a:chExt cx="2646125" cy="224625"/>
          </a:xfrm>
        </p:grpSpPr>
        <p:sp>
          <p:nvSpPr>
            <p:cNvPr id="73" name="Google Shape;73;p3"/>
            <p:cNvSpPr/>
            <p:nvPr/>
          </p:nvSpPr>
          <p:spPr>
            <a:xfrm>
              <a:off x="66625" y="3721875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66625" y="3920025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61350" y="3822325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" name="Google Shape;76;p3"/>
          <p:cNvGrpSpPr/>
          <p:nvPr/>
        </p:nvGrpSpPr>
        <p:grpSpPr>
          <a:xfrm>
            <a:off x="-4" y="4509521"/>
            <a:ext cx="675898" cy="633990"/>
            <a:chOff x="731675" y="1636850"/>
            <a:chExt cx="805600" cy="755650"/>
          </a:xfrm>
        </p:grpSpPr>
        <p:sp>
          <p:nvSpPr>
            <p:cNvPr id="77" name="Google Shape;77;p3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3"/>
          <p:cNvGrpSpPr/>
          <p:nvPr/>
        </p:nvGrpSpPr>
        <p:grpSpPr>
          <a:xfrm>
            <a:off x="-12" y="1825"/>
            <a:ext cx="2022450" cy="1075325"/>
            <a:chOff x="-6300587" y="3973775"/>
            <a:chExt cx="2022450" cy="1075325"/>
          </a:xfrm>
        </p:grpSpPr>
        <p:sp>
          <p:nvSpPr>
            <p:cNvPr id="94" name="Google Shape;94;p3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AutoNum type="romanLcPeriod"/>
              <a:defRPr sz="1200"/>
            </a:lvl9pPr>
          </a:lstStyle>
          <a:p/>
        </p:txBody>
      </p:sp>
      <p:grpSp>
        <p:nvGrpSpPr>
          <p:cNvPr id="98" name="Google Shape;98;p4"/>
          <p:cNvGrpSpPr/>
          <p:nvPr/>
        </p:nvGrpSpPr>
        <p:grpSpPr>
          <a:xfrm>
            <a:off x="6360188" y="4143400"/>
            <a:ext cx="2783800" cy="1027300"/>
            <a:chOff x="-5555112" y="2724125"/>
            <a:chExt cx="2783800" cy="1027300"/>
          </a:xfrm>
        </p:grpSpPr>
        <p:sp>
          <p:nvSpPr>
            <p:cNvPr id="99" name="Google Shape;99;p4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4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2" name="Google Shape;102;p4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" name="Google Shape;103;p4"/>
          <p:cNvGrpSpPr/>
          <p:nvPr/>
        </p:nvGrpSpPr>
        <p:grpSpPr>
          <a:xfrm>
            <a:off x="-14512" y="-10350"/>
            <a:ext cx="2022450" cy="1075325"/>
            <a:chOff x="-6300587" y="3973775"/>
            <a:chExt cx="2022450" cy="1075325"/>
          </a:xfrm>
        </p:grpSpPr>
        <p:sp>
          <p:nvSpPr>
            <p:cNvPr id="104" name="Google Shape;104;p4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" name="Google Shape;106;p4"/>
          <p:cNvSpPr/>
          <p:nvPr/>
        </p:nvSpPr>
        <p:spPr>
          <a:xfrm>
            <a:off x="-106400" y="459942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842175" y="1983400"/>
            <a:ext cx="3602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9" name="Google Shape;109;p5"/>
          <p:cNvSpPr txBox="1"/>
          <p:nvPr>
            <p:ph idx="1" type="subTitle"/>
          </p:nvPr>
        </p:nvSpPr>
        <p:spPr>
          <a:xfrm>
            <a:off x="1532475" y="2838450"/>
            <a:ext cx="2222100" cy="8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5"/>
          <p:cNvSpPr txBox="1"/>
          <p:nvPr>
            <p:ph idx="2" type="subTitle"/>
          </p:nvPr>
        </p:nvSpPr>
        <p:spPr>
          <a:xfrm>
            <a:off x="4700362" y="1983400"/>
            <a:ext cx="36027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11" name="Google Shape;111;p5"/>
          <p:cNvSpPr txBox="1"/>
          <p:nvPr>
            <p:ph idx="3" type="subTitle"/>
          </p:nvPr>
        </p:nvSpPr>
        <p:spPr>
          <a:xfrm>
            <a:off x="5392012" y="2838450"/>
            <a:ext cx="22194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2" name="Google Shape;112;p5"/>
          <p:cNvGrpSpPr/>
          <p:nvPr/>
        </p:nvGrpSpPr>
        <p:grpSpPr>
          <a:xfrm flipH="1">
            <a:off x="7121538" y="1838"/>
            <a:ext cx="2022450" cy="1075325"/>
            <a:chOff x="-6300587" y="3973775"/>
            <a:chExt cx="2022450" cy="1075325"/>
          </a:xfrm>
        </p:grpSpPr>
        <p:sp>
          <p:nvSpPr>
            <p:cNvPr id="113" name="Google Shape;113;p5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5"/>
          <p:cNvGrpSpPr/>
          <p:nvPr/>
        </p:nvGrpSpPr>
        <p:grpSpPr>
          <a:xfrm rot="10800000">
            <a:off x="-12" y="0"/>
            <a:ext cx="2783800" cy="1027300"/>
            <a:chOff x="-5555112" y="2724125"/>
            <a:chExt cx="2783800" cy="1027300"/>
          </a:xfrm>
        </p:grpSpPr>
        <p:sp>
          <p:nvSpPr>
            <p:cNvPr id="116" name="Google Shape;116;p5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5"/>
          <p:cNvGrpSpPr/>
          <p:nvPr/>
        </p:nvGrpSpPr>
        <p:grpSpPr>
          <a:xfrm>
            <a:off x="8430771" y="4489346"/>
            <a:ext cx="675898" cy="633990"/>
            <a:chOff x="731675" y="1636850"/>
            <a:chExt cx="805600" cy="755650"/>
          </a:xfrm>
        </p:grpSpPr>
        <p:sp>
          <p:nvSpPr>
            <p:cNvPr id="119" name="Google Shape;119;p5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" name="Google Shape;135;p5"/>
          <p:cNvGrpSpPr/>
          <p:nvPr/>
        </p:nvGrpSpPr>
        <p:grpSpPr>
          <a:xfrm>
            <a:off x="0" y="4069438"/>
            <a:ext cx="914700" cy="1059975"/>
            <a:chOff x="248675" y="2139825"/>
            <a:chExt cx="914700" cy="1059975"/>
          </a:xfrm>
        </p:grpSpPr>
        <p:sp>
          <p:nvSpPr>
            <p:cNvPr id="136" name="Google Shape;136;p5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55" name="Google Shape;155;p6"/>
          <p:cNvGrpSpPr/>
          <p:nvPr/>
        </p:nvGrpSpPr>
        <p:grpSpPr>
          <a:xfrm rot="10800000">
            <a:off x="-14512" y="0"/>
            <a:ext cx="2783800" cy="1027300"/>
            <a:chOff x="-5555112" y="2724125"/>
            <a:chExt cx="2783800" cy="1027300"/>
          </a:xfrm>
        </p:grpSpPr>
        <p:sp>
          <p:nvSpPr>
            <p:cNvPr id="156" name="Google Shape;156;p6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" name="Google Shape;158;p6"/>
          <p:cNvGrpSpPr/>
          <p:nvPr/>
        </p:nvGrpSpPr>
        <p:grpSpPr>
          <a:xfrm>
            <a:off x="-14504" y="4509521"/>
            <a:ext cx="675898" cy="633990"/>
            <a:chOff x="731675" y="1636850"/>
            <a:chExt cx="805600" cy="755650"/>
          </a:xfrm>
        </p:grpSpPr>
        <p:sp>
          <p:nvSpPr>
            <p:cNvPr id="159" name="Google Shape;159;p6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6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8003138" y="150175"/>
            <a:ext cx="1097388" cy="1657725"/>
            <a:chOff x="8003138" y="150175"/>
            <a:chExt cx="1097388" cy="1657725"/>
          </a:xfrm>
        </p:grpSpPr>
        <p:sp>
          <p:nvSpPr>
            <p:cNvPr id="176" name="Google Shape;176;p6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7" name="Google Shape;177;p6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78" name="Google Shape;178;p6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6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6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6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6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6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6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6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6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6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6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6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6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6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6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6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2" name="Google Shape;202;p6"/>
          <p:cNvGrpSpPr/>
          <p:nvPr/>
        </p:nvGrpSpPr>
        <p:grpSpPr>
          <a:xfrm rot="10800000">
            <a:off x="7121538" y="4071175"/>
            <a:ext cx="2022450" cy="1075325"/>
            <a:chOff x="-6300587" y="3973775"/>
            <a:chExt cx="2022450" cy="1075325"/>
          </a:xfrm>
        </p:grpSpPr>
        <p:sp>
          <p:nvSpPr>
            <p:cNvPr id="203" name="Google Shape;203;p6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6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/>
          <p:nvPr>
            <p:ph idx="1" type="body"/>
          </p:nvPr>
        </p:nvSpPr>
        <p:spPr>
          <a:xfrm>
            <a:off x="1149900" y="2304793"/>
            <a:ext cx="2808000" cy="11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8" name="Google Shape;208;p7"/>
          <p:cNvSpPr txBox="1"/>
          <p:nvPr>
            <p:ph type="title"/>
          </p:nvPr>
        </p:nvSpPr>
        <p:spPr>
          <a:xfrm>
            <a:off x="1149900" y="1663907"/>
            <a:ext cx="280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9" name="Google Shape;209;p7"/>
          <p:cNvSpPr/>
          <p:nvPr/>
        </p:nvSpPr>
        <p:spPr>
          <a:xfrm>
            <a:off x="2768698" y="2260800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0" name="Google Shape;210;p7"/>
          <p:cNvGrpSpPr/>
          <p:nvPr/>
        </p:nvGrpSpPr>
        <p:grpSpPr>
          <a:xfrm rot="10800000">
            <a:off x="7121538" y="4061763"/>
            <a:ext cx="2022450" cy="1075325"/>
            <a:chOff x="-6300587" y="3973775"/>
            <a:chExt cx="2022450" cy="1075325"/>
          </a:xfrm>
        </p:grpSpPr>
        <p:sp>
          <p:nvSpPr>
            <p:cNvPr id="211" name="Google Shape;211;p7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" name="Google Shape;213;p7"/>
          <p:cNvGrpSpPr/>
          <p:nvPr/>
        </p:nvGrpSpPr>
        <p:grpSpPr>
          <a:xfrm>
            <a:off x="-12" y="3485763"/>
            <a:ext cx="1097388" cy="1657725"/>
            <a:chOff x="8003138" y="150175"/>
            <a:chExt cx="1097388" cy="1657725"/>
          </a:xfrm>
        </p:grpSpPr>
        <p:sp>
          <p:nvSpPr>
            <p:cNvPr id="214" name="Google Shape;214;p7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7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216" name="Google Shape;216;p7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7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7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7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7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7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7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7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7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7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7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7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7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7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7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7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7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7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7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7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7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7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7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0" name="Google Shape;240;p7"/>
          <p:cNvSpPr/>
          <p:nvPr/>
        </p:nvSpPr>
        <p:spPr>
          <a:xfrm>
            <a:off x="8287300" y="-457200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1" name="Google Shape;241;p7"/>
          <p:cNvGrpSpPr/>
          <p:nvPr/>
        </p:nvGrpSpPr>
        <p:grpSpPr>
          <a:xfrm rot="10800000">
            <a:off x="-12" y="-12075"/>
            <a:ext cx="2783800" cy="1027300"/>
            <a:chOff x="-5555112" y="2724125"/>
            <a:chExt cx="2783800" cy="1027300"/>
          </a:xfrm>
        </p:grpSpPr>
        <p:sp>
          <p:nvSpPr>
            <p:cNvPr id="242" name="Google Shape;242;p7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"/>
          <p:cNvSpPr txBox="1"/>
          <p:nvPr>
            <p:ph type="title"/>
          </p:nvPr>
        </p:nvSpPr>
        <p:spPr>
          <a:xfrm>
            <a:off x="713225" y="1653575"/>
            <a:ext cx="7717500" cy="13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grpSp>
        <p:nvGrpSpPr>
          <p:cNvPr id="246" name="Google Shape;246;p8"/>
          <p:cNvGrpSpPr/>
          <p:nvPr/>
        </p:nvGrpSpPr>
        <p:grpSpPr>
          <a:xfrm flipH="1">
            <a:off x="7121538" y="1825"/>
            <a:ext cx="2022450" cy="1075325"/>
            <a:chOff x="-6300587" y="3973775"/>
            <a:chExt cx="2022450" cy="1075325"/>
          </a:xfrm>
        </p:grpSpPr>
        <p:sp>
          <p:nvSpPr>
            <p:cNvPr id="247" name="Google Shape;247;p8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" name="Google Shape;249;p8"/>
          <p:cNvGrpSpPr/>
          <p:nvPr/>
        </p:nvGrpSpPr>
        <p:grpSpPr>
          <a:xfrm flipH="1">
            <a:off x="0" y="4116200"/>
            <a:ext cx="2783800" cy="1027300"/>
            <a:chOff x="-5555112" y="2724125"/>
            <a:chExt cx="2783800" cy="1027300"/>
          </a:xfrm>
        </p:grpSpPr>
        <p:sp>
          <p:nvSpPr>
            <p:cNvPr id="250" name="Google Shape;250;p8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8"/>
          <p:cNvGrpSpPr/>
          <p:nvPr/>
        </p:nvGrpSpPr>
        <p:grpSpPr>
          <a:xfrm>
            <a:off x="-12" y="0"/>
            <a:ext cx="1097388" cy="1657725"/>
            <a:chOff x="8003138" y="150175"/>
            <a:chExt cx="1097388" cy="1657725"/>
          </a:xfrm>
        </p:grpSpPr>
        <p:sp>
          <p:nvSpPr>
            <p:cNvPr id="253" name="Google Shape;253;p8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4" name="Google Shape;254;p8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255" name="Google Shape;255;p8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8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8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8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8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8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8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8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8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8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8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8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8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8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8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8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8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8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9" name="Google Shape;279;p8"/>
          <p:cNvGrpSpPr/>
          <p:nvPr/>
        </p:nvGrpSpPr>
        <p:grpSpPr>
          <a:xfrm>
            <a:off x="8468096" y="4509521"/>
            <a:ext cx="675898" cy="633990"/>
            <a:chOff x="731675" y="1636850"/>
            <a:chExt cx="805600" cy="755650"/>
          </a:xfrm>
        </p:grpSpPr>
        <p:sp>
          <p:nvSpPr>
            <p:cNvPr id="280" name="Google Shape;280;p8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6" name="Google Shape;296;p8"/>
          <p:cNvSpPr/>
          <p:nvPr/>
        </p:nvSpPr>
        <p:spPr>
          <a:xfrm>
            <a:off x="8632238" y="1867838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"/>
          <p:cNvSpPr txBox="1"/>
          <p:nvPr>
            <p:ph type="title"/>
          </p:nvPr>
        </p:nvSpPr>
        <p:spPr>
          <a:xfrm>
            <a:off x="4419600" y="1725650"/>
            <a:ext cx="3721500" cy="1131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99" name="Google Shape;299;p9"/>
          <p:cNvSpPr txBox="1"/>
          <p:nvPr>
            <p:ph idx="1" type="subTitle"/>
          </p:nvPr>
        </p:nvSpPr>
        <p:spPr>
          <a:xfrm>
            <a:off x="4419600" y="2845900"/>
            <a:ext cx="4192200" cy="7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00" name="Google Shape;300;p9"/>
          <p:cNvGrpSpPr/>
          <p:nvPr/>
        </p:nvGrpSpPr>
        <p:grpSpPr>
          <a:xfrm>
            <a:off x="6360188" y="4116200"/>
            <a:ext cx="2783800" cy="1027300"/>
            <a:chOff x="-5555112" y="2724125"/>
            <a:chExt cx="2783800" cy="1027300"/>
          </a:xfrm>
        </p:grpSpPr>
        <p:sp>
          <p:nvSpPr>
            <p:cNvPr id="301" name="Google Shape;301;p9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3" name="Google Shape;303;p9"/>
          <p:cNvGrpSpPr/>
          <p:nvPr/>
        </p:nvGrpSpPr>
        <p:grpSpPr>
          <a:xfrm>
            <a:off x="8468096" y="-4"/>
            <a:ext cx="675898" cy="633990"/>
            <a:chOff x="731675" y="1636850"/>
            <a:chExt cx="805600" cy="755650"/>
          </a:xfrm>
        </p:grpSpPr>
        <p:sp>
          <p:nvSpPr>
            <p:cNvPr id="304" name="Google Shape;304;p9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0" name="Google Shape;320;p9"/>
          <p:cNvSpPr/>
          <p:nvPr/>
        </p:nvSpPr>
        <p:spPr>
          <a:xfrm>
            <a:off x="4523968" y="2807250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 txBox="1"/>
          <p:nvPr>
            <p:ph type="title"/>
          </p:nvPr>
        </p:nvSpPr>
        <p:spPr>
          <a:xfrm>
            <a:off x="789450" y="2022300"/>
            <a:ext cx="4020600" cy="10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323" name="Google Shape;323;p10"/>
          <p:cNvGrpSpPr/>
          <p:nvPr/>
        </p:nvGrpSpPr>
        <p:grpSpPr>
          <a:xfrm flipH="1">
            <a:off x="-12" y="4116200"/>
            <a:ext cx="2783800" cy="1027300"/>
            <a:chOff x="-5555112" y="2724125"/>
            <a:chExt cx="2783800" cy="1027300"/>
          </a:xfrm>
        </p:grpSpPr>
        <p:sp>
          <p:nvSpPr>
            <p:cNvPr id="324" name="Google Shape;324;p10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0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6" name="Google Shape;326;p10"/>
          <p:cNvSpPr/>
          <p:nvPr/>
        </p:nvSpPr>
        <p:spPr>
          <a:xfrm>
            <a:off x="-81175" y="149473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>
            <p:ph hasCustomPrompt="1" type="title"/>
          </p:nvPr>
        </p:nvSpPr>
        <p:spPr>
          <a:xfrm>
            <a:off x="2164800" y="1844550"/>
            <a:ext cx="4785300" cy="96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9" name="Google Shape;329;p11"/>
          <p:cNvSpPr txBox="1"/>
          <p:nvPr>
            <p:ph idx="1" type="body"/>
          </p:nvPr>
        </p:nvSpPr>
        <p:spPr>
          <a:xfrm>
            <a:off x="2591850" y="3253626"/>
            <a:ext cx="3960300" cy="3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330" name="Google Shape;330;p11"/>
          <p:cNvGrpSpPr/>
          <p:nvPr/>
        </p:nvGrpSpPr>
        <p:grpSpPr>
          <a:xfrm>
            <a:off x="7121538" y="1825"/>
            <a:ext cx="2022450" cy="1075325"/>
            <a:chOff x="835463" y="3985950"/>
            <a:chExt cx="2022450" cy="1075325"/>
          </a:xfrm>
        </p:grpSpPr>
        <p:sp>
          <p:nvSpPr>
            <p:cNvPr id="331" name="Google Shape;331;p11"/>
            <p:cNvSpPr/>
            <p:nvPr/>
          </p:nvSpPr>
          <p:spPr>
            <a:xfrm flipH="1">
              <a:off x="835463" y="3985950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1"/>
            <p:cNvSpPr/>
            <p:nvPr/>
          </p:nvSpPr>
          <p:spPr>
            <a:xfrm flipH="1">
              <a:off x="1998638" y="3985950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1"/>
          <p:cNvGrpSpPr/>
          <p:nvPr/>
        </p:nvGrpSpPr>
        <p:grpSpPr>
          <a:xfrm>
            <a:off x="-12" y="4132038"/>
            <a:ext cx="2783800" cy="1027300"/>
            <a:chOff x="-11915312" y="2712763"/>
            <a:chExt cx="2783800" cy="1027300"/>
          </a:xfrm>
        </p:grpSpPr>
        <p:sp>
          <p:nvSpPr>
            <p:cNvPr id="334" name="Google Shape;334;p11"/>
            <p:cNvSpPr/>
            <p:nvPr/>
          </p:nvSpPr>
          <p:spPr>
            <a:xfrm flipH="1">
              <a:off x="-11915312" y="2712763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1"/>
            <p:cNvSpPr/>
            <p:nvPr/>
          </p:nvSpPr>
          <p:spPr>
            <a:xfrm flipH="1">
              <a:off x="-11915312" y="3265363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6" name="Google Shape;336;p11"/>
          <p:cNvSpPr/>
          <p:nvPr/>
        </p:nvSpPr>
        <p:spPr>
          <a:xfrm>
            <a:off x="8430775" y="3504050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7" name="Google Shape;337;p11"/>
          <p:cNvGrpSpPr/>
          <p:nvPr/>
        </p:nvGrpSpPr>
        <p:grpSpPr>
          <a:xfrm>
            <a:off x="-12" y="0"/>
            <a:ext cx="1097388" cy="1657725"/>
            <a:chOff x="-12" y="0"/>
            <a:chExt cx="1097388" cy="1657725"/>
          </a:xfrm>
        </p:grpSpPr>
        <p:sp>
          <p:nvSpPr>
            <p:cNvPr id="338" name="Google Shape;338;p11"/>
            <p:cNvSpPr/>
            <p:nvPr/>
          </p:nvSpPr>
          <p:spPr>
            <a:xfrm>
              <a:off x="132350" y="695450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9" name="Google Shape;339;p11"/>
            <p:cNvGrpSpPr/>
            <p:nvPr/>
          </p:nvGrpSpPr>
          <p:grpSpPr>
            <a:xfrm>
              <a:off x="-12" y="0"/>
              <a:ext cx="980875" cy="980675"/>
              <a:chOff x="-3836700" y="747175"/>
              <a:chExt cx="980875" cy="980675"/>
            </a:xfrm>
          </p:grpSpPr>
          <p:sp>
            <p:nvSpPr>
              <p:cNvPr id="340" name="Google Shape;340;p11"/>
              <p:cNvSpPr/>
              <p:nvPr/>
            </p:nvSpPr>
            <p:spPr>
              <a:xfrm>
                <a:off x="-3804975" y="1040500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11"/>
              <p:cNvSpPr/>
              <p:nvPr/>
            </p:nvSpPr>
            <p:spPr>
              <a:xfrm>
                <a:off x="-3831425" y="112785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11"/>
              <p:cNvSpPr/>
              <p:nvPr/>
            </p:nvSpPr>
            <p:spPr>
              <a:xfrm>
                <a:off x="-3820850" y="1082800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1"/>
              <p:cNvSpPr/>
              <p:nvPr/>
            </p:nvSpPr>
            <p:spPr>
              <a:xfrm>
                <a:off x="-3744075" y="929475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11"/>
              <p:cNvSpPr/>
              <p:nvPr/>
            </p:nvSpPr>
            <p:spPr>
              <a:xfrm>
                <a:off x="-3767975" y="96395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11"/>
              <p:cNvSpPr/>
              <p:nvPr/>
            </p:nvSpPr>
            <p:spPr>
              <a:xfrm>
                <a:off x="-3789125" y="1000950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11"/>
              <p:cNvSpPr/>
              <p:nvPr/>
            </p:nvSpPr>
            <p:spPr>
              <a:xfrm>
                <a:off x="-3836700" y="1177975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11"/>
              <p:cNvSpPr/>
              <p:nvPr/>
            </p:nvSpPr>
            <p:spPr>
              <a:xfrm>
                <a:off x="-3820850" y="1368300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11"/>
              <p:cNvSpPr/>
              <p:nvPr/>
            </p:nvSpPr>
            <p:spPr>
              <a:xfrm>
                <a:off x="-3355575" y="747175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11"/>
              <p:cNvSpPr/>
              <p:nvPr/>
            </p:nvSpPr>
            <p:spPr>
              <a:xfrm>
                <a:off x="-3836700" y="1233575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1"/>
              <p:cNvSpPr/>
              <p:nvPr/>
            </p:nvSpPr>
            <p:spPr>
              <a:xfrm>
                <a:off x="-3833950" y="1294275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1"/>
              <p:cNvSpPr/>
              <p:nvPr/>
            </p:nvSpPr>
            <p:spPr>
              <a:xfrm>
                <a:off x="-3781075" y="1463475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11"/>
              <p:cNvSpPr/>
              <p:nvPr/>
            </p:nvSpPr>
            <p:spPr>
              <a:xfrm>
                <a:off x="-3656950" y="842350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11"/>
              <p:cNvSpPr/>
              <p:nvPr/>
            </p:nvSpPr>
            <p:spPr>
              <a:xfrm>
                <a:off x="-3410975" y="747175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11"/>
              <p:cNvSpPr/>
              <p:nvPr/>
            </p:nvSpPr>
            <p:spPr>
              <a:xfrm>
                <a:off x="-3294675" y="749700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1"/>
              <p:cNvSpPr/>
              <p:nvPr/>
            </p:nvSpPr>
            <p:spPr>
              <a:xfrm>
                <a:off x="-3461325" y="75500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11"/>
              <p:cNvSpPr/>
              <p:nvPr/>
            </p:nvSpPr>
            <p:spPr>
              <a:xfrm>
                <a:off x="-3220650" y="763025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11"/>
              <p:cNvSpPr/>
              <p:nvPr/>
            </p:nvSpPr>
            <p:spPr>
              <a:xfrm>
                <a:off x="-3125475" y="800050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11"/>
              <p:cNvSpPr/>
              <p:nvPr/>
            </p:nvSpPr>
            <p:spPr>
              <a:xfrm>
                <a:off x="-3688675" y="871300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11"/>
              <p:cNvSpPr/>
              <p:nvPr/>
            </p:nvSpPr>
            <p:spPr>
              <a:xfrm>
                <a:off x="-3717650" y="897750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1"/>
              <p:cNvSpPr/>
              <p:nvPr/>
            </p:nvSpPr>
            <p:spPr>
              <a:xfrm>
                <a:off x="-3625225" y="82120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11"/>
              <p:cNvSpPr/>
              <p:nvPr/>
            </p:nvSpPr>
            <p:spPr>
              <a:xfrm>
                <a:off x="-3588200" y="800050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11"/>
              <p:cNvSpPr/>
              <p:nvPr/>
            </p:nvSpPr>
            <p:spPr>
              <a:xfrm>
                <a:off x="-3548450" y="781425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1"/>
              <p:cNvSpPr/>
              <p:nvPr/>
            </p:nvSpPr>
            <p:spPr>
              <a:xfrm>
                <a:off x="-3506150" y="765575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64" name="Google Shape;364;p11"/>
          <p:cNvGrpSpPr/>
          <p:nvPr/>
        </p:nvGrpSpPr>
        <p:grpSpPr>
          <a:xfrm>
            <a:off x="0" y="2150950"/>
            <a:ext cx="914700" cy="1059975"/>
            <a:chOff x="248675" y="2139825"/>
            <a:chExt cx="914700" cy="1059975"/>
          </a:xfrm>
        </p:grpSpPr>
        <p:sp>
          <p:nvSpPr>
            <p:cNvPr id="365" name="Google Shape;365;p11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1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1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2" name="Google Shape;382;p11"/>
          <p:cNvSpPr/>
          <p:nvPr/>
        </p:nvSpPr>
        <p:spPr>
          <a:xfrm>
            <a:off x="2598700" y="-57682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3" name="Google Shape;383;p11"/>
          <p:cNvGrpSpPr/>
          <p:nvPr/>
        </p:nvGrpSpPr>
        <p:grpSpPr>
          <a:xfrm>
            <a:off x="8468096" y="4599421"/>
            <a:ext cx="675898" cy="633990"/>
            <a:chOff x="10842044" y="1744001"/>
            <a:chExt cx="805600" cy="755650"/>
          </a:xfrm>
        </p:grpSpPr>
        <p:sp>
          <p:nvSpPr>
            <p:cNvPr id="384" name="Google Shape;384;p11"/>
            <p:cNvSpPr/>
            <p:nvPr/>
          </p:nvSpPr>
          <p:spPr>
            <a:xfrm>
              <a:off x="10842044" y="1744001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10842044" y="1942051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10842044" y="2176226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10842044" y="2390776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11081794" y="1744001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>
              <a:off x="11081794" y="1942051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>
              <a:off x="11081794" y="2176226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11081794" y="2390776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11313069" y="1744001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11313069" y="1942051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1"/>
            <p:cNvSpPr/>
            <p:nvPr/>
          </p:nvSpPr>
          <p:spPr>
            <a:xfrm>
              <a:off x="11313069" y="2176226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11313069" y="2390776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11538994" y="1744001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11538994" y="1942051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11538994" y="2176226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11538994" y="2390776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4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14"/>
          <p:cNvGrpSpPr/>
          <p:nvPr/>
        </p:nvGrpSpPr>
        <p:grpSpPr>
          <a:xfrm>
            <a:off x="7121538" y="1825"/>
            <a:ext cx="2022450" cy="1075325"/>
            <a:chOff x="835463" y="3985950"/>
            <a:chExt cx="2022450" cy="1075325"/>
          </a:xfrm>
        </p:grpSpPr>
        <p:sp>
          <p:nvSpPr>
            <p:cNvPr id="404" name="Google Shape;404;p14"/>
            <p:cNvSpPr/>
            <p:nvPr/>
          </p:nvSpPr>
          <p:spPr>
            <a:xfrm flipH="1">
              <a:off x="835463" y="3985950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 flipH="1">
              <a:off x="1998638" y="3985950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4"/>
          <p:cNvGrpSpPr/>
          <p:nvPr/>
        </p:nvGrpSpPr>
        <p:grpSpPr>
          <a:xfrm>
            <a:off x="-12" y="4132038"/>
            <a:ext cx="2783800" cy="1027300"/>
            <a:chOff x="-11915312" y="2712763"/>
            <a:chExt cx="2783800" cy="1027300"/>
          </a:xfrm>
        </p:grpSpPr>
        <p:sp>
          <p:nvSpPr>
            <p:cNvPr id="407" name="Google Shape;407;p14"/>
            <p:cNvSpPr/>
            <p:nvPr/>
          </p:nvSpPr>
          <p:spPr>
            <a:xfrm flipH="1">
              <a:off x="-11915312" y="2712763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 flipH="1">
              <a:off x="-11915312" y="3265363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9" name="Google Shape;409;p14"/>
          <p:cNvSpPr/>
          <p:nvPr/>
        </p:nvSpPr>
        <p:spPr>
          <a:xfrm>
            <a:off x="8430775" y="3504050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0" name="Google Shape;410;p14"/>
          <p:cNvGrpSpPr/>
          <p:nvPr/>
        </p:nvGrpSpPr>
        <p:grpSpPr>
          <a:xfrm>
            <a:off x="-12" y="0"/>
            <a:ext cx="1097388" cy="1657725"/>
            <a:chOff x="-12" y="0"/>
            <a:chExt cx="1097388" cy="1657725"/>
          </a:xfrm>
        </p:grpSpPr>
        <p:sp>
          <p:nvSpPr>
            <p:cNvPr id="411" name="Google Shape;411;p14"/>
            <p:cNvSpPr/>
            <p:nvPr/>
          </p:nvSpPr>
          <p:spPr>
            <a:xfrm>
              <a:off x="132350" y="695450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2" name="Google Shape;412;p14"/>
            <p:cNvGrpSpPr/>
            <p:nvPr/>
          </p:nvGrpSpPr>
          <p:grpSpPr>
            <a:xfrm>
              <a:off x="-12" y="0"/>
              <a:ext cx="980875" cy="980675"/>
              <a:chOff x="-3836700" y="747175"/>
              <a:chExt cx="980875" cy="980675"/>
            </a:xfrm>
          </p:grpSpPr>
          <p:sp>
            <p:nvSpPr>
              <p:cNvPr id="413" name="Google Shape;413;p14"/>
              <p:cNvSpPr/>
              <p:nvPr/>
            </p:nvSpPr>
            <p:spPr>
              <a:xfrm>
                <a:off x="-3804975" y="1040500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14"/>
              <p:cNvSpPr/>
              <p:nvPr/>
            </p:nvSpPr>
            <p:spPr>
              <a:xfrm>
                <a:off x="-3831425" y="112785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14"/>
              <p:cNvSpPr/>
              <p:nvPr/>
            </p:nvSpPr>
            <p:spPr>
              <a:xfrm>
                <a:off x="-3820850" y="1082800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14"/>
              <p:cNvSpPr/>
              <p:nvPr/>
            </p:nvSpPr>
            <p:spPr>
              <a:xfrm>
                <a:off x="-3744075" y="929475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14"/>
              <p:cNvSpPr/>
              <p:nvPr/>
            </p:nvSpPr>
            <p:spPr>
              <a:xfrm>
                <a:off x="-3767975" y="96395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14"/>
              <p:cNvSpPr/>
              <p:nvPr/>
            </p:nvSpPr>
            <p:spPr>
              <a:xfrm>
                <a:off x="-3789125" y="1000950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14"/>
              <p:cNvSpPr/>
              <p:nvPr/>
            </p:nvSpPr>
            <p:spPr>
              <a:xfrm>
                <a:off x="-3836700" y="1177975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14"/>
              <p:cNvSpPr/>
              <p:nvPr/>
            </p:nvSpPr>
            <p:spPr>
              <a:xfrm>
                <a:off x="-3820850" y="1368300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14"/>
              <p:cNvSpPr/>
              <p:nvPr/>
            </p:nvSpPr>
            <p:spPr>
              <a:xfrm>
                <a:off x="-3355575" y="747175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14"/>
              <p:cNvSpPr/>
              <p:nvPr/>
            </p:nvSpPr>
            <p:spPr>
              <a:xfrm>
                <a:off x="-3836700" y="1233575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14"/>
              <p:cNvSpPr/>
              <p:nvPr/>
            </p:nvSpPr>
            <p:spPr>
              <a:xfrm>
                <a:off x="-3833950" y="1294275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14"/>
              <p:cNvSpPr/>
              <p:nvPr/>
            </p:nvSpPr>
            <p:spPr>
              <a:xfrm>
                <a:off x="-3781075" y="1463475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14"/>
              <p:cNvSpPr/>
              <p:nvPr/>
            </p:nvSpPr>
            <p:spPr>
              <a:xfrm>
                <a:off x="-3656950" y="842350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14"/>
              <p:cNvSpPr/>
              <p:nvPr/>
            </p:nvSpPr>
            <p:spPr>
              <a:xfrm>
                <a:off x="-3410975" y="747175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4"/>
              <p:cNvSpPr/>
              <p:nvPr/>
            </p:nvSpPr>
            <p:spPr>
              <a:xfrm>
                <a:off x="-3294675" y="749700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14"/>
              <p:cNvSpPr/>
              <p:nvPr/>
            </p:nvSpPr>
            <p:spPr>
              <a:xfrm>
                <a:off x="-3461325" y="75500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14"/>
              <p:cNvSpPr/>
              <p:nvPr/>
            </p:nvSpPr>
            <p:spPr>
              <a:xfrm>
                <a:off x="-3220650" y="763025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14"/>
              <p:cNvSpPr/>
              <p:nvPr/>
            </p:nvSpPr>
            <p:spPr>
              <a:xfrm>
                <a:off x="-3125475" y="800050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14"/>
              <p:cNvSpPr/>
              <p:nvPr/>
            </p:nvSpPr>
            <p:spPr>
              <a:xfrm>
                <a:off x="-3688675" y="871300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14"/>
              <p:cNvSpPr/>
              <p:nvPr/>
            </p:nvSpPr>
            <p:spPr>
              <a:xfrm>
                <a:off x="-3717650" y="897750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14"/>
              <p:cNvSpPr/>
              <p:nvPr/>
            </p:nvSpPr>
            <p:spPr>
              <a:xfrm>
                <a:off x="-3625225" y="82120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14"/>
              <p:cNvSpPr/>
              <p:nvPr/>
            </p:nvSpPr>
            <p:spPr>
              <a:xfrm>
                <a:off x="-3588200" y="800050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14"/>
              <p:cNvSpPr/>
              <p:nvPr/>
            </p:nvSpPr>
            <p:spPr>
              <a:xfrm>
                <a:off x="-3548450" y="781425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14"/>
              <p:cNvSpPr/>
              <p:nvPr/>
            </p:nvSpPr>
            <p:spPr>
              <a:xfrm>
                <a:off x="-3506150" y="765575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7" name="Google Shape;437;p14"/>
          <p:cNvGrpSpPr/>
          <p:nvPr/>
        </p:nvGrpSpPr>
        <p:grpSpPr>
          <a:xfrm>
            <a:off x="0" y="2150950"/>
            <a:ext cx="914700" cy="1059975"/>
            <a:chOff x="248675" y="2139825"/>
            <a:chExt cx="914700" cy="1059975"/>
          </a:xfrm>
        </p:grpSpPr>
        <p:sp>
          <p:nvSpPr>
            <p:cNvPr id="438" name="Google Shape;438;p14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5" name="Google Shape;455;p14"/>
          <p:cNvSpPr/>
          <p:nvPr/>
        </p:nvSpPr>
        <p:spPr>
          <a:xfrm>
            <a:off x="2598700" y="-57682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6" name="Google Shape;456;p14"/>
          <p:cNvGrpSpPr/>
          <p:nvPr/>
        </p:nvGrpSpPr>
        <p:grpSpPr>
          <a:xfrm>
            <a:off x="8468096" y="4599421"/>
            <a:ext cx="675898" cy="633990"/>
            <a:chOff x="10842044" y="1744001"/>
            <a:chExt cx="805600" cy="755650"/>
          </a:xfrm>
        </p:grpSpPr>
        <p:sp>
          <p:nvSpPr>
            <p:cNvPr id="457" name="Google Shape;457;p14"/>
            <p:cNvSpPr/>
            <p:nvPr/>
          </p:nvSpPr>
          <p:spPr>
            <a:xfrm>
              <a:off x="10842044" y="1744001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10842044" y="1942051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10842044" y="2176226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10842044" y="2390776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11081794" y="1744001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11081794" y="1942051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11081794" y="2176226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11081794" y="2390776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11313069" y="1744001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11313069" y="1942051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11313069" y="2176226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>
              <a:off x="11313069" y="2390776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4"/>
            <p:cNvSpPr/>
            <p:nvPr/>
          </p:nvSpPr>
          <p:spPr>
            <a:xfrm>
              <a:off x="11538994" y="1744001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4"/>
            <p:cNvSpPr/>
            <p:nvPr/>
          </p:nvSpPr>
          <p:spPr>
            <a:xfrm>
              <a:off x="11538994" y="1942051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11538994" y="2176226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11538994" y="2390776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3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5"/>
          <p:cNvGrpSpPr/>
          <p:nvPr/>
        </p:nvGrpSpPr>
        <p:grpSpPr>
          <a:xfrm flipH="1">
            <a:off x="-12" y="4116200"/>
            <a:ext cx="2783800" cy="1027300"/>
            <a:chOff x="-5555112" y="2724125"/>
            <a:chExt cx="2783800" cy="1027300"/>
          </a:xfrm>
        </p:grpSpPr>
        <p:sp>
          <p:nvSpPr>
            <p:cNvPr id="475" name="Google Shape;475;p15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7" name="Google Shape;477;p15"/>
          <p:cNvSpPr/>
          <p:nvPr/>
        </p:nvSpPr>
        <p:spPr>
          <a:xfrm>
            <a:off x="-81175" y="149473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2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6"/>
          <p:cNvGrpSpPr/>
          <p:nvPr/>
        </p:nvGrpSpPr>
        <p:grpSpPr>
          <a:xfrm flipH="1">
            <a:off x="-12" y="4509521"/>
            <a:ext cx="675898" cy="633990"/>
            <a:chOff x="731675" y="1636850"/>
            <a:chExt cx="805600" cy="755650"/>
          </a:xfrm>
        </p:grpSpPr>
        <p:sp>
          <p:nvSpPr>
            <p:cNvPr id="480" name="Google Shape;480;p16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6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6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6" name="Google Shape;496;p16"/>
          <p:cNvGrpSpPr/>
          <p:nvPr/>
        </p:nvGrpSpPr>
        <p:grpSpPr>
          <a:xfrm>
            <a:off x="-6" y="-2975"/>
            <a:ext cx="2022450" cy="1075325"/>
            <a:chOff x="-6300587" y="3973775"/>
            <a:chExt cx="2022450" cy="1075325"/>
          </a:xfrm>
        </p:grpSpPr>
        <p:sp>
          <p:nvSpPr>
            <p:cNvPr id="497" name="Google Shape;497;p16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9" name="Google Shape;499;p16"/>
          <p:cNvGrpSpPr/>
          <p:nvPr/>
        </p:nvGrpSpPr>
        <p:grpSpPr>
          <a:xfrm flipH="1" rot="10800000">
            <a:off x="6360194" y="-12075"/>
            <a:ext cx="2783800" cy="1027300"/>
            <a:chOff x="-5555112" y="2724125"/>
            <a:chExt cx="2783800" cy="1027300"/>
          </a:xfrm>
        </p:grpSpPr>
        <p:sp>
          <p:nvSpPr>
            <p:cNvPr id="500" name="Google Shape;500;p16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2" name="Google Shape;502;p16"/>
          <p:cNvSpPr/>
          <p:nvPr/>
        </p:nvSpPr>
        <p:spPr>
          <a:xfrm flipH="1">
            <a:off x="8178957" y="41812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"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05" name="Google Shape;505;p17"/>
          <p:cNvSpPr txBox="1"/>
          <p:nvPr>
            <p:ph idx="1" type="subTitle"/>
          </p:nvPr>
        </p:nvSpPr>
        <p:spPr>
          <a:xfrm>
            <a:off x="834600" y="2114550"/>
            <a:ext cx="15525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506" name="Google Shape;506;p17"/>
          <p:cNvSpPr txBox="1"/>
          <p:nvPr>
            <p:ph idx="2" type="subTitle"/>
          </p:nvPr>
        </p:nvSpPr>
        <p:spPr>
          <a:xfrm>
            <a:off x="723900" y="2828925"/>
            <a:ext cx="1773900" cy="6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7" name="Google Shape;507;p17"/>
          <p:cNvSpPr txBox="1"/>
          <p:nvPr>
            <p:ph idx="3" type="subTitle"/>
          </p:nvPr>
        </p:nvSpPr>
        <p:spPr>
          <a:xfrm>
            <a:off x="3806231" y="2114550"/>
            <a:ext cx="15525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508" name="Google Shape;508;p17"/>
          <p:cNvSpPr txBox="1"/>
          <p:nvPr>
            <p:ph idx="4" type="subTitle"/>
          </p:nvPr>
        </p:nvSpPr>
        <p:spPr>
          <a:xfrm>
            <a:off x="3695531" y="2828925"/>
            <a:ext cx="1773900" cy="6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9" name="Google Shape;509;p17"/>
          <p:cNvSpPr txBox="1"/>
          <p:nvPr>
            <p:ph idx="5" type="subTitle"/>
          </p:nvPr>
        </p:nvSpPr>
        <p:spPr>
          <a:xfrm>
            <a:off x="6749625" y="2114550"/>
            <a:ext cx="15525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510" name="Google Shape;510;p17"/>
          <p:cNvSpPr txBox="1"/>
          <p:nvPr>
            <p:ph idx="6" type="subTitle"/>
          </p:nvPr>
        </p:nvSpPr>
        <p:spPr>
          <a:xfrm>
            <a:off x="6638925" y="2828925"/>
            <a:ext cx="1773900" cy="6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1" name="Google Shape;511;p17"/>
          <p:cNvSpPr/>
          <p:nvPr/>
        </p:nvSpPr>
        <p:spPr>
          <a:xfrm>
            <a:off x="4129799" y="12848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2" name="Google Shape;512;p17"/>
          <p:cNvGrpSpPr/>
          <p:nvPr/>
        </p:nvGrpSpPr>
        <p:grpSpPr>
          <a:xfrm rot="10800000">
            <a:off x="13" y="4080800"/>
            <a:ext cx="2022450" cy="1075325"/>
            <a:chOff x="820938" y="3954738"/>
            <a:chExt cx="2022450" cy="1075325"/>
          </a:xfrm>
        </p:grpSpPr>
        <p:sp>
          <p:nvSpPr>
            <p:cNvPr id="513" name="Google Shape;513;p17"/>
            <p:cNvSpPr/>
            <p:nvPr/>
          </p:nvSpPr>
          <p:spPr>
            <a:xfrm flipH="1">
              <a:off x="820938" y="3954738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7"/>
            <p:cNvSpPr/>
            <p:nvPr/>
          </p:nvSpPr>
          <p:spPr>
            <a:xfrm flipH="1">
              <a:off x="1984113" y="3954738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5" name="Google Shape;515;p17"/>
          <p:cNvGrpSpPr/>
          <p:nvPr/>
        </p:nvGrpSpPr>
        <p:grpSpPr>
          <a:xfrm>
            <a:off x="-12" y="-12"/>
            <a:ext cx="1097388" cy="1657725"/>
            <a:chOff x="-43487" y="150175"/>
            <a:chExt cx="1097388" cy="1657725"/>
          </a:xfrm>
        </p:grpSpPr>
        <p:sp>
          <p:nvSpPr>
            <p:cNvPr id="516" name="Google Shape;516;p17"/>
            <p:cNvSpPr/>
            <p:nvPr/>
          </p:nvSpPr>
          <p:spPr>
            <a:xfrm>
              <a:off x="88875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7" name="Google Shape;517;p17"/>
            <p:cNvGrpSpPr/>
            <p:nvPr/>
          </p:nvGrpSpPr>
          <p:grpSpPr>
            <a:xfrm>
              <a:off x="-43487" y="150175"/>
              <a:ext cx="980875" cy="980675"/>
              <a:chOff x="-3880175" y="897350"/>
              <a:chExt cx="980875" cy="980675"/>
            </a:xfrm>
          </p:grpSpPr>
          <p:sp>
            <p:nvSpPr>
              <p:cNvPr id="518" name="Google Shape;518;p17"/>
              <p:cNvSpPr/>
              <p:nvPr/>
            </p:nvSpPr>
            <p:spPr>
              <a:xfrm>
                <a:off x="-3848450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17"/>
              <p:cNvSpPr/>
              <p:nvPr/>
            </p:nvSpPr>
            <p:spPr>
              <a:xfrm>
                <a:off x="-3874900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17"/>
              <p:cNvSpPr/>
              <p:nvPr/>
            </p:nvSpPr>
            <p:spPr>
              <a:xfrm>
                <a:off x="-3864325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17"/>
              <p:cNvSpPr/>
              <p:nvPr/>
            </p:nvSpPr>
            <p:spPr>
              <a:xfrm>
                <a:off x="-3787550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17"/>
              <p:cNvSpPr/>
              <p:nvPr/>
            </p:nvSpPr>
            <p:spPr>
              <a:xfrm>
                <a:off x="-3811450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17"/>
              <p:cNvSpPr/>
              <p:nvPr/>
            </p:nvSpPr>
            <p:spPr>
              <a:xfrm>
                <a:off x="-3832600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17"/>
              <p:cNvSpPr/>
              <p:nvPr/>
            </p:nvSpPr>
            <p:spPr>
              <a:xfrm>
                <a:off x="-3880175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17"/>
              <p:cNvSpPr/>
              <p:nvPr/>
            </p:nvSpPr>
            <p:spPr>
              <a:xfrm>
                <a:off x="-3864325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17"/>
              <p:cNvSpPr/>
              <p:nvPr/>
            </p:nvSpPr>
            <p:spPr>
              <a:xfrm>
                <a:off x="-3399050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17"/>
              <p:cNvSpPr/>
              <p:nvPr/>
            </p:nvSpPr>
            <p:spPr>
              <a:xfrm>
                <a:off x="-3880175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17"/>
              <p:cNvSpPr/>
              <p:nvPr/>
            </p:nvSpPr>
            <p:spPr>
              <a:xfrm>
                <a:off x="-3877425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17"/>
              <p:cNvSpPr/>
              <p:nvPr/>
            </p:nvSpPr>
            <p:spPr>
              <a:xfrm>
                <a:off x="-3824550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17"/>
              <p:cNvSpPr/>
              <p:nvPr/>
            </p:nvSpPr>
            <p:spPr>
              <a:xfrm>
                <a:off x="-3700425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17"/>
              <p:cNvSpPr/>
              <p:nvPr/>
            </p:nvSpPr>
            <p:spPr>
              <a:xfrm>
                <a:off x="-3454450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17"/>
              <p:cNvSpPr/>
              <p:nvPr/>
            </p:nvSpPr>
            <p:spPr>
              <a:xfrm>
                <a:off x="-3338150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17"/>
              <p:cNvSpPr/>
              <p:nvPr/>
            </p:nvSpPr>
            <p:spPr>
              <a:xfrm>
                <a:off x="-3504800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17"/>
              <p:cNvSpPr/>
              <p:nvPr/>
            </p:nvSpPr>
            <p:spPr>
              <a:xfrm>
                <a:off x="-3264125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17"/>
              <p:cNvSpPr/>
              <p:nvPr/>
            </p:nvSpPr>
            <p:spPr>
              <a:xfrm>
                <a:off x="-3168950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17"/>
              <p:cNvSpPr/>
              <p:nvPr/>
            </p:nvSpPr>
            <p:spPr>
              <a:xfrm>
                <a:off x="-3732150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17"/>
              <p:cNvSpPr/>
              <p:nvPr/>
            </p:nvSpPr>
            <p:spPr>
              <a:xfrm>
                <a:off x="-3761125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17"/>
              <p:cNvSpPr/>
              <p:nvPr/>
            </p:nvSpPr>
            <p:spPr>
              <a:xfrm>
                <a:off x="-3668700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17"/>
              <p:cNvSpPr/>
              <p:nvPr/>
            </p:nvSpPr>
            <p:spPr>
              <a:xfrm>
                <a:off x="-3631675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17"/>
              <p:cNvSpPr/>
              <p:nvPr/>
            </p:nvSpPr>
            <p:spPr>
              <a:xfrm>
                <a:off x="-3591925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17"/>
              <p:cNvSpPr/>
              <p:nvPr/>
            </p:nvSpPr>
            <p:spPr>
              <a:xfrm>
                <a:off x="-3549625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42" name="Google Shape;542;p17"/>
          <p:cNvGrpSpPr/>
          <p:nvPr/>
        </p:nvGrpSpPr>
        <p:grpSpPr>
          <a:xfrm rot="10800000">
            <a:off x="6379238" y="-2725"/>
            <a:ext cx="2783800" cy="1027300"/>
            <a:chOff x="-11934362" y="2724125"/>
            <a:chExt cx="2783800" cy="1027300"/>
          </a:xfrm>
        </p:grpSpPr>
        <p:sp>
          <p:nvSpPr>
            <p:cNvPr id="543" name="Google Shape;543;p17"/>
            <p:cNvSpPr/>
            <p:nvPr/>
          </p:nvSpPr>
          <p:spPr>
            <a:xfrm flipH="1">
              <a:off x="-1193436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 flipH="1">
              <a:off x="-119343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5" name="Google Shape;545;p17"/>
          <p:cNvGrpSpPr/>
          <p:nvPr/>
        </p:nvGrpSpPr>
        <p:grpSpPr>
          <a:xfrm>
            <a:off x="6516913" y="4741050"/>
            <a:ext cx="2646125" cy="224625"/>
            <a:chOff x="5560250" y="3674250"/>
            <a:chExt cx="2646125" cy="224625"/>
          </a:xfrm>
        </p:grpSpPr>
        <p:sp>
          <p:nvSpPr>
            <p:cNvPr id="546" name="Google Shape;546;p17"/>
            <p:cNvSpPr/>
            <p:nvPr/>
          </p:nvSpPr>
          <p:spPr>
            <a:xfrm>
              <a:off x="5565525" y="3674250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5565525" y="3872400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5560250" y="3774700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3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8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51" name="Google Shape;551;p18"/>
          <p:cNvSpPr txBox="1"/>
          <p:nvPr>
            <p:ph idx="1" type="subTitle"/>
          </p:nvPr>
        </p:nvSpPr>
        <p:spPr>
          <a:xfrm>
            <a:off x="815550" y="2924175"/>
            <a:ext cx="15525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552" name="Google Shape;552;p18"/>
          <p:cNvSpPr txBox="1"/>
          <p:nvPr>
            <p:ph idx="2" type="subTitle"/>
          </p:nvPr>
        </p:nvSpPr>
        <p:spPr>
          <a:xfrm>
            <a:off x="704850" y="3924300"/>
            <a:ext cx="1773900" cy="6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3" name="Google Shape;553;p18"/>
          <p:cNvSpPr txBox="1"/>
          <p:nvPr>
            <p:ph idx="3" type="subTitle"/>
          </p:nvPr>
        </p:nvSpPr>
        <p:spPr>
          <a:xfrm>
            <a:off x="3719550" y="1962156"/>
            <a:ext cx="15525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554" name="Google Shape;554;p18"/>
          <p:cNvSpPr txBox="1"/>
          <p:nvPr>
            <p:ph idx="4" type="subTitle"/>
          </p:nvPr>
        </p:nvSpPr>
        <p:spPr>
          <a:xfrm>
            <a:off x="3685050" y="2933700"/>
            <a:ext cx="1773900" cy="6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5" name="Google Shape;555;p18"/>
          <p:cNvSpPr txBox="1"/>
          <p:nvPr>
            <p:ph idx="5" type="subTitle"/>
          </p:nvPr>
        </p:nvSpPr>
        <p:spPr>
          <a:xfrm>
            <a:off x="6768675" y="3054825"/>
            <a:ext cx="15525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556" name="Google Shape;556;p18"/>
          <p:cNvSpPr txBox="1"/>
          <p:nvPr>
            <p:ph idx="6" type="subTitle"/>
          </p:nvPr>
        </p:nvSpPr>
        <p:spPr>
          <a:xfrm>
            <a:off x="6657975" y="3895725"/>
            <a:ext cx="1773900" cy="6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7" name="Google Shape;557;p18"/>
          <p:cNvSpPr/>
          <p:nvPr/>
        </p:nvSpPr>
        <p:spPr>
          <a:xfrm>
            <a:off x="4129799" y="12848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8" name="Google Shape;558;p18"/>
          <p:cNvGrpSpPr/>
          <p:nvPr/>
        </p:nvGrpSpPr>
        <p:grpSpPr>
          <a:xfrm rot="10800000">
            <a:off x="7121538" y="4061763"/>
            <a:ext cx="2022450" cy="1075325"/>
            <a:chOff x="-6300587" y="3973775"/>
            <a:chExt cx="2022450" cy="1075325"/>
          </a:xfrm>
        </p:grpSpPr>
        <p:sp>
          <p:nvSpPr>
            <p:cNvPr id="559" name="Google Shape;559;p18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1" name="Google Shape;561;p18"/>
          <p:cNvGrpSpPr/>
          <p:nvPr/>
        </p:nvGrpSpPr>
        <p:grpSpPr>
          <a:xfrm>
            <a:off x="8046613" y="-12"/>
            <a:ext cx="1097388" cy="1657725"/>
            <a:chOff x="8003138" y="150175"/>
            <a:chExt cx="1097388" cy="1657725"/>
          </a:xfrm>
        </p:grpSpPr>
        <p:sp>
          <p:nvSpPr>
            <p:cNvPr id="562" name="Google Shape;562;p18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3" name="Google Shape;563;p18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564" name="Google Shape;564;p18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18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18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18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18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18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18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18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8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18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18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18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8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18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18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18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18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18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18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18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18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18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18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18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88" name="Google Shape;588;p18"/>
          <p:cNvGrpSpPr/>
          <p:nvPr/>
        </p:nvGrpSpPr>
        <p:grpSpPr>
          <a:xfrm rot="10800000">
            <a:off x="-12" y="-2725"/>
            <a:ext cx="2783800" cy="1027300"/>
            <a:chOff x="-5555112" y="2724125"/>
            <a:chExt cx="2783800" cy="1027300"/>
          </a:xfrm>
        </p:grpSpPr>
        <p:sp>
          <p:nvSpPr>
            <p:cNvPr id="589" name="Google Shape;589;p18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8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18"/>
          <p:cNvGrpSpPr/>
          <p:nvPr/>
        </p:nvGrpSpPr>
        <p:grpSpPr>
          <a:xfrm>
            <a:off x="-12" y="4371963"/>
            <a:ext cx="1097388" cy="1657725"/>
            <a:chOff x="8003138" y="150175"/>
            <a:chExt cx="1097388" cy="1657725"/>
          </a:xfrm>
        </p:grpSpPr>
        <p:sp>
          <p:nvSpPr>
            <p:cNvPr id="592" name="Google Shape;592;p18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3" name="Google Shape;593;p18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594" name="Google Shape;594;p18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18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18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18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18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18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18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18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18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18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18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18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18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18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18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18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18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18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18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18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18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18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18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18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18" name="Google Shape;618;p18"/>
          <p:cNvGrpSpPr/>
          <p:nvPr/>
        </p:nvGrpSpPr>
        <p:grpSpPr>
          <a:xfrm>
            <a:off x="3248938" y="4607700"/>
            <a:ext cx="2646125" cy="224625"/>
            <a:chOff x="2292275" y="3540900"/>
            <a:chExt cx="2646125" cy="224625"/>
          </a:xfrm>
        </p:grpSpPr>
        <p:sp>
          <p:nvSpPr>
            <p:cNvPr id="619" name="Google Shape;619;p18"/>
            <p:cNvSpPr/>
            <p:nvPr/>
          </p:nvSpPr>
          <p:spPr>
            <a:xfrm>
              <a:off x="2297550" y="3540900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8"/>
            <p:cNvSpPr/>
            <p:nvPr/>
          </p:nvSpPr>
          <p:spPr>
            <a:xfrm>
              <a:off x="2297550" y="3739050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18"/>
            <p:cNvSpPr/>
            <p:nvPr/>
          </p:nvSpPr>
          <p:spPr>
            <a:xfrm>
              <a:off x="2292275" y="3641350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2"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19"/>
          <p:cNvGrpSpPr/>
          <p:nvPr/>
        </p:nvGrpSpPr>
        <p:grpSpPr>
          <a:xfrm>
            <a:off x="8468096" y="4509521"/>
            <a:ext cx="675898" cy="633990"/>
            <a:chOff x="731675" y="1636850"/>
            <a:chExt cx="805600" cy="755650"/>
          </a:xfrm>
        </p:grpSpPr>
        <p:sp>
          <p:nvSpPr>
            <p:cNvPr id="624" name="Google Shape;624;p19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19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9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9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9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9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19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19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9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19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19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9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9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9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9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9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0" name="Google Shape;640;p19"/>
          <p:cNvSpPr txBox="1"/>
          <p:nvPr>
            <p:ph type="title"/>
          </p:nvPr>
        </p:nvSpPr>
        <p:spPr>
          <a:xfrm>
            <a:off x="707074" y="14500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41" name="Google Shape;641;p19"/>
          <p:cNvSpPr txBox="1"/>
          <p:nvPr>
            <p:ph idx="1" type="subTitle"/>
          </p:nvPr>
        </p:nvSpPr>
        <p:spPr>
          <a:xfrm>
            <a:off x="790775" y="3657600"/>
            <a:ext cx="17739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2" name="Google Shape;642;p19"/>
          <p:cNvSpPr txBox="1"/>
          <p:nvPr>
            <p:ph idx="2" type="subTitle"/>
          </p:nvPr>
        </p:nvSpPr>
        <p:spPr>
          <a:xfrm>
            <a:off x="2721355" y="3657600"/>
            <a:ext cx="17739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3" name="Google Shape;643;p19"/>
          <p:cNvSpPr txBox="1"/>
          <p:nvPr>
            <p:ph idx="3" type="subTitle"/>
          </p:nvPr>
        </p:nvSpPr>
        <p:spPr>
          <a:xfrm>
            <a:off x="4651936" y="3657600"/>
            <a:ext cx="17739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4" name="Google Shape;644;p19"/>
          <p:cNvSpPr txBox="1"/>
          <p:nvPr>
            <p:ph idx="4" type="subTitle"/>
          </p:nvPr>
        </p:nvSpPr>
        <p:spPr>
          <a:xfrm>
            <a:off x="6582516" y="3657600"/>
            <a:ext cx="17739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45" name="Google Shape;645;p19"/>
          <p:cNvGrpSpPr/>
          <p:nvPr/>
        </p:nvGrpSpPr>
        <p:grpSpPr>
          <a:xfrm flipH="1">
            <a:off x="7121538" y="-2975"/>
            <a:ext cx="2022450" cy="1075325"/>
            <a:chOff x="-6300587" y="3973775"/>
            <a:chExt cx="2022450" cy="1075325"/>
          </a:xfrm>
        </p:grpSpPr>
        <p:sp>
          <p:nvSpPr>
            <p:cNvPr id="646" name="Google Shape;646;p19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9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8" name="Google Shape;648;p19"/>
          <p:cNvSpPr/>
          <p:nvPr/>
        </p:nvSpPr>
        <p:spPr>
          <a:xfrm>
            <a:off x="3977399" y="21992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2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Google Shape;650;p20"/>
          <p:cNvGrpSpPr/>
          <p:nvPr/>
        </p:nvGrpSpPr>
        <p:grpSpPr>
          <a:xfrm flipH="1">
            <a:off x="-12" y="4509521"/>
            <a:ext cx="675898" cy="633990"/>
            <a:chOff x="731675" y="1636850"/>
            <a:chExt cx="805600" cy="755650"/>
          </a:xfrm>
        </p:grpSpPr>
        <p:sp>
          <p:nvSpPr>
            <p:cNvPr id="651" name="Google Shape;651;p20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0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0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0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0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0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0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0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0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0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0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0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7" name="Google Shape;667;p20"/>
          <p:cNvSpPr txBox="1"/>
          <p:nvPr>
            <p:ph idx="1" type="subTitle"/>
          </p:nvPr>
        </p:nvSpPr>
        <p:spPr>
          <a:xfrm>
            <a:off x="1972275" y="1809165"/>
            <a:ext cx="2651700" cy="5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8" name="Google Shape;668;p20"/>
          <p:cNvSpPr txBox="1"/>
          <p:nvPr>
            <p:ph idx="2" type="subTitle"/>
          </p:nvPr>
        </p:nvSpPr>
        <p:spPr>
          <a:xfrm>
            <a:off x="6013360" y="1808865"/>
            <a:ext cx="2651700" cy="53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9" name="Google Shape;669;p20"/>
          <p:cNvSpPr txBox="1"/>
          <p:nvPr>
            <p:ph idx="3" type="subTitle"/>
          </p:nvPr>
        </p:nvSpPr>
        <p:spPr>
          <a:xfrm>
            <a:off x="6013360" y="3402010"/>
            <a:ext cx="2651700" cy="53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70" name="Google Shape;670;p20"/>
          <p:cNvGrpSpPr/>
          <p:nvPr/>
        </p:nvGrpSpPr>
        <p:grpSpPr>
          <a:xfrm>
            <a:off x="-6" y="-2975"/>
            <a:ext cx="2022450" cy="1075325"/>
            <a:chOff x="-6300587" y="3973775"/>
            <a:chExt cx="2022450" cy="1075325"/>
          </a:xfrm>
        </p:grpSpPr>
        <p:sp>
          <p:nvSpPr>
            <p:cNvPr id="671" name="Google Shape;671;p20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0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3" name="Google Shape;673;p20"/>
          <p:cNvGrpSpPr/>
          <p:nvPr/>
        </p:nvGrpSpPr>
        <p:grpSpPr>
          <a:xfrm flipH="1" rot="10800000">
            <a:off x="6360194" y="-12075"/>
            <a:ext cx="2783800" cy="1027300"/>
            <a:chOff x="-5555112" y="2724125"/>
            <a:chExt cx="2783800" cy="1027300"/>
          </a:xfrm>
        </p:grpSpPr>
        <p:sp>
          <p:nvSpPr>
            <p:cNvPr id="674" name="Google Shape;674;p20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20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6" name="Google Shape;676;p20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0"/>
          <p:cNvSpPr/>
          <p:nvPr/>
        </p:nvSpPr>
        <p:spPr>
          <a:xfrm flipH="1">
            <a:off x="8178957" y="41812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0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79" name="Google Shape;679;p20"/>
          <p:cNvSpPr txBox="1"/>
          <p:nvPr>
            <p:ph idx="4" type="subTitle"/>
          </p:nvPr>
        </p:nvSpPr>
        <p:spPr>
          <a:xfrm>
            <a:off x="1972275" y="3402010"/>
            <a:ext cx="2651700" cy="5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"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1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82" name="Google Shape;682;p21"/>
          <p:cNvSpPr txBox="1"/>
          <p:nvPr>
            <p:ph idx="1" type="subTitle"/>
          </p:nvPr>
        </p:nvSpPr>
        <p:spPr>
          <a:xfrm>
            <a:off x="2835846" y="1453650"/>
            <a:ext cx="44388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683" name="Google Shape;683;p21"/>
          <p:cNvSpPr txBox="1"/>
          <p:nvPr>
            <p:ph idx="2" type="subTitle"/>
          </p:nvPr>
        </p:nvSpPr>
        <p:spPr>
          <a:xfrm>
            <a:off x="2835846" y="1700213"/>
            <a:ext cx="4438800" cy="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84" name="Google Shape;684;p21"/>
          <p:cNvSpPr txBox="1"/>
          <p:nvPr>
            <p:ph hasCustomPrompt="1" idx="3" type="title"/>
          </p:nvPr>
        </p:nvSpPr>
        <p:spPr>
          <a:xfrm>
            <a:off x="2003471" y="1572975"/>
            <a:ext cx="4572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5" name="Google Shape;685;p21"/>
          <p:cNvSpPr txBox="1"/>
          <p:nvPr>
            <p:ph idx="4" type="subTitle"/>
          </p:nvPr>
        </p:nvSpPr>
        <p:spPr>
          <a:xfrm>
            <a:off x="2835846" y="2618875"/>
            <a:ext cx="44388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686" name="Google Shape;686;p21"/>
          <p:cNvSpPr txBox="1"/>
          <p:nvPr>
            <p:ph idx="5" type="subTitle"/>
          </p:nvPr>
        </p:nvSpPr>
        <p:spPr>
          <a:xfrm>
            <a:off x="2835846" y="2867025"/>
            <a:ext cx="4438800" cy="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21"/>
          <p:cNvSpPr txBox="1"/>
          <p:nvPr>
            <p:ph hasCustomPrompt="1" idx="6" type="title"/>
          </p:nvPr>
        </p:nvSpPr>
        <p:spPr>
          <a:xfrm>
            <a:off x="2003471" y="2728675"/>
            <a:ext cx="4572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8" name="Google Shape;688;p21"/>
          <p:cNvSpPr txBox="1"/>
          <p:nvPr>
            <p:ph idx="7" type="subTitle"/>
          </p:nvPr>
        </p:nvSpPr>
        <p:spPr>
          <a:xfrm>
            <a:off x="2835846" y="3772325"/>
            <a:ext cx="44388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689" name="Google Shape;689;p21"/>
          <p:cNvSpPr txBox="1"/>
          <p:nvPr>
            <p:ph idx="8" type="subTitle"/>
          </p:nvPr>
        </p:nvSpPr>
        <p:spPr>
          <a:xfrm>
            <a:off x="2835846" y="4023363"/>
            <a:ext cx="4438800" cy="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0" name="Google Shape;690;p21"/>
          <p:cNvSpPr txBox="1"/>
          <p:nvPr>
            <p:ph hasCustomPrompt="1" idx="9" type="title"/>
          </p:nvPr>
        </p:nvSpPr>
        <p:spPr>
          <a:xfrm>
            <a:off x="2002871" y="3886625"/>
            <a:ext cx="4584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1" name="Google Shape;691;p21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2" name="Google Shape;692;p21"/>
          <p:cNvGrpSpPr/>
          <p:nvPr/>
        </p:nvGrpSpPr>
        <p:grpSpPr>
          <a:xfrm>
            <a:off x="-14504" y="1846"/>
            <a:ext cx="675898" cy="633990"/>
            <a:chOff x="731675" y="1636850"/>
            <a:chExt cx="805600" cy="755650"/>
          </a:xfrm>
        </p:grpSpPr>
        <p:sp>
          <p:nvSpPr>
            <p:cNvPr id="693" name="Google Shape;693;p21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1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1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1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1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1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1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1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1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21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21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1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21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21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1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1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21"/>
          <p:cNvGrpSpPr/>
          <p:nvPr/>
        </p:nvGrpSpPr>
        <p:grpSpPr>
          <a:xfrm flipH="1">
            <a:off x="7121538" y="1838"/>
            <a:ext cx="2022450" cy="1075325"/>
            <a:chOff x="-6300587" y="3973775"/>
            <a:chExt cx="2022450" cy="1075325"/>
          </a:xfrm>
        </p:grpSpPr>
        <p:sp>
          <p:nvSpPr>
            <p:cNvPr id="710" name="Google Shape;710;p21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1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2" name="Google Shape;712;p21"/>
          <p:cNvSpPr/>
          <p:nvPr/>
        </p:nvSpPr>
        <p:spPr>
          <a:xfrm>
            <a:off x="8617125" y="45994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2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5" name="Google Shape;715;p22"/>
          <p:cNvSpPr txBox="1"/>
          <p:nvPr>
            <p:ph idx="1" type="subTitle"/>
          </p:nvPr>
        </p:nvSpPr>
        <p:spPr>
          <a:xfrm>
            <a:off x="755200" y="3574272"/>
            <a:ext cx="25077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716" name="Google Shape;716;p22"/>
          <p:cNvSpPr txBox="1"/>
          <p:nvPr>
            <p:ph idx="2" type="subTitle"/>
          </p:nvPr>
        </p:nvSpPr>
        <p:spPr>
          <a:xfrm>
            <a:off x="755200" y="3819654"/>
            <a:ext cx="2507700" cy="6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17" name="Google Shape;717;p22"/>
          <p:cNvSpPr txBox="1"/>
          <p:nvPr>
            <p:ph hasCustomPrompt="1" idx="3" type="title"/>
          </p:nvPr>
        </p:nvSpPr>
        <p:spPr>
          <a:xfrm>
            <a:off x="1780450" y="2883522"/>
            <a:ext cx="4572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18" name="Google Shape;718;p22"/>
          <p:cNvSpPr txBox="1"/>
          <p:nvPr>
            <p:ph idx="4" type="subTitle"/>
          </p:nvPr>
        </p:nvSpPr>
        <p:spPr>
          <a:xfrm>
            <a:off x="3329800" y="3574272"/>
            <a:ext cx="25077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719" name="Google Shape;719;p22"/>
          <p:cNvSpPr txBox="1"/>
          <p:nvPr>
            <p:ph idx="5" type="subTitle"/>
          </p:nvPr>
        </p:nvSpPr>
        <p:spPr>
          <a:xfrm>
            <a:off x="3329800" y="3819654"/>
            <a:ext cx="2507700" cy="6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20" name="Google Shape;720;p22"/>
          <p:cNvSpPr txBox="1"/>
          <p:nvPr>
            <p:ph hasCustomPrompt="1" idx="6" type="title"/>
          </p:nvPr>
        </p:nvSpPr>
        <p:spPr>
          <a:xfrm>
            <a:off x="4355050" y="2883522"/>
            <a:ext cx="4572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1" name="Google Shape;721;p22"/>
          <p:cNvSpPr txBox="1"/>
          <p:nvPr>
            <p:ph idx="7" type="subTitle"/>
          </p:nvPr>
        </p:nvSpPr>
        <p:spPr>
          <a:xfrm>
            <a:off x="5904400" y="3574272"/>
            <a:ext cx="25077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200"/>
              <a:buFont typeface="Patrick Hand"/>
              <a:buNone/>
              <a:defRPr sz="2200"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722" name="Google Shape;722;p22"/>
          <p:cNvSpPr txBox="1"/>
          <p:nvPr>
            <p:ph idx="8" type="subTitle"/>
          </p:nvPr>
        </p:nvSpPr>
        <p:spPr>
          <a:xfrm>
            <a:off x="5904400" y="3819654"/>
            <a:ext cx="2507700" cy="6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22"/>
          <p:cNvSpPr txBox="1"/>
          <p:nvPr>
            <p:ph hasCustomPrompt="1" idx="9" type="title"/>
          </p:nvPr>
        </p:nvSpPr>
        <p:spPr>
          <a:xfrm>
            <a:off x="6929050" y="2885772"/>
            <a:ext cx="458400" cy="34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4" name="Google Shape;724;p22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5" name="Google Shape;725;p22"/>
          <p:cNvGrpSpPr/>
          <p:nvPr/>
        </p:nvGrpSpPr>
        <p:grpSpPr>
          <a:xfrm>
            <a:off x="8468096" y="1846"/>
            <a:ext cx="675898" cy="633990"/>
            <a:chOff x="731675" y="1636850"/>
            <a:chExt cx="805600" cy="755650"/>
          </a:xfrm>
        </p:grpSpPr>
        <p:sp>
          <p:nvSpPr>
            <p:cNvPr id="726" name="Google Shape;726;p22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2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2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2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2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2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2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2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2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2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2" name="Google Shape;742;p22"/>
          <p:cNvGrpSpPr/>
          <p:nvPr/>
        </p:nvGrpSpPr>
        <p:grpSpPr>
          <a:xfrm>
            <a:off x="-12" y="1838"/>
            <a:ext cx="2022450" cy="1075325"/>
            <a:chOff x="-6300587" y="3973775"/>
            <a:chExt cx="2022450" cy="1075325"/>
          </a:xfrm>
        </p:grpSpPr>
        <p:sp>
          <p:nvSpPr>
            <p:cNvPr id="743" name="Google Shape;743;p22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5" name="Google Shape;745;p22"/>
          <p:cNvSpPr/>
          <p:nvPr/>
        </p:nvSpPr>
        <p:spPr>
          <a:xfrm>
            <a:off x="-257950" y="45994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_1_1"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" name="Google Shape;747;p23"/>
          <p:cNvGrpSpPr/>
          <p:nvPr/>
        </p:nvGrpSpPr>
        <p:grpSpPr>
          <a:xfrm>
            <a:off x="6360188" y="4143400"/>
            <a:ext cx="2783800" cy="1027300"/>
            <a:chOff x="-5555112" y="2724125"/>
            <a:chExt cx="2783800" cy="1027300"/>
          </a:xfrm>
        </p:grpSpPr>
        <p:sp>
          <p:nvSpPr>
            <p:cNvPr id="748" name="Google Shape;748;p23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3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0" name="Google Shape;750;p23"/>
          <p:cNvSpPr txBox="1"/>
          <p:nvPr>
            <p:ph idx="1" type="body"/>
          </p:nvPr>
        </p:nvSpPr>
        <p:spPr>
          <a:xfrm>
            <a:off x="3238500" y="1774950"/>
            <a:ext cx="4876800" cy="15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7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1" name="Google Shape;751;p23"/>
          <p:cNvSpPr txBox="1"/>
          <p:nvPr>
            <p:ph type="title"/>
          </p:nvPr>
        </p:nvSpPr>
        <p:spPr>
          <a:xfrm>
            <a:off x="5762700" y="3848100"/>
            <a:ext cx="2352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grpSp>
        <p:nvGrpSpPr>
          <p:cNvPr id="752" name="Google Shape;752;p23"/>
          <p:cNvGrpSpPr/>
          <p:nvPr/>
        </p:nvGrpSpPr>
        <p:grpSpPr>
          <a:xfrm>
            <a:off x="8003138" y="150175"/>
            <a:ext cx="1097388" cy="1657725"/>
            <a:chOff x="8003138" y="150175"/>
            <a:chExt cx="1097388" cy="1657725"/>
          </a:xfrm>
        </p:grpSpPr>
        <p:sp>
          <p:nvSpPr>
            <p:cNvPr id="753" name="Google Shape;753;p23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4" name="Google Shape;754;p23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755" name="Google Shape;755;p23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23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3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23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23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3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23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23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23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23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23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23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23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23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23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23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23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23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23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23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23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23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23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23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79" name="Google Shape;779;p23"/>
          <p:cNvGrpSpPr/>
          <p:nvPr/>
        </p:nvGrpSpPr>
        <p:grpSpPr>
          <a:xfrm>
            <a:off x="7234021" y="-10354"/>
            <a:ext cx="675898" cy="633990"/>
            <a:chOff x="731675" y="1636850"/>
            <a:chExt cx="805600" cy="755650"/>
          </a:xfrm>
        </p:grpSpPr>
        <p:sp>
          <p:nvSpPr>
            <p:cNvPr id="780" name="Google Shape;780;p23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3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3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3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3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BLANK_1_1_1_1_3"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4"/>
          <p:cNvSpPr/>
          <p:nvPr/>
        </p:nvSpPr>
        <p:spPr>
          <a:xfrm>
            <a:off x="3452600" y="4109473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24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99" name="Google Shape;799;p24"/>
          <p:cNvSpPr txBox="1"/>
          <p:nvPr>
            <p:ph idx="1" type="body"/>
          </p:nvPr>
        </p:nvSpPr>
        <p:spPr>
          <a:xfrm>
            <a:off x="1783050" y="1874175"/>
            <a:ext cx="5582700" cy="14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0" name="Google Shape;800;p24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1" name="Google Shape;801;p24"/>
          <p:cNvGrpSpPr/>
          <p:nvPr/>
        </p:nvGrpSpPr>
        <p:grpSpPr>
          <a:xfrm>
            <a:off x="8193638" y="-338475"/>
            <a:ext cx="1097388" cy="1657725"/>
            <a:chOff x="8003138" y="150175"/>
            <a:chExt cx="1097388" cy="1657725"/>
          </a:xfrm>
        </p:grpSpPr>
        <p:sp>
          <p:nvSpPr>
            <p:cNvPr id="802" name="Google Shape;802;p24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3" name="Google Shape;803;p24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804" name="Google Shape;804;p24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24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24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24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24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24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24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24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24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24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24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24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24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4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24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24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24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24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24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24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24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24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24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24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28" name="Google Shape;828;p24"/>
          <p:cNvGrpSpPr/>
          <p:nvPr/>
        </p:nvGrpSpPr>
        <p:grpSpPr>
          <a:xfrm>
            <a:off x="-14512" y="-10350"/>
            <a:ext cx="2022450" cy="1075325"/>
            <a:chOff x="-6300587" y="3973775"/>
            <a:chExt cx="2022450" cy="1075325"/>
          </a:xfrm>
        </p:grpSpPr>
        <p:sp>
          <p:nvSpPr>
            <p:cNvPr id="829" name="Google Shape;829;p24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4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1" name="Google Shape;831;p24"/>
          <p:cNvSpPr/>
          <p:nvPr/>
        </p:nvSpPr>
        <p:spPr>
          <a:xfrm>
            <a:off x="1259300" y="46556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2" name="Google Shape;832;p24"/>
          <p:cNvGrpSpPr/>
          <p:nvPr/>
        </p:nvGrpSpPr>
        <p:grpSpPr>
          <a:xfrm>
            <a:off x="-14504" y="4509521"/>
            <a:ext cx="675898" cy="633990"/>
            <a:chOff x="731675" y="1636850"/>
            <a:chExt cx="805600" cy="755650"/>
          </a:xfrm>
        </p:grpSpPr>
        <p:sp>
          <p:nvSpPr>
            <p:cNvPr id="833" name="Google Shape;833;p24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4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4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4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4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4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4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4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4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4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4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4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4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4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4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4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9" name="Google Shape;849;p24"/>
          <p:cNvGrpSpPr/>
          <p:nvPr/>
        </p:nvGrpSpPr>
        <p:grpSpPr>
          <a:xfrm>
            <a:off x="3248938" y="3769500"/>
            <a:ext cx="2646125" cy="224625"/>
            <a:chOff x="2292275" y="3540900"/>
            <a:chExt cx="2646125" cy="224625"/>
          </a:xfrm>
        </p:grpSpPr>
        <p:sp>
          <p:nvSpPr>
            <p:cNvPr id="850" name="Google Shape;850;p24"/>
            <p:cNvSpPr/>
            <p:nvPr/>
          </p:nvSpPr>
          <p:spPr>
            <a:xfrm>
              <a:off x="2297550" y="3540900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4"/>
            <p:cNvSpPr/>
            <p:nvPr/>
          </p:nvSpPr>
          <p:spPr>
            <a:xfrm>
              <a:off x="2297550" y="3739050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4"/>
            <p:cNvSpPr/>
            <p:nvPr/>
          </p:nvSpPr>
          <p:spPr>
            <a:xfrm>
              <a:off x="2292275" y="3641350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3" name="Google Shape;853;p24"/>
          <p:cNvGrpSpPr/>
          <p:nvPr/>
        </p:nvGrpSpPr>
        <p:grpSpPr>
          <a:xfrm>
            <a:off x="6360188" y="4143400"/>
            <a:ext cx="2783800" cy="1027300"/>
            <a:chOff x="-5555112" y="2724125"/>
            <a:chExt cx="2783800" cy="1027300"/>
          </a:xfrm>
        </p:grpSpPr>
        <p:sp>
          <p:nvSpPr>
            <p:cNvPr id="854" name="Google Shape;854;p24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4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BLANK_1_1_1_1_2"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5"/>
          <p:cNvSpPr txBox="1"/>
          <p:nvPr>
            <p:ph idx="1" type="body"/>
          </p:nvPr>
        </p:nvSpPr>
        <p:spPr>
          <a:xfrm>
            <a:off x="2133600" y="1338300"/>
            <a:ext cx="4876800" cy="24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8" name="Google Shape;858;p25"/>
          <p:cNvSpPr txBox="1"/>
          <p:nvPr>
            <p:ph type="title"/>
          </p:nvPr>
        </p:nvSpPr>
        <p:spPr>
          <a:xfrm>
            <a:off x="3395700" y="4076700"/>
            <a:ext cx="2352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grpSp>
        <p:nvGrpSpPr>
          <p:cNvPr id="859" name="Google Shape;859;p25"/>
          <p:cNvGrpSpPr/>
          <p:nvPr/>
        </p:nvGrpSpPr>
        <p:grpSpPr>
          <a:xfrm flipH="1">
            <a:off x="7121538" y="-8525"/>
            <a:ext cx="2022450" cy="1075325"/>
            <a:chOff x="-6300587" y="3973775"/>
            <a:chExt cx="2022450" cy="1075325"/>
          </a:xfrm>
        </p:grpSpPr>
        <p:sp>
          <p:nvSpPr>
            <p:cNvPr id="860" name="Google Shape;860;p25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5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2" name="Google Shape;862;p25"/>
          <p:cNvGrpSpPr/>
          <p:nvPr/>
        </p:nvGrpSpPr>
        <p:grpSpPr>
          <a:xfrm>
            <a:off x="0" y="2150950"/>
            <a:ext cx="914700" cy="1059975"/>
            <a:chOff x="248675" y="2139825"/>
            <a:chExt cx="914700" cy="1059975"/>
          </a:xfrm>
        </p:grpSpPr>
        <p:sp>
          <p:nvSpPr>
            <p:cNvPr id="863" name="Google Shape;863;p25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5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5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5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5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5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5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5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5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5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5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25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25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25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25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25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25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25"/>
          <p:cNvGrpSpPr/>
          <p:nvPr/>
        </p:nvGrpSpPr>
        <p:grpSpPr>
          <a:xfrm flipH="1">
            <a:off x="127713" y="4143400"/>
            <a:ext cx="9016275" cy="1519700"/>
            <a:chOff x="127713" y="4143400"/>
            <a:chExt cx="9016275" cy="1519700"/>
          </a:xfrm>
        </p:grpSpPr>
        <p:grpSp>
          <p:nvGrpSpPr>
            <p:cNvPr id="881" name="Google Shape;881;p25"/>
            <p:cNvGrpSpPr/>
            <p:nvPr/>
          </p:nvGrpSpPr>
          <p:grpSpPr>
            <a:xfrm>
              <a:off x="6360188" y="4143400"/>
              <a:ext cx="2783800" cy="1027300"/>
              <a:chOff x="-5555112" y="2724125"/>
              <a:chExt cx="2783800" cy="1027300"/>
            </a:xfrm>
          </p:grpSpPr>
          <p:sp>
            <p:nvSpPr>
              <p:cNvPr id="882" name="Google Shape;882;p25"/>
              <p:cNvSpPr/>
              <p:nvPr/>
            </p:nvSpPr>
            <p:spPr>
              <a:xfrm>
                <a:off x="-5555112" y="2724125"/>
                <a:ext cx="2783800" cy="1027300"/>
              </a:xfrm>
              <a:custGeom>
                <a:rect b="b" l="l" r="r" t="t"/>
                <a:pathLst>
                  <a:path extrusionOk="0" h="41092" w="111352">
                    <a:moveTo>
                      <a:pt x="85204" y="0"/>
                    </a:moveTo>
                    <a:cubicBezTo>
                      <a:pt x="77259" y="0"/>
                      <a:pt x="69623" y="4006"/>
                      <a:pt x="62812" y="8836"/>
                    </a:cubicBezTo>
                    <a:cubicBezTo>
                      <a:pt x="55520" y="13911"/>
                      <a:pt x="48642" y="20044"/>
                      <a:pt x="40716" y="23750"/>
                    </a:cubicBezTo>
                    <a:cubicBezTo>
                      <a:pt x="30666" y="28402"/>
                      <a:pt x="19356" y="28825"/>
                      <a:pt x="9518" y="34002"/>
                    </a:cubicBezTo>
                    <a:cubicBezTo>
                      <a:pt x="6032" y="35804"/>
                      <a:pt x="2860" y="38232"/>
                      <a:pt x="1" y="41091"/>
                    </a:cubicBezTo>
                    <a:lnTo>
                      <a:pt x="111352" y="41091"/>
                    </a:lnTo>
                    <a:lnTo>
                      <a:pt x="111352" y="10951"/>
                    </a:lnTo>
                    <a:cubicBezTo>
                      <a:pt x="103315" y="6619"/>
                      <a:pt x="95702" y="799"/>
                      <a:pt x="86921" y="63"/>
                    </a:cubicBezTo>
                    <a:cubicBezTo>
                      <a:pt x="86347" y="21"/>
                      <a:pt x="85775" y="0"/>
                      <a:pt x="8520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25"/>
              <p:cNvSpPr/>
              <p:nvPr/>
            </p:nvSpPr>
            <p:spPr>
              <a:xfrm>
                <a:off x="-4198862" y="3276725"/>
                <a:ext cx="1427550" cy="474700"/>
              </a:xfrm>
              <a:custGeom>
                <a:rect b="b" l="l" r="r" t="t"/>
                <a:pathLst>
                  <a:path extrusionOk="0" h="18988" w="57102">
                    <a:moveTo>
                      <a:pt x="38373" y="1"/>
                    </a:moveTo>
                    <a:cubicBezTo>
                      <a:pt x="33595" y="1"/>
                      <a:pt x="28824" y="914"/>
                      <a:pt x="24322" y="2805"/>
                    </a:cubicBezTo>
                    <a:cubicBezTo>
                      <a:pt x="15541" y="6611"/>
                      <a:pt x="8249" y="13700"/>
                      <a:pt x="1" y="18987"/>
                    </a:cubicBezTo>
                    <a:lnTo>
                      <a:pt x="57102" y="18987"/>
                    </a:lnTo>
                    <a:lnTo>
                      <a:pt x="57102" y="4818"/>
                    </a:lnTo>
                    <a:cubicBezTo>
                      <a:pt x="51273" y="1661"/>
                      <a:pt x="44816" y="1"/>
                      <a:pt x="383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84" name="Google Shape;884;p25"/>
            <p:cNvSpPr/>
            <p:nvPr/>
          </p:nvSpPr>
          <p:spPr>
            <a:xfrm>
              <a:off x="127713" y="4489350"/>
              <a:ext cx="1171025" cy="1173750"/>
            </a:xfrm>
            <a:custGeom>
              <a:rect b="b" l="l" r="r" t="t"/>
              <a:pathLst>
                <a:path extrusionOk="0" h="46950" w="46841">
                  <a:moveTo>
                    <a:pt x="23365" y="1802"/>
                  </a:moveTo>
                  <a:lnTo>
                    <a:pt x="45148" y="23475"/>
                  </a:lnTo>
                  <a:lnTo>
                    <a:pt x="23365" y="45258"/>
                  </a:lnTo>
                  <a:lnTo>
                    <a:pt x="1692" y="23475"/>
                  </a:lnTo>
                  <a:lnTo>
                    <a:pt x="23365" y="1802"/>
                  </a:lnTo>
                  <a:close/>
                  <a:moveTo>
                    <a:pt x="23365" y="0"/>
                  </a:moveTo>
                  <a:lnTo>
                    <a:pt x="0" y="23475"/>
                  </a:lnTo>
                  <a:lnTo>
                    <a:pt x="23365" y="46950"/>
                  </a:lnTo>
                  <a:lnTo>
                    <a:pt x="46840" y="23475"/>
                  </a:lnTo>
                  <a:lnTo>
                    <a:pt x="23365" y="0"/>
                  </a:lnTo>
                  <a:close/>
                </a:path>
              </a:pathLst>
            </a:custGeom>
            <a:noFill/>
            <a:ln cap="flat" cmpd="sng" w="1143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25"/>
          <p:cNvGrpSpPr/>
          <p:nvPr/>
        </p:nvGrpSpPr>
        <p:grpSpPr>
          <a:xfrm flipH="1">
            <a:off x="-4" y="-8529"/>
            <a:ext cx="1866504" cy="1818254"/>
            <a:chOff x="7234021" y="-10354"/>
            <a:chExt cx="1866504" cy="1818254"/>
          </a:xfrm>
        </p:grpSpPr>
        <p:grpSp>
          <p:nvGrpSpPr>
            <p:cNvPr id="886" name="Google Shape;886;p25"/>
            <p:cNvGrpSpPr/>
            <p:nvPr/>
          </p:nvGrpSpPr>
          <p:grpSpPr>
            <a:xfrm>
              <a:off x="8003138" y="150175"/>
              <a:ext cx="1097388" cy="1657725"/>
              <a:chOff x="8003138" y="150175"/>
              <a:chExt cx="1097388" cy="1657725"/>
            </a:xfrm>
          </p:grpSpPr>
          <p:sp>
            <p:nvSpPr>
              <p:cNvPr id="887" name="Google Shape;887;p25"/>
              <p:cNvSpPr/>
              <p:nvPr/>
            </p:nvSpPr>
            <p:spPr>
              <a:xfrm>
                <a:off x="8135500" y="845625"/>
                <a:ext cx="965025" cy="962275"/>
              </a:xfrm>
              <a:custGeom>
                <a:rect b="b" l="l" r="r" t="t"/>
                <a:pathLst>
                  <a:path extrusionOk="0" h="38491" w="38601">
                    <a:moveTo>
                      <a:pt x="19355" y="7293"/>
                    </a:moveTo>
                    <a:cubicBezTo>
                      <a:pt x="25911" y="7293"/>
                      <a:pt x="31300" y="12690"/>
                      <a:pt x="31300" y="19246"/>
                    </a:cubicBezTo>
                    <a:cubicBezTo>
                      <a:pt x="31300" y="25802"/>
                      <a:pt x="25911" y="31191"/>
                      <a:pt x="19355" y="31191"/>
                    </a:cubicBezTo>
                    <a:cubicBezTo>
                      <a:pt x="12689" y="31191"/>
                      <a:pt x="7402" y="25802"/>
                      <a:pt x="7402" y="19246"/>
                    </a:cubicBezTo>
                    <a:cubicBezTo>
                      <a:pt x="7402" y="12690"/>
                      <a:pt x="12689" y="7293"/>
                      <a:pt x="19355" y="7293"/>
                    </a:cubicBezTo>
                    <a:close/>
                    <a:moveTo>
                      <a:pt x="19355" y="1"/>
                    </a:moveTo>
                    <a:cubicBezTo>
                      <a:pt x="8671" y="1"/>
                      <a:pt x="0" y="8672"/>
                      <a:pt x="0" y="19246"/>
                    </a:cubicBezTo>
                    <a:cubicBezTo>
                      <a:pt x="0" y="29922"/>
                      <a:pt x="8671" y="38491"/>
                      <a:pt x="19355" y="38491"/>
                    </a:cubicBezTo>
                    <a:cubicBezTo>
                      <a:pt x="29929" y="38491"/>
                      <a:pt x="38600" y="29922"/>
                      <a:pt x="38600" y="19246"/>
                    </a:cubicBezTo>
                    <a:cubicBezTo>
                      <a:pt x="38600" y="8672"/>
                      <a:pt x="29929" y="1"/>
                      <a:pt x="19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88" name="Google Shape;888;p25"/>
              <p:cNvGrpSpPr/>
              <p:nvPr/>
            </p:nvGrpSpPr>
            <p:grpSpPr>
              <a:xfrm>
                <a:off x="8003138" y="150175"/>
                <a:ext cx="980875" cy="980675"/>
                <a:chOff x="4166450" y="897350"/>
                <a:chExt cx="980875" cy="980675"/>
              </a:xfrm>
            </p:grpSpPr>
            <p:sp>
              <p:nvSpPr>
                <p:cNvPr id="889" name="Google Shape;889;p25"/>
                <p:cNvSpPr/>
                <p:nvPr/>
              </p:nvSpPr>
              <p:spPr>
                <a:xfrm>
                  <a:off x="4198175" y="1190675"/>
                  <a:ext cx="658375" cy="653100"/>
                </a:xfrm>
                <a:custGeom>
                  <a:rect b="b" l="l" r="r" t="t"/>
                  <a:pathLst>
                    <a:path extrusionOk="0" h="26124" w="26335">
                      <a:moveTo>
                        <a:pt x="322" y="0"/>
                      </a:moveTo>
                      <a:lnTo>
                        <a:pt x="0" y="956"/>
                      </a:lnTo>
                      <a:lnTo>
                        <a:pt x="25488" y="26123"/>
                      </a:lnTo>
                      <a:cubicBezTo>
                        <a:pt x="25801" y="26013"/>
                        <a:pt x="26123" y="25912"/>
                        <a:pt x="26334" y="25802"/>
                      </a:cubicBezTo>
                      <a:lnTo>
                        <a:pt x="322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0" name="Google Shape;890;p25"/>
                <p:cNvSpPr/>
                <p:nvPr/>
              </p:nvSpPr>
              <p:spPr>
                <a:xfrm>
                  <a:off x="4171725" y="1278025"/>
                  <a:ext cx="597475" cy="592175"/>
                </a:xfrm>
                <a:custGeom>
                  <a:rect b="b" l="l" r="r" t="t"/>
                  <a:pathLst>
                    <a:path extrusionOk="0" h="23687" w="23899">
                      <a:moveTo>
                        <a:pt x="212" y="0"/>
                      </a:moveTo>
                      <a:cubicBezTo>
                        <a:pt x="212" y="423"/>
                        <a:pt x="111" y="736"/>
                        <a:pt x="1" y="1159"/>
                      </a:cubicBezTo>
                      <a:lnTo>
                        <a:pt x="22841" y="23686"/>
                      </a:lnTo>
                      <a:cubicBezTo>
                        <a:pt x="23163" y="23576"/>
                        <a:pt x="23586" y="23576"/>
                        <a:pt x="23899" y="23475"/>
                      </a:cubicBez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1" name="Google Shape;891;p25"/>
                <p:cNvSpPr/>
                <p:nvPr/>
              </p:nvSpPr>
              <p:spPr>
                <a:xfrm>
                  <a:off x="4182300" y="1232975"/>
                  <a:ext cx="631950" cy="626650"/>
                </a:xfrm>
                <a:custGeom>
                  <a:rect b="b" l="l" r="r" t="t"/>
                  <a:pathLst>
                    <a:path extrusionOk="0" h="25066" w="25278">
                      <a:moveTo>
                        <a:pt x="322" y="0"/>
                      </a:moveTo>
                      <a:lnTo>
                        <a:pt x="1" y="956"/>
                      </a:lnTo>
                      <a:lnTo>
                        <a:pt x="24322" y="25065"/>
                      </a:lnTo>
                      <a:lnTo>
                        <a:pt x="25277" y="24744"/>
                      </a:lnTo>
                      <a:lnTo>
                        <a:pt x="322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2" name="Google Shape;892;p25"/>
                <p:cNvSpPr/>
                <p:nvPr/>
              </p:nvSpPr>
              <p:spPr>
                <a:xfrm>
                  <a:off x="4259075" y="1079650"/>
                  <a:ext cx="708500" cy="700675"/>
                </a:xfrm>
                <a:custGeom>
                  <a:rect b="b" l="l" r="r" t="t"/>
                  <a:pathLst>
                    <a:path extrusionOk="0" h="28027" w="28340">
                      <a:moveTo>
                        <a:pt x="635" y="0"/>
                      </a:moveTo>
                      <a:cubicBezTo>
                        <a:pt x="424" y="322"/>
                        <a:pt x="212" y="533"/>
                        <a:pt x="1" y="745"/>
                      </a:cubicBezTo>
                      <a:lnTo>
                        <a:pt x="27595" y="28026"/>
                      </a:lnTo>
                      <a:cubicBezTo>
                        <a:pt x="27807" y="27916"/>
                        <a:pt x="28018" y="27705"/>
                        <a:pt x="28340" y="27493"/>
                      </a:cubicBezTo>
                      <a:lnTo>
                        <a:pt x="635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3" name="Google Shape;893;p25"/>
                <p:cNvSpPr/>
                <p:nvPr/>
              </p:nvSpPr>
              <p:spPr>
                <a:xfrm>
                  <a:off x="4235175" y="1114125"/>
                  <a:ext cx="697925" cy="689875"/>
                </a:xfrm>
                <a:custGeom>
                  <a:rect b="b" l="l" r="r" t="t"/>
                  <a:pathLst>
                    <a:path extrusionOk="0" h="27595" w="27917">
                      <a:moveTo>
                        <a:pt x="534" y="0"/>
                      </a:moveTo>
                      <a:cubicBezTo>
                        <a:pt x="322" y="313"/>
                        <a:pt x="212" y="525"/>
                        <a:pt x="1" y="846"/>
                      </a:cubicBezTo>
                      <a:lnTo>
                        <a:pt x="27071" y="27595"/>
                      </a:lnTo>
                      <a:cubicBezTo>
                        <a:pt x="27392" y="27493"/>
                        <a:pt x="27604" y="27282"/>
                        <a:pt x="27917" y="27172"/>
                      </a:cubicBezTo>
                      <a:lnTo>
                        <a:pt x="534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4" name="Google Shape;894;p25"/>
                <p:cNvSpPr/>
                <p:nvPr/>
              </p:nvSpPr>
              <p:spPr>
                <a:xfrm>
                  <a:off x="4214025" y="1151125"/>
                  <a:ext cx="682075" cy="674025"/>
                </a:xfrm>
                <a:custGeom>
                  <a:rect b="b" l="l" r="r" t="t"/>
                  <a:pathLst>
                    <a:path extrusionOk="0" h="26961" w="27283">
                      <a:moveTo>
                        <a:pt x="534" y="1"/>
                      </a:moveTo>
                      <a:cubicBezTo>
                        <a:pt x="322" y="314"/>
                        <a:pt x="212" y="525"/>
                        <a:pt x="1" y="847"/>
                      </a:cubicBezTo>
                      <a:lnTo>
                        <a:pt x="26436" y="26961"/>
                      </a:lnTo>
                      <a:cubicBezTo>
                        <a:pt x="26758" y="26859"/>
                        <a:pt x="27071" y="26749"/>
                        <a:pt x="27282" y="26538"/>
                      </a:cubicBezTo>
                      <a:lnTo>
                        <a:pt x="534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5" name="Google Shape;895;p25"/>
                <p:cNvSpPr/>
                <p:nvPr/>
              </p:nvSpPr>
              <p:spPr>
                <a:xfrm>
                  <a:off x="4166450" y="1328150"/>
                  <a:ext cx="552625" cy="549875"/>
                </a:xfrm>
                <a:custGeom>
                  <a:rect b="b" l="l" r="r" t="t"/>
                  <a:pathLst>
                    <a:path extrusionOk="0" h="21995" w="22105">
                      <a:moveTo>
                        <a:pt x="110" y="0"/>
                      </a:moveTo>
                      <a:cubicBezTo>
                        <a:pt x="110" y="423"/>
                        <a:pt x="0" y="846"/>
                        <a:pt x="0" y="1269"/>
                      </a:cubicBezTo>
                      <a:lnTo>
                        <a:pt x="20937" y="21994"/>
                      </a:lnTo>
                      <a:cubicBezTo>
                        <a:pt x="21360" y="21893"/>
                        <a:pt x="21682" y="21893"/>
                        <a:pt x="22105" y="21783"/>
                      </a:cubicBez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6" name="Google Shape;896;p25"/>
                <p:cNvSpPr/>
                <p:nvPr/>
              </p:nvSpPr>
              <p:spPr>
                <a:xfrm>
                  <a:off x="4182300" y="1518475"/>
                  <a:ext cx="346450" cy="343675"/>
                </a:xfrm>
                <a:custGeom>
                  <a:rect b="b" l="l" r="r" t="t"/>
                  <a:pathLst>
                    <a:path extrusionOk="0" h="13747" w="13858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212" y="635"/>
                        <a:pt x="424" y="1269"/>
                        <a:pt x="745" y="1904"/>
                      </a:cubicBezTo>
                      <a:lnTo>
                        <a:pt x="11954" y="13113"/>
                      </a:lnTo>
                      <a:lnTo>
                        <a:pt x="13857" y="13747"/>
                      </a:lnTo>
                      <a:lnTo>
                        <a:pt x="1" y="1"/>
                      </a:lnTo>
                      <a:close/>
                      <a:moveTo>
                        <a:pt x="13857" y="13747"/>
                      </a:moveTo>
                      <a:lnTo>
                        <a:pt x="13857" y="13747"/>
                      </a:lnTo>
                      <a:lnTo>
                        <a:pt x="13857" y="1374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7" name="Google Shape;897;p25"/>
                <p:cNvSpPr/>
                <p:nvPr/>
              </p:nvSpPr>
              <p:spPr>
                <a:xfrm>
                  <a:off x="4647575" y="897350"/>
                  <a:ext cx="499750" cy="494250"/>
                </a:xfrm>
                <a:custGeom>
                  <a:rect b="b" l="l" r="r" t="t"/>
                  <a:pathLst>
                    <a:path extrusionOk="0" h="19770" w="19990">
                      <a:moveTo>
                        <a:pt x="0" y="0"/>
                      </a:moveTo>
                      <a:lnTo>
                        <a:pt x="19990" y="19770"/>
                      </a:lnTo>
                      <a:cubicBezTo>
                        <a:pt x="19990" y="19347"/>
                        <a:pt x="19990" y="18924"/>
                        <a:pt x="19880" y="18399"/>
                      </a:cubicBezTo>
                      <a:lnTo>
                        <a:pt x="1379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8" name="Google Shape;898;p25"/>
                <p:cNvSpPr/>
                <p:nvPr/>
              </p:nvSpPr>
              <p:spPr>
                <a:xfrm>
                  <a:off x="4166450" y="1383750"/>
                  <a:ext cx="497000" cy="494275"/>
                </a:xfrm>
                <a:custGeom>
                  <a:rect b="b" l="l" r="r" t="t"/>
                  <a:pathLst>
                    <a:path extrusionOk="0" h="19771" w="19880">
                      <a:moveTo>
                        <a:pt x="0" y="1"/>
                      </a:moveTo>
                      <a:lnTo>
                        <a:pt x="0" y="1371"/>
                      </a:lnTo>
                      <a:lnTo>
                        <a:pt x="18611" y="19770"/>
                      </a:lnTo>
                      <a:lnTo>
                        <a:pt x="19880" y="1977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9" name="Google Shape;899;p25"/>
                <p:cNvSpPr/>
                <p:nvPr/>
              </p:nvSpPr>
              <p:spPr>
                <a:xfrm>
                  <a:off x="4169200" y="1444450"/>
                  <a:ext cx="433575" cy="431025"/>
                </a:xfrm>
                <a:custGeom>
                  <a:rect b="b" l="l" r="r" t="t"/>
                  <a:pathLst>
                    <a:path extrusionOk="0" h="17241" w="1734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2" y="534"/>
                        <a:pt x="102" y="1058"/>
                        <a:pt x="212" y="1591"/>
                      </a:cubicBezTo>
                      <a:lnTo>
                        <a:pt x="15752" y="17029"/>
                      </a:lnTo>
                      <a:cubicBezTo>
                        <a:pt x="16285" y="17131"/>
                        <a:pt x="16809" y="17131"/>
                        <a:pt x="17342" y="17241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0" name="Google Shape;900;p25"/>
                <p:cNvSpPr/>
                <p:nvPr/>
              </p:nvSpPr>
              <p:spPr>
                <a:xfrm>
                  <a:off x="4222075" y="1613650"/>
                  <a:ext cx="211500" cy="211500"/>
                </a:xfrm>
                <a:custGeom>
                  <a:rect b="b" l="l" r="r" t="t"/>
                  <a:pathLst>
                    <a:path extrusionOk="0" h="8460" w="846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846" y="1802"/>
                        <a:pt x="2115" y="3384"/>
                        <a:pt x="3595" y="4864"/>
                      </a:cubicBezTo>
                      <a:cubicBezTo>
                        <a:pt x="5076" y="6345"/>
                        <a:pt x="6658" y="7512"/>
                        <a:pt x="8460" y="846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1" name="Google Shape;901;p25"/>
                <p:cNvSpPr/>
                <p:nvPr/>
              </p:nvSpPr>
              <p:spPr>
                <a:xfrm>
                  <a:off x="4346200" y="992525"/>
                  <a:ext cx="705975" cy="703200"/>
                </a:xfrm>
                <a:custGeom>
                  <a:rect b="b" l="l" r="r" t="t"/>
                  <a:pathLst>
                    <a:path extrusionOk="0" h="28128" w="28239">
                      <a:moveTo>
                        <a:pt x="745" y="0"/>
                      </a:moveTo>
                      <a:cubicBezTo>
                        <a:pt x="424" y="212"/>
                        <a:pt x="212" y="423"/>
                        <a:pt x="1" y="635"/>
                      </a:cubicBezTo>
                      <a:lnTo>
                        <a:pt x="27705" y="28127"/>
                      </a:lnTo>
                      <a:cubicBezTo>
                        <a:pt x="27917" y="27806"/>
                        <a:pt x="28027" y="27595"/>
                        <a:pt x="28238" y="27383"/>
                      </a:cubicBezTo>
                      <a:lnTo>
                        <a:pt x="745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2" name="Google Shape;902;p25"/>
                <p:cNvSpPr/>
                <p:nvPr/>
              </p:nvSpPr>
              <p:spPr>
                <a:xfrm>
                  <a:off x="4592175" y="897350"/>
                  <a:ext cx="552425" cy="549875"/>
                </a:xfrm>
                <a:custGeom>
                  <a:rect b="b" l="l" r="r" t="t"/>
                  <a:pathLst>
                    <a:path extrusionOk="0" h="21995" w="22097">
                      <a:moveTo>
                        <a:pt x="1159" y="0"/>
                      </a:moveTo>
                      <a:cubicBezTo>
                        <a:pt x="846" y="102"/>
                        <a:pt x="423" y="102"/>
                        <a:pt x="0" y="212"/>
                      </a:cubicBezTo>
                      <a:lnTo>
                        <a:pt x="21995" y="21995"/>
                      </a:lnTo>
                      <a:cubicBezTo>
                        <a:pt x="22096" y="21572"/>
                        <a:pt x="22096" y="21149"/>
                        <a:pt x="22096" y="20726"/>
                      </a:cubicBezTo>
                      <a:lnTo>
                        <a:pt x="1159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3" name="Google Shape;903;p25"/>
                <p:cNvSpPr/>
                <p:nvPr/>
              </p:nvSpPr>
              <p:spPr>
                <a:xfrm>
                  <a:off x="4708475" y="899875"/>
                  <a:ext cx="433575" cy="431050"/>
                </a:xfrm>
                <a:custGeom>
                  <a:rect b="b" l="l" r="r" t="t"/>
                  <a:pathLst>
                    <a:path extrusionOk="0" h="17242" w="17343">
                      <a:moveTo>
                        <a:pt x="1" y="1"/>
                      </a:moveTo>
                      <a:lnTo>
                        <a:pt x="17343" y="17241"/>
                      </a:lnTo>
                      <a:cubicBezTo>
                        <a:pt x="17343" y="16708"/>
                        <a:pt x="17233" y="16184"/>
                        <a:pt x="17131" y="15651"/>
                      </a:cubicBezTo>
                      <a:lnTo>
                        <a:pt x="1583" y="212"/>
                      </a:lnTo>
                      <a:cubicBezTo>
                        <a:pt x="1058" y="111"/>
                        <a:pt x="525" y="111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4" name="Google Shape;904;p25"/>
                <p:cNvSpPr/>
                <p:nvPr/>
              </p:nvSpPr>
              <p:spPr>
                <a:xfrm>
                  <a:off x="4541825" y="905175"/>
                  <a:ext cx="597475" cy="592175"/>
                </a:xfrm>
                <a:custGeom>
                  <a:rect b="b" l="l" r="r" t="t"/>
                  <a:pathLst>
                    <a:path extrusionOk="0" h="23687" w="23899">
                      <a:moveTo>
                        <a:pt x="1168" y="0"/>
                      </a:moveTo>
                      <a:cubicBezTo>
                        <a:pt x="745" y="110"/>
                        <a:pt x="424" y="110"/>
                        <a:pt x="1" y="212"/>
                      </a:cubicBezTo>
                      <a:lnTo>
                        <a:pt x="23687" y="23687"/>
                      </a:lnTo>
                      <a:cubicBezTo>
                        <a:pt x="23797" y="23264"/>
                        <a:pt x="23797" y="22951"/>
                        <a:pt x="23899" y="22528"/>
                      </a:cubicBezTo>
                      <a:lnTo>
                        <a:pt x="1168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5" name="Google Shape;905;p25"/>
                <p:cNvSpPr/>
                <p:nvPr/>
              </p:nvSpPr>
              <p:spPr>
                <a:xfrm>
                  <a:off x="4782500" y="913200"/>
                  <a:ext cx="346225" cy="343700"/>
                </a:xfrm>
                <a:custGeom>
                  <a:rect b="b" l="l" r="r" t="t"/>
                  <a:pathLst>
                    <a:path extrusionOk="0" h="13748" w="13849">
                      <a:moveTo>
                        <a:pt x="1" y="1"/>
                      </a:moveTo>
                      <a:lnTo>
                        <a:pt x="13849" y="13747"/>
                      </a:lnTo>
                      <a:lnTo>
                        <a:pt x="13214" y="11844"/>
                      </a:lnTo>
                      <a:lnTo>
                        <a:pt x="2005" y="635"/>
                      </a:lnTo>
                      <a:cubicBezTo>
                        <a:pt x="1269" y="424"/>
                        <a:pt x="635" y="212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6" name="Google Shape;906;p25"/>
                <p:cNvSpPr/>
                <p:nvPr/>
              </p:nvSpPr>
              <p:spPr>
                <a:xfrm>
                  <a:off x="4877675" y="950225"/>
                  <a:ext cx="214050" cy="211500"/>
                </a:xfrm>
                <a:custGeom>
                  <a:rect b="b" l="l" r="r" t="t"/>
                  <a:pathLst>
                    <a:path extrusionOk="0" h="8460" w="8562">
                      <a:moveTo>
                        <a:pt x="0" y="0"/>
                      </a:moveTo>
                      <a:lnTo>
                        <a:pt x="8561" y="8460"/>
                      </a:lnTo>
                      <a:cubicBezTo>
                        <a:pt x="7614" y="6658"/>
                        <a:pt x="6446" y="5076"/>
                        <a:pt x="4966" y="3595"/>
                      </a:cubicBezTo>
                      <a:cubicBezTo>
                        <a:pt x="3486" y="2115"/>
                        <a:pt x="1794" y="948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7" name="Google Shape;907;p25"/>
                <p:cNvSpPr/>
                <p:nvPr/>
              </p:nvSpPr>
              <p:spPr>
                <a:xfrm>
                  <a:off x="4314475" y="1021475"/>
                  <a:ext cx="711250" cy="705975"/>
                </a:xfrm>
                <a:custGeom>
                  <a:rect b="b" l="l" r="r" t="t"/>
                  <a:pathLst>
                    <a:path extrusionOk="0" h="28239" w="28450">
                      <a:moveTo>
                        <a:pt x="635" y="1"/>
                      </a:moveTo>
                      <a:cubicBezTo>
                        <a:pt x="424" y="111"/>
                        <a:pt x="212" y="322"/>
                        <a:pt x="1" y="635"/>
                      </a:cubicBezTo>
                      <a:lnTo>
                        <a:pt x="27815" y="28238"/>
                      </a:lnTo>
                      <a:cubicBezTo>
                        <a:pt x="28027" y="27917"/>
                        <a:pt x="28238" y="27705"/>
                        <a:pt x="28450" y="27494"/>
                      </a:cubicBezTo>
                      <a:lnTo>
                        <a:pt x="635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8" name="Google Shape;908;p25"/>
                <p:cNvSpPr/>
                <p:nvPr/>
              </p:nvSpPr>
              <p:spPr>
                <a:xfrm>
                  <a:off x="4285500" y="1047925"/>
                  <a:ext cx="711050" cy="705950"/>
                </a:xfrm>
                <a:custGeom>
                  <a:rect b="b" l="l" r="r" t="t"/>
                  <a:pathLst>
                    <a:path extrusionOk="0" h="28238" w="28442">
                      <a:moveTo>
                        <a:pt x="635" y="0"/>
                      </a:moveTo>
                      <a:cubicBezTo>
                        <a:pt x="424" y="322"/>
                        <a:pt x="212" y="533"/>
                        <a:pt x="1" y="745"/>
                      </a:cubicBezTo>
                      <a:lnTo>
                        <a:pt x="27807" y="28238"/>
                      </a:lnTo>
                      <a:cubicBezTo>
                        <a:pt x="28018" y="28128"/>
                        <a:pt x="28230" y="27916"/>
                        <a:pt x="28441" y="27603"/>
                      </a:cubicBezTo>
                      <a:lnTo>
                        <a:pt x="635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9" name="Google Shape;909;p25"/>
                <p:cNvSpPr/>
                <p:nvPr/>
              </p:nvSpPr>
              <p:spPr>
                <a:xfrm>
                  <a:off x="4377925" y="971375"/>
                  <a:ext cx="697925" cy="689875"/>
                </a:xfrm>
                <a:custGeom>
                  <a:rect b="b" l="l" r="r" t="t"/>
                  <a:pathLst>
                    <a:path extrusionOk="0" h="27595" w="27917">
                      <a:moveTo>
                        <a:pt x="847" y="0"/>
                      </a:moveTo>
                      <a:cubicBezTo>
                        <a:pt x="534" y="102"/>
                        <a:pt x="322" y="313"/>
                        <a:pt x="1" y="423"/>
                      </a:cubicBezTo>
                      <a:lnTo>
                        <a:pt x="27392" y="27595"/>
                      </a:lnTo>
                      <a:cubicBezTo>
                        <a:pt x="27604" y="27282"/>
                        <a:pt x="27705" y="27070"/>
                        <a:pt x="27917" y="26749"/>
                      </a:cubicBezTo>
                      <a:lnTo>
                        <a:pt x="847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25"/>
                <p:cNvSpPr/>
                <p:nvPr/>
              </p:nvSpPr>
              <p:spPr>
                <a:xfrm>
                  <a:off x="4414950" y="950225"/>
                  <a:ext cx="682050" cy="674025"/>
                </a:xfrm>
                <a:custGeom>
                  <a:rect b="b" l="l" r="r" t="t"/>
                  <a:pathLst>
                    <a:path extrusionOk="0" h="26961" w="27282">
                      <a:moveTo>
                        <a:pt x="846" y="0"/>
                      </a:moveTo>
                      <a:cubicBezTo>
                        <a:pt x="533" y="102"/>
                        <a:pt x="322" y="212"/>
                        <a:pt x="0" y="423"/>
                      </a:cubicBezTo>
                      <a:lnTo>
                        <a:pt x="26859" y="26960"/>
                      </a:lnTo>
                      <a:cubicBezTo>
                        <a:pt x="26969" y="26647"/>
                        <a:pt x="27180" y="26436"/>
                        <a:pt x="27282" y="26114"/>
                      </a:cubicBezTo>
                      <a:lnTo>
                        <a:pt x="846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1" name="Google Shape;911;p25"/>
                <p:cNvSpPr/>
                <p:nvPr/>
              </p:nvSpPr>
              <p:spPr>
                <a:xfrm>
                  <a:off x="4454700" y="931600"/>
                  <a:ext cx="660925" cy="653100"/>
                </a:xfrm>
                <a:custGeom>
                  <a:rect b="b" l="l" r="r" t="t"/>
                  <a:pathLst>
                    <a:path extrusionOk="0" h="26124" w="26437">
                      <a:moveTo>
                        <a:pt x="948" y="1"/>
                      </a:moveTo>
                      <a:lnTo>
                        <a:pt x="0" y="322"/>
                      </a:lnTo>
                      <a:lnTo>
                        <a:pt x="26013" y="26123"/>
                      </a:lnTo>
                      <a:cubicBezTo>
                        <a:pt x="26115" y="25802"/>
                        <a:pt x="26225" y="25489"/>
                        <a:pt x="26436" y="25167"/>
                      </a:cubicBezTo>
                      <a:lnTo>
                        <a:pt x="948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2" name="Google Shape;912;p25"/>
                <p:cNvSpPr/>
                <p:nvPr/>
              </p:nvSpPr>
              <p:spPr>
                <a:xfrm>
                  <a:off x="4497000" y="915750"/>
                  <a:ext cx="631725" cy="626650"/>
                </a:xfrm>
                <a:custGeom>
                  <a:rect b="b" l="l" r="r" t="t"/>
                  <a:pathLst>
                    <a:path extrusionOk="0" h="25066" w="25269">
                      <a:moveTo>
                        <a:pt x="948" y="0"/>
                      </a:moveTo>
                      <a:lnTo>
                        <a:pt x="0" y="322"/>
                      </a:lnTo>
                      <a:lnTo>
                        <a:pt x="24956" y="25065"/>
                      </a:lnTo>
                      <a:lnTo>
                        <a:pt x="25269" y="24110"/>
                      </a:lnTo>
                      <a:lnTo>
                        <a:pt x="948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13" name="Google Shape;913;p25"/>
            <p:cNvGrpSpPr/>
            <p:nvPr/>
          </p:nvGrpSpPr>
          <p:grpSpPr>
            <a:xfrm>
              <a:off x="7234021" y="-10354"/>
              <a:ext cx="675898" cy="633990"/>
              <a:chOff x="731675" y="1636850"/>
              <a:chExt cx="805600" cy="755650"/>
            </a:xfrm>
          </p:grpSpPr>
          <p:sp>
            <p:nvSpPr>
              <p:cNvPr id="914" name="Google Shape;914;p25"/>
              <p:cNvSpPr/>
              <p:nvPr/>
            </p:nvSpPr>
            <p:spPr>
              <a:xfrm>
                <a:off x="731675" y="1636850"/>
                <a:ext cx="105950" cy="108875"/>
              </a:xfrm>
              <a:custGeom>
                <a:rect b="b" l="l" r="r" t="t"/>
                <a:pathLst>
                  <a:path extrusionOk="0" h="4355" w="4238">
                    <a:moveTo>
                      <a:pt x="2115" y="1"/>
                    </a:moveTo>
                    <a:cubicBezTo>
                      <a:pt x="892" y="1"/>
                      <a:pt x="0" y="1009"/>
                      <a:pt x="0" y="2231"/>
                    </a:cubicBezTo>
                    <a:cubicBezTo>
                      <a:pt x="0" y="3346"/>
                      <a:pt x="892" y="4354"/>
                      <a:pt x="2115" y="4354"/>
                    </a:cubicBezTo>
                    <a:cubicBezTo>
                      <a:pt x="3346" y="4354"/>
                      <a:pt x="4238" y="3346"/>
                      <a:pt x="4238" y="2231"/>
                    </a:cubicBezTo>
                    <a:cubicBezTo>
                      <a:pt x="4238" y="1009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25"/>
              <p:cNvSpPr/>
              <p:nvPr/>
            </p:nvSpPr>
            <p:spPr>
              <a:xfrm>
                <a:off x="731675" y="1834900"/>
                <a:ext cx="105950" cy="108650"/>
              </a:xfrm>
              <a:custGeom>
                <a:rect b="b" l="l" r="r" t="t"/>
                <a:pathLst>
                  <a:path extrusionOk="0" h="4346" w="4238">
                    <a:moveTo>
                      <a:pt x="2115" y="1"/>
                    </a:moveTo>
                    <a:cubicBezTo>
                      <a:pt x="892" y="1"/>
                      <a:pt x="0" y="1000"/>
                      <a:pt x="0" y="2115"/>
                    </a:cubicBezTo>
                    <a:cubicBezTo>
                      <a:pt x="0" y="3346"/>
                      <a:pt x="892" y="4345"/>
                      <a:pt x="2115" y="4345"/>
                    </a:cubicBezTo>
                    <a:cubicBezTo>
                      <a:pt x="3346" y="4345"/>
                      <a:pt x="4238" y="3346"/>
                      <a:pt x="4238" y="2115"/>
                    </a:cubicBezTo>
                    <a:cubicBezTo>
                      <a:pt x="4238" y="1000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25"/>
              <p:cNvSpPr/>
              <p:nvPr/>
            </p:nvSpPr>
            <p:spPr>
              <a:xfrm>
                <a:off x="731675" y="2069075"/>
                <a:ext cx="105950" cy="108650"/>
              </a:xfrm>
              <a:custGeom>
                <a:rect b="b" l="l" r="r" t="t"/>
                <a:pathLst>
                  <a:path extrusionOk="0" h="4346" w="4238">
                    <a:moveTo>
                      <a:pt x="2115" y="1"/>
                    </a:moveTo>
                    <a:cubicBezTo>
                      <a:pt x="892" y="1"/>
                      <a:pt x="0" y="1000"/>
                      <a:pt x="0" y="2231"/>
                    </a:cubicBezTo>
                    <a:cubicBezTo>
                      <a:pt x="0" y="3346"/>
                      <a:pt x="892" y="4345"/>
                      <a:pt x="2115" y="4345"/>
                    </a:cubicBezTo>
                    <a:cubicBezTo>
                      <a:pt x="3346" y="4345"/>
                      <a:pt x="4238" y="3346"/>
                      <a:pt x="4238" y="2231"/>
                    </a:cubicBezTo>
                    <a:cubicBezTo>
                      <a:pt x="4238" y="1000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25"/>
              <p:cNvSpPr/>
              <p:nvPr/>
            </p:nvSpPr>
            <p:spPr>
              <a:xfrm>
                <a:off x="731675" y="2283625"/>
                <a:ext cx="105950" cy="108875"/>
              </a:xfrm>
              <a:custGeom>
                <a:rect b="b" l="l" r="r" t="t"/>
                <a:pathLst>
                  <a:path extrusionOk="0" h="4355" w="4238">
                    <a:moveTo>
                      <a:pt x="2115" y="1"/>
                    </a:moveTo>
                    <a:cubicBezTo>
                      <a:pt x="892" y="1"/>
                      <a:pt x="0" y="1009"/>
                      <a:pt x="0" y="2124"/>
                    </a:cubicBezTo>
                    <a:cubicBezTo>
                      <a:pt x="0" y="3346"/>
                      <a:pt x="892" y="4354"/>
                      <a:pt x="2115" y="4354"/>
                    </a:cubicBezTo>
                    <a:cubicBezTo>
                      <a:pt x="3346" y="4354"/>
                      <a:pt x="4238" y="3346"/>
                      <a:pt x="4238" y="2124"/>
                    </a:cubicBezTo>
                    <a:cubicBezTo>
                      <a:pt x="4238" y="1009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25"/>
              <p:cNvSpPr/>
              <p:nvPr/>
            </p:nvSpPr>
            <p:spPr>
              <a:xfrm>
                <a:off x="971425" y="1636850"/>
                <a:ext cx="105950" cy="108875"/>
              </a:xfrm>
              <a:custGeom>
                <a:rect b="b" l="l" r="r" t="t"/>
                <a:pathLst>
                  <a:path extrusionOk="0" h="4355" w="4238">
                    <a:moveTo>
                      <a:pt x="2115" y="1"/>
                    </a:moveTo>
                    <a:cubicBezTo>
                      <a:pt x="893" y="1"/>
                      <a:pt x="0" y="1009"/>
                      <a:pt x="0" y="2231"/>
                    </a:cubicBezTo>
                    <a:cubicBezTo>
                      <a:pt x="0" y="3346"/>
                      <a:pt x="893" y="4354"/>
                      <a:pt x="2115" y="4354"/>
                    </a:cubicBezTo>
                    <a:cubicBezTo>
                      <a:pt x="3346" y="4354"/>
                      <a:pt x="4238" y="3346"/>
                      <a:pt x="4238" y="2231"/>
                    </a:cubicBezTo>
                    <a:cubicBezTo>
                      <a:pt x="4238" y="1009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25"/>
              <p:cNvSpPr/>
              <p:nvPr/>
            </p:nvSpPr>
            <p:spPr>
              <a:xfrm>
                <a:off x="971425" y="1834900"/>
                <a:ext cx="105950" cy="108650"/>
              </a:xfrm>
              <a:custGeom>
                <a:rect b="b" l="l" r="r" t="t"/>
                <a:pathLst>
                  <a:path extrusionOk="0" h="4346" w="4238">
                    <a:moveTo>
                      <a:pt x="2115" y="1"/>
                    </a:moveTo>
                    <a:cubicBezTo>
                      <a:pt x="893" y="1"/>
                      <a:pt x="0" y="1000"/>
                      <a:pt x="0" y="2115"/>
                    </a:cubicBezTo>
                    <a:cubicBezTo>
                      <a:pt x="0" y="3346"/>
                      <a:pt x="893" y="4345"/>
                      <a:pt x="2115" y="4345"/>
                    </a:cubicBezTo>
                    <a:cubicBezTo>
                      <a:pt x="3346" y="4345"/>
                      <a:pt x="4238" y="3346"/>
                      <a:pt x="4238" y="2115"/>
                    </a:cubicBezTo>
                    <a:cubicBezTo>
                      <a:pt x="4238" y="1000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25"/>
              <p:cNvSpPr/>
              <p:nvPr/>
            </p:nvSpPr>
            <p:spPr>
              <a:xfrm>
                <a:off x="971425" y="2069075"/>
                <a:ext cx="105950" cy="108650"/>
              </a:xfrm>
              <a:custGeom>
                <a:rect b="b" l="l" r="r" t="t"/>
                <a:pathLst>
                  <a:path extrusionOk="0" h="4346" w="4238">
                    <a:moveTo>
                      <a:pt x="2115" y="1"/>
                    </a:moveTo>
                    <a:cubicBezTo>
                      <a:pt x="893" y="1"/>
                      <a:pt x="0" y="1000"/>
                      <a:pt x="0" y="2231"/>
                    </a:cubicBezTo>
                    <a:cubicBezTo>
                      <a:pt x="0" y="3346"/>
                      <a:pt x="893" y="4345"/>
                      <a:pt x="2115" y="4345"/>
                    </a:cubicBezTo>
                    <a:cubicBezTo>
                      <a:pt x="3346" y="4345"/>
                      <a:pt x="4238" y="3346"/>
                      <a:pt x="4238" y="2231"/>
                    </a:cubicBezTo>
                    <a:cubicBezTo>
                      <a:pt x="4238" y="1000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25"/>
              <p:cNvSpPr/>
              <p:nvPr/>
            </p:nvSpPr>
            <p:spPr>
              <a:xfrm>
                <a:off x="971425" y="2283625"/>
                <a:ext cx="105950" cy="108875"/>
              </a:xfrm>
              <a:custGeom>
                <a:rect b="b" l="l" r="r" t="t"/>
                <a:pathLst>
                  <a:path extrusionOk="0" h="4355" w="4238">
                    <a:moveTo>
                      <a:pt x="2115" y="1"/>
                    </a:moveTo>
                    <a:cubicBezTo>
                      <a:pt x="893" y="1"/>
                      <a:pt x="0" y="1009"/>
                      <a:pt x="0" y="2124"/>
                    </a:cubicBezTo>
                    <a:cubicBezTo>
                      <a:pt x="0" y="3346"/>
                      <a:pt x="893" y="4354"/>
                      <a:pt x="2115" y="4354"/>
                    </a:cubicBezTo>
                    <a:cubicBezTo>
                      <a:pt x="3346" y="4354"/>
                      <a:pt x="4238" y="3346"/>
                      <a:pt x="4238" y="2124"/>
                    </a:cubicBezTo>
                    <a:cubicBezTo>
                      <a:pt x="4238" y="1009"/>
                      <a:pt x="3346" y="1"/>
                      <a:pt x="21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25"/>
              <p:cNvSpPr/>
              <p:nvPr/>
            </p:nvSpPr>
            <p:spPr>
              <a:xfrm>
                <a:off x="1202700" y="1636850"/>
                <a:ext cx="105975" cy="108875"/>
              </a:xfrm>
              <a:custGeom>
                <a:rect b="b" l="l" r="r" t="t"/>
                <a:pathLst>
                  <a:path extrusionOk="0" h="4355" w="4239">
                    <a:moveTo>
                      <a:pt x="2124" y="1"/>
                    </a:moveTo>
                    <a:cubicBezTo>
                      <a:pt x="893" y="1"/>
                      <a:pt x="1" y="1009"/>
                      <a:pt x="1" y="2231"/>
                    </a:cubicBezTo>
                    <a:cubicBezTo>
                      <a:pt x="1" y="3346"/>
                      <a:pt x="893" y="4354"/>
                      <a:pt x="2124" y="4354"/>
                    </a:cubicBezTo>
                    <a:cubicBezTo>
                      <a:pt x="3346" y="4354"/>
                      <a:pt x="4238" y="3346"/>
                      <a:pt x="4238" y="2231"/>
                    </a:cubicBezTo>
                    <a:cubicBezTo>
                      <a:pt x="4238" y="1009"/>
                      <a:pt x="3346" y="1"/>
                      <a:pt x="2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25"/>
              <p:cNvSpPr/>
              <p:nvPr/>
            </p:nvSpPr>
            <p:spPr>
              <a:xfrm>
                <a:off x="1202700" y="1834900"/>
                <a:ext cx="105975" cy="108650"/>
              </a:xfrm>
              <a:custGeom>
                <a:rect b="b" l="l" r="r" t="t"/>
                <a:pathLst>
                  <a:path extrusionOk="0" h="4346" w="4239">
                    <a:moveTo>
                      <a:pt x="2124" y="1"/>
                    </a:moveTo>
                    <a:cubicBezTo>
                      <a:pt x="893" y="1"/>
                      <a:pt x="1" y="1000"/>
                      <a:pt x="1" y="2115"/>
                    </a:cubicBezTo>
                    <a:cubicBezTo>
                      <a:pt x="1" y="3346"/>
                      <a:pt x="893" y="4345"/>
                      <a:pt x="2124" y="4345"/>
                    </a:cubicBezTo>
                    <a:cubicBezTo>
                      <a:pt x="3346" y="4345"/>
                      <a:pt x="4238" y="3346"/>
                      <a:pt x="4238" y="2115"/>
                    </a:cubicBezTo>
                    <a:cubicBezTo>
                      <a:pt x="4238" y="1000"/>
                      <a:pt x="3346" y="1"/>
                      <a:pt x="2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25"/>
              <p:cNvSpPr/>
              <p:nvPr/>
            </p:nvSpPr>
            <p:spPr>
              <a:xfrm>
                <a:off x="1202700" y="2069075"/>
                <a:ext cx="105975" cy="108650"/>
              </a:xfrm>
              <a:custGeom>
                <a:rect b="b" l="l" r="r" t="t"/>
                <a:pathLst>
                  <a:path extrusionOk="0" h="4346" w="4239">
                    <a:moveTo>
                      <a:pt x="2124" y="1"/>
                    </a:moveTo>
                    <a:cubicBezTo>
                      <a:pt x="893" y="1"/>
                      <a:pt x="1" y="1000"/>
                      <a:pt x="1" y="2231"/>
                    </a:cubicBezTo>
                    <a:cubicBezTo>
                      <a:pt x="1" y="3346"/>
                      <a:pt x="893" y="4345"/>
                      <a:pt x="2124" y="4345"/>
                    </a:cubicBezTo>
                    <a:cubicBezTo>
                      <a:pt x="3346" y="4345"/>
                      <a:pt x="4238" y="3346"/>
                      <a:pt x="4238" y="2231"/>
                    </a:cubicBezTo>
                    <a:cubicBezTo>
                      <a:pt x="4238" y="1000"/>
                      <a:pt x="3346" y="1"/>
                      <a:pt x="2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25"/>
              <p:cNvSpPr/>
              <p:nvPr/>
            </p:nvSpPr>
            <p:spPr>
              <a:xfrm>
                <a:off x="1202700" y="2283625"/>
                <a:ext cx="105975" cy="108875"/>
              </a:xfrm>
              <a:custGeom>
                <a:rect b="b" l="l" r="r" t="t"/>
                <a:pathLst>
                  <a:path extrusionOk="0" h="4355" w="4239">
                    <a:moveTo>
                      <a:pt x="2124" y="1"/>
                    </a:moveTo>
                    <a:cubicBezTo>
                      <a:pt x="893" y="1"/>
                      <a:pt x="1" y="1009"/>
                      <a:pt x="1" y="2124"/>
                    </a:cubicBezTo>
                    <a:cubicBezTo>
                      <a:pt x="1" y="3346"/>
                      <a:pt x="893" y="4354"/>
                      <a:pt x="2124" y="4354"/>
                    </a:cubicBezTo>
                    <a:cubicBezTo>
                      <a:pt x="3346" y="4354"/>
                      <a:pt x="4238" y="3346"/>
                      <a:pt x="4238" y="2124"/>
                    </a:cubicBezTo>
                    <a:cubicBezTo>
                      <a:pt x="4238" y="1009"/>
                      <a:pt x="3346" y="1"/>
                      <a:pt x="2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25"/>
              <p:cNvSpPr/>
              <p:nvPr/>
            </p:nvSpPr>
            <p:spPr>
              <a:xfrm>
                <a:off x="1428625" y="1636850"/>
                <a:ext cx="108650" cy="108875"/>
              </a:xfrm>
              <a:custGeom>
                <a:rect b="b" l="l" r="r" t="t"/>
                <a:pathLst>
                  <a:path extrusionOk="0" h="4355" w="4346">
                    <a:moveTo>
                      <a:pt x="2231" y="1"/>
                    </a:moveTo>
                    <a:cubicBezTo>
                      <a:pt x="1000" y="1"/>
                      <a:pt x="1" y="1009"/>
                      <a:pt x="1" y="2231"/>
                    </a:cubicBezTo>
                    <a:cubicBezTo>
                      <a:pt x="1" y="3346"/>
                      <a:pt x="1000" y="4354"/>
                      <a:pt x="2231" y="4354"/>
                    </a:cubicBezTo>
                    <a:cubicBezTo>
                      <a:pt x="3346" y="4354"/>
                      <a:pt x="4345" y="3346"/>
                      <a:pt x="4345" y="2231"/>
                    </a:cubicBezTo>
                    <a:cubicBezTo>
                      <a:pt x="4345" y="1009"/>
                      <a:pt x="3346" y="1"/>
                      <a:pt x="22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25"/>
              <p:cNvSpPr/>
              <p:nvPr/>
            </p:nvSpPr>
            <p:spPr>
              <a:xfrm>
                <a:off x="1428625" y="1834900"/>
                <a:ext cx="108650" cy="108650"/>
              </a:xfrm>
              <a:custGeom>
                <a:rect b="b" l="l" r="r" t="t"/>
                <a:pathLst>
                  <a:path extrusionOk="0" h="4346" w="4346">
                    <a:moveTo>
                      <a:pt x="2231" y="1"/>
                    </a:moveTo>
                    <a:cubicBezTo>
                      <a:pt x="1000" y="1"/>
                      <a:pt x="1" y="1000"/>
                      <a:pt x="1" y="2115"/>
                    </a:cubicBezTo>
                    <a:cubicBezTo>
                      <a:pt x="1" y="3346"/>
                      <a:pt x="1000" y="4345"/>
                      <a:pt x="2231" y="4345"/>
                    </a:cubicBezTo>
                    <a:cubicBezTo>
                      <a:pt x="3346" y="4345"/>
                      <a:pt x="4345" y="3346"/>
                      <a:pt x="4345" y="2115"/>
                    </a:cubicBezTo>
                    <a:cubicBezTo>
                      <a:pt x="4345" y="1000"/>
                      <a:pt x="3346" y="1"/>
                      <a:pt x="22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25"/>
              <p:cNvSpPr/>
              <p:nvPr/>
            </p:nvSpPr>
            <p:spPr>
              <a:xfrm>
                <a:off x="1428625" y="2069075"/>
                <a:ext cx="108650" cy="108650"/>
              </a:xfrm>
              <a:custGeom>
                <a:rect b="b" l="l" r="r" t="t"/>
                <a:pathLst>
                  <a:path extrusionOk="0" h="4346" w="4346">
                    <a:moveTo>
                      <a:pt x="2231" y="1"/>
                    </a:moveTo>
                    <a:cubicBezTo>
                      <a:pt x="1000" y="1"/>
                      <a:pt x="1" y="1000"/>
                      <a:pt x="1" y="2231"/>
                    </a:cubicBezTo>
                    <a:cubicBezTo>
                      <a:pt x="1" y="3346"/>
                      <a:pt x="1000" y="4345"/>
                      <a:pt x="2231" y="4345"/>
                    </a:cubicBezTo>
                    <a:cubicBezTo>
                      <a:pt x="3346" y="4345"/>
                      <a:pt x="4345" y="3346"/>
                      <a:pt x="4345" y="2231"/>
                    </a:cubicBezTo>
                    <a:cubicBezTo>
                      <a:pt x="4345" y="1000"/>
                      <a:pt x="3346" y="1"/>
                      <a:pt x="22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25"/>
              <p:cNvSpPr/>
              <p:nvPr/>
            </p:nvSpPr>
            <p:spPr>
              <a:xfrm>
                <a:off x="1428625" y="2283625"/>
                <a:ext cx="108650" cy="108875"/>
              </a:xfrm>
              <a:custGeom>
                <a:rect b="b" l="l" r="r" t="t"/>
                <a:pathLst>
                  <a:path extrusionOk="0" h="4355" w="4346">
                    <a:moveTo>
                      <a:pt x="2231" y="1"/>
                    </a:moveTo>
                    <a:cubicBezTo>
                      <a:pt x="1000" y="1"/>
                      <a:pt x="1" y="1009"/>
                      <a:pt x="1" y="2124"/>
                    </a:cubicBezTo>
                    <a:cubicBezTo>
                      <a:pt x="1" y="3346"/>
                      <a:pt x="1000" y="4354"/>
                      <a:pt x="2231" y="4354"/>
                    </a:cubicBezTo>
                    <a:cubicBezTo>
                      <a:pt x="3346" y="4354"/>
                      <a:pt x="4345" y="3346"/>
                      <a:pt x="4345" y="2124"/>
                    </a:cubicBezTo>
                    <a:cubicBezTo>
                      <a:pt x="4345" y="1009"/>
                      <a:pt x="3346" y="1"/>
                      <a:pt x="22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BLANK_1_1_1_1_1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26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2" name="Google Shape;932;p26"/>
          <p:cNvSpPr txBox="1"/>
          <p:nvPr>
            <p:ph idx="1" type="subTitle"/>
          </p:nvPr>
        </p:nvSpPr>
        <p:spPr>
          <a:xfrm>
            <a:off x="920700" y="2895600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3" name="Google Shape;933;p26"/>
          <p:cNvSpPr txBox="1"/>
          <p:nvPr>
            <p:ph idx="2" type="subTitle"/>
          </p:nvPr>
        </p:nvSpPr>
        <p:spPr>
          <a:xfrm>
            <a:off x="920700" y="3152775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4" name="Google Shape;934;p26"/>
          <p:cNvSpPr txBox="1"/>
          <p:nvPr>
            <p:ph idx="3" type="subTitle"/>
          </p:nvPr>
        </p:nvSpPr>
        <p:spPr>
          <a:xfrm>
            <a:off x="3705300" y="2895600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5" name="Google Shape;935;p26"/>
          <p:cNvSpPr txBox="1"/>
          <p:nvPr>
            <p:ph idx="4" type="subTitle"/>
          </p:nvPr>
        </p:nvSpPr>
        <p:spPr>
          <a:xfrm>
            <a:off x="3705300" y="3152775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6" name="Google Shape;936;p26"/>
          <p:cNvSpPr txBox="1"/>
          <p:nvPr>
            <p:ph idx="5" type="subTitle"/>
          </p:nvPr>
        </p:nvSpPr>
        <p:spPr>
          <a:xfrm>
            <a:off x="6480628" y="2895600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7" name="Google Shape;937;p26"/>
          <p:cNvSpPr txBox="1"/>
          <p:nvPr>
            <p:ph idx="6" type="subTitle"/>
          </p:nvPr>
        </p:nvSpPr>
        <p:spPr>
          <a:xfrm>
            <a:off x="6480628" y="3152775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38" name="Google Shape;938;p26"/>
          <p:cNvGrpSpPr/>
          <p:nvPr/>
        </p:nvGrpSpPr>
        <p:grpSpPr>
          <a:xfrm flipH="1">
            <a:off x="-12" y="4111325"/>
            <a:ext cx="2783800" cy="1027300"/>
            <a:chOff x="-5555112" y="2724125"/>
            <a:chExt cx="2783800" cy="1027300"/>
          </a:xfrm>
        </p:grpSpPr>
        <p:sp>
          <p:nvSpPr>
            <p:cNvPr id="939" name="Google Shape;939;p26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Google Shape;941;p26"/>
          <p:cNvGrpSpPr/>
          <p:nvPr/>
        </p:nvGrpSpPr>
        <p:grpSpPr>
          <a:xfrm>
            <a:off x="-12" y="-6912"/>
            <a:ext cx="1097388" cy="1657725"/>
            <a:chOff x="8003138" y="150175"/>
            <a:chExt cx="1097388" cy="1657725"/>
          </a:xfrm>
        </p:grpSpPr>
        <p:sp>
          <p:nvSpPr>
            <p:cNvPr id="942" name="Google Shape;942;p26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3" name="Google Shape;943;p26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944" name="Google Shape;944;p26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26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26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26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26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26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26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26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26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26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26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26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26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26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26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9" name="Google Shape;959;p26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0" name="Google Shape;960;p26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1" name="Google Shape;961;p26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2" name="Google Shape;962;p26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3" name="Google Shape;963;p26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4" name="Google Shape;964;p26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26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26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7" name="Google Shape;967;p26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68" name="Google Shape;968;p26"/>
          <p:cNvGrpSpPr/>
          <p:nvPr/>
        </p:nvGrpSpPr>
        <p:grpSpPr>
          <a:xfrm flipH="1">
            <a:off x="7121538" y="1825"/>
            <a:ext cx="2022450" cy="1075325"/>
            <a:chOff x="-6300587" y="3973775"/>
            <a:chExt cx="2022450" cy="1075325"/>
          </a:xfrm>
        </p:grpSpPr>
        <p:sp>
          <p:nvSpPr>
            <p:cNvPr id="969" name="Google Shape;969;p26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6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1" name="Google Shape;971;p26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26"/>
          <p:cNvSpPr/>
          <p:nvPr/>
        </p:nvSpPr>
        <p:spPr>
          <a:xfrm>
            <a:off x="7022341" y="4771323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4">
  <p:cSld name="BLANK_1_1_1_1_1_1"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7"/>
          <p:cNvSpPr txBox="1"/>
          <p:nvPr>
            <p:ph type="title"/>
          </p:nvPr>
        </p:nvSpPr>
        <p:spPr>
          <a:xfrm>
            <a:off x="713225" y="539496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75" name="Google Shape;975;p27"/>
          <p:cNvSpPr txBox="1"/>
          <p:nvPr>
            <p:ph idx="1" type="subTitle"/>
          </p:nvPr>
        </p:nvSpPr>
        <p:spPr>
          <a:xfrm>
            <a:off x="909750" y="223590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6" name="Google Shape;976;p27"/>
          <p:cNvSpPr txBox="1"/>
          <p:nvPr>
            <p:ph idx="2" type="subTitle"/>
          </p:nvPr>
        </p:nvSpPr>
        <p:spPr>
          <a:xfrm>
            <a:off x="909750" y="2388305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7" name="Google Shape;977;p27"/>
          <p:cNvSpPr txBox="1"/>
          <p:nvPr>
            <p:ph idx="3" type="subTitle"/>
          </p:nvPr>
        </p:nvSpPr>
        <p:spPr>
          <a:xfrm>
            <a:off x="3705300" y="223590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8" name="Google Shape;978;p27"/>
          <p:cNvSpPr txBox="1"/>
          <p:nvPr>
            <p:ph idx="4" type="subTitle"/>
          </p:nvPr>
        </p:nvSpPr>
        <p:spPr>
          <a:xfrm>
            <a:off x="3705300" y="2388305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p27"/>
          <p:cNvSpPr txBox="1"/>
          <p:nvPr>
            <p:ph idx="5" type="subTitle"/>
          </p:nvPr>
        </p:nvSpPr>
        <p:spPr>
          <a:xfrm>
            <a:off x="6472350" y="223590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80" name="Google Shape;980;p27"/>
          <p:cNvSpPr txBox="1"/>
          <p:nvPr>
            <p:ph idx="6" type="subTitle"/>
          </p:nvPr>
        </p:nvSpPr>
        <p:spPr>
          <a:xfrm>
            <a:off x="6472350" y="2388305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81" name="Google Shape;981;p27"/>
          <p:cNvGrpSpPr/>
          <p:nvPr/>
        </p:nvGrpSpPr>
        <p:grpSpPr>
          <a:xfrm>
            <a:off x="6360188" y="4111325"/>
            <a:ext cx="2783800" cy="1027300"/>
            <a:chOff x="-5555112" y="2724125"/>
            <a:chExt cx="2783800" cy="1027300"/>
          </a:xfrm>
        </p:grpSpPr>
        <p:sp>
          <p:nvSpPr>
            <p:cNvPr id="982" name="Google Shape;982;p27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27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4" name="Google Shape;984;p27"/>
          <p:cNvGrpSpPr/>
          <p:nvPr/>
        </p:nvGrpSpPr>
        <p:grpSpPr>
          <a:xfrm flipH="1">
            <a:off x="8046600" y="-6912"/>
            <a:ext cx="1097388" cy="1657725"/>
            <a:chOff x="8003138" y="150175"/>
            <a:chExt cx="1097388" cy="1657725"/>
          </a:xfrm>
        </p:grpSpPr>
        <p:sp>
          <p:nvSpPr>
            <p:cNvPr id="985" name="Google Shape;985;p27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86" name="Google Shape;986;p27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987" name="Google Shape;987;p27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8" name="Google Shape;988;p27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9" name="Google Shape;989;p27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0" name="Google Shape;990;p27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27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27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3" name="Google Shape;993;p27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4" name="Google Shape;994;p27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27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27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27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27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27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0" name="Google Shape;1000;p27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1" name="Google Shape;1001;p27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27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27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27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27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27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7" name="Google Shape;1007;p27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27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27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27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11" name="Google Shape;1011;p27"/>
          <p:cNvSpPr/>
          <p:nvPr/>
        </p:nvSpPr>
        <p:spPr>
          <a:xfrm flipH="1">
            <a:off x="3511166" y="18314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2" name="Google Shape;1012;p27"/>
          <p:cNvGrpSpPr/>
          <p:nvPr/>
        </p:nvGrpSpPr>
        <p:grpSpPr>
          <a:xfrm>
            <a:off x="-12" y="1825"/>
            <a:ext cx="2022450" cy="1075325"/>
            <a:chOff x="-6300587" y="3973775"/>
            <a:chExt cx="2022450" cy="1075325"/>
          </a:xfrm>
        </p:grpSpPr>
        <p:sp>
          <p:nvSpPr>
            <p:cNvPr id="1013" name="Google Shape;1013;p27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7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5" name="Google Shape;1015;p27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27"/>
          <p:cNvSpPr/>
          <p:nvPr/>
        </p:nvSpPr>
        <p:spPr>
          <a:xfrm flipH="1">
            <a:off x="-260187" y="45032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27"/>
          <p:cNvSpPr/>
          <p:nvPr/>
        </p:nvSpPr>
        <p:spPr>
          <a:xfrm flipH="1">
            <a:off x="587000" y="3728521"/>
            <a:ext cx="88892" cy="91346"/>
          </a:xfrm>
          <a:custGeom>
            <a:rect b="b" l="l" r="r" t="t"/>
            <a:pathLst>
              <a:path extrusionOk="0" h="4355" w="4238">
                <a:moveTo>
                  <a:pt x="2115" y="1"/>
                </a:moveTo>
                <a:cubicBezTo>
                  <a:pt x="892" y="1"/>
                  <a:pt x="0" y="1009"/>
                  <a:pt x="0" y="2231"/>
                </a:cubicBezTo>
                <a:cubicBezTo>
                  <a:pt x="0" y="3346"/>
                  <a:pt x="892" y="4354"/>
                  <a:pt x="2115" y="4354"/>
                </a:cubicBezTo>
                <a:cubicBezTo>
                  <a:pt x="3346" y="4354"/>
                  <a:pt x="4238" y="3346"/>
                  <a:pt x="4238" y="2231"/>
                </a:cubicBezTo>
                <a:cubicBezTo>
                  <a:pt x="4238" y="1009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27"/>
          <p:cNvSpPr/>
          <p:nvPr/>
        </p:nvSpPr>
        <p:spPr>
          <a:xfrm flipH="1">
            <a:off x="587000" y="3894685"/>
            <a:ext cx="88892" cy="91157"/>
          </a:xfrm>
          <a:custGeom>
            <a:rect b="b" l="l" r="r" t="t"/>
            <a:pathLst>
              <a:path extrusionOk="0" h="4346" w="4238">
                <a:moveTo>
                  <a:pt x="2115" y="1"/>
                </a:moveTo>
                <a:cubicBezTo>
                  <a:pt x="892" y="1"/>
                  <a:pt x="0" y="1000"/>
                  <a:pt x="0" y="2115"/>
                </a:cubicBezTo>
                <a:cubicBezTo>
                  <a:pt x="0" y="3346"/>
                  <a:pt x="892" y="4345"/>
                  <a:pt x="2115" y="4345"/>
                </a:cubicBezTo>
                <a:cubicBezTo>
                  <a:pt x="3346" y="4345"/>
                  <a:pt x="4238" y="3346"/>
                  <a:pt x="4238" y="2115"/>
                </a:cubicBezTo>
                <a:cubicBezTo>
                  <a:pt x="4238" y="1000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27"/>
          <p:cNvSpPr/>
          <p:nvPr/>
        </p:nvSpPr>
        <p:spPr>
          <a:xfrm flipH="1">
            <a:off x="587000" y="4091158"/>
            <a:ext cx="88892" cy="91157"/>
          </a:xfrm>
          <a:custGeom>
            <a:rect b="b" l="l" r="r" t="t"/>
            <a:pathLst>
              <a:path extrusionOk="0" h="4346" w="4238">
                <a:moveTo>
                  <a:pt x="2115" y="1"/>
                </a:moveTo>
                <a:cubicBezTo>
                  <a:pt x="892" y="1"/>
                  <a:pt x="0" y="1000"/>
                  <a:pt x="0" y="2231"/>
                </a:cubicBezTo>
                <a:cubicBezTo>
                  <a:pt x="0" y="3346"/>
                  <a:pt x="892" y="4345"/>
                  <a:pt x="2115" y="4345"/>
                </a:cubicBezTo>
                <a:cubicBezTo>
                  <a:pt x="3346" y="4345"/>
                  <a:pt x="4238" y="3346"/>
                  <a:pt x="4238" y="2231"/>
                </a:cubicBezTo>
                <a:cubicBezTo>
                  <a:pt x="4238" y="1000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27"/>
          <p:cNvSpPr/>
          <p:nvPr/>
        </p:nvSpPr>
        <p:spPr>
          <a:xfrm flipH="1">
            <a:off x="587000" y="4271165"/>
            <a:ext cx="88892" cy="91346"/>
          </a:xfrm>
          <a:custGeom>
            <a:rect b="b" l="l" r="r" t="t"/>
            <a:pathLst>
              <a:path extrusionOk="0" h="4355" w="4238">
                <a:moveTo>
                  <a:pt x="2115" y="1"/>
                </a:moveTo>
                <a:cubicBezTo>
                  <a:pt x="892" y="1"/>
                  <a:pt x="0" y="1009"/>
                  <a:pt x="0" y="2124"/>
                </a:cubicBezTo>
                <a:cubicBezTo>
                  <a:pt x="0" y="3346"/>
                  <a:pt x="892" y="4354"/>
                  <a:pt x="2115" y="4354"/>
                </a:cubicBezTo>
                <a:cubicBezTo>
                  <a:pt x="3346" y="4354"/>
                  <a:pt x="4238" y="3346"/>
                  <a:pt x="4238" y="2124"/>
                </a:cubicBezTo>
                <a:cubicBezTo>
                  <a:pt x="4238" y="1009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27"/>
          <p:cNvSpPr/>
          <p:nvPr/>
        </p:nvSpPr>
        <p:spPr>
          <a:xfrm flipH="1">
            <a:off x="385850" y="3728521"/>
            <a:ext cx="88892" cy="91346"/>
          </a:xfrm>
          <a:custGeom>
            <a:rect b="b" l="l" r="r" t="t"/>
            <a:pathLst>
              <a:path extrusionOk="0" h="4355" w="4238">
                <a:moveTo>
                  <a:pt x="2115" y="1"/>
                </a:moveTo>
                <a:cubicBezTo>
                  <a:pt x="893" y="1"/>
                  <a:pt x="0" y="1009"/>
                  <a:pt x="0" y="2231"/>
                </a:cubicBezTo>
                <a:cubicBezTo>
                  <a:pt x="0" y="3346"/>
                  <a:pt x="893" y="4354"/>
                  <a:pt x="2115" y="4354"/>
                </a:cubicBezTo>
                <a:cubicBezTo>
                  <a:pt x="3346" y="4354"/>
                  <a:pt x="4238" y="3346"/>
                  <a:pt x="4238" y="2231"/>
                </a:cubicBezTo>
                <a:cubicBezTo>
                  <a:pt x="4238" y="1009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27"/>
          <p:cNvSpPr/>
          <p:nvPr/>
        </p:nvSpPr>
        <p:spPr>
          <a:xfrm flipH="1">
            <a:off x="385850" y="3894685"/>
            <a:ext cx="88892" cy="91157"/>
          </a:xfrm>
          <a:custGeom>
            <a:rect b="b" l="l" r="r" t="t"/>
            <a:pathLst>
              <a:path extrusionOk="0" h="4346" w="4238">
                <a:moveTo>
                  <a:pt x="2115" y="1"/>
                </a:moveTo>
                <a:cubicBezTo>
                  <a:pt x="893" y="1"/>
                  <a:pt x="0" y="1000"/>
                  <a:pt x="0" y="2115"/>
                </a:cubicBezTo>
                <a:cubicBezTo>
                  <a:pt x="0" y="3346"/>
                  <a:pt x="893" y="4345"/>
                  <a:pt x="2115" y="4345"/>
                </a:cubicBezTo>
                <a:cubicBezTo>
                  <a:pt x="3346" y="4345"/>
                  <a:pt x="4238" y="3346"/>
                  <a:pt x="4238" y="2115"/>
                </a:cubicBezTo>
                <a:cubicBezTo>
                  <a:pt x="4238" y="1000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27"/>
          <p:cNvSpPr/>
          <p:nvPr/>
        </p:nvSpPr>
        <p:spPr>
          <a:xfrm flipH="1">
            <a:off x="385850" y="4091158"/>
            <a:ext cx="88892" cy="91157"/>
          </a:xfrm>
          <a:custGeom>
            <a:rect b="b" l="l" r="r" t="t"/>
            <a:pathLst>
              <a:path extrusionOk="0" h="4346" w="4238">
                <a:moveTo>
                  <a:pt x="2115" y="1"/>
                </a:moveTo>
                <a:cubicBezTo>
                  <a:pt x="893" y="1"/>
                  <a:pt x="0" y="1000"/>
                  <a:pt x="0" y="2231"/>
                </a:cubicBezTo>
                <a:cubicBezTo>
                  <a:pt x="0" y="3346"/>
                  <a:pt x="893" y="4345"/>
                  <a:pt x="2115" y="4345"/>
                </a:cubicBezTo>
                <a:cubicBezTo>
                  <a:pt x="3346" y="4345"/>
                  <a:pt x="4238" y="3346"/>
                  <a:pt x="4238" y="2231"/>
                </a:cubicBezTo>
                <a:cubicBezTo>
                  <a:pt x="4238" y="1000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27"/>
          <p:cNvSpPr/>
          <p:nvPr/>
        </p:nvSpPr>
        <p:spPr>
          <a:xfrm flipH="1">
            <a:off x="385850" y="4271165"/>
            <a:ext cx="88892" cy="91346"/>
          </a:xfrm>
          <a:custGeom>
            <a:rect b="b" l="l" r="r" t="t"/>
            <a:pathLst>
              <a:path extrusionOk="0" h="4355" w="4238">
                <a:moveTo>
                  <a:pt x="2115" y="1"/>
                </a:moveTo>
                <a:cubicBezTo>
                  <a:pt x="893" y="1"/>
                  <a:pt x="0" y="1009"/>
                  <a:pt x="0" y="2124"/>
                </a:cubicBezTo>
                <a:cubicBezTo>
                  <a:pt x="0" y="3346"/>
                  <a:pt x="893" y="4354"/>
                  <a:pt x="2115" y="4354"/>
                </a:cubicBezTo>
                <a:cubicBezTo>
                  <a:pt x="3346" y="4354"/>
                  <a:pt x="4238" y="3346"/>
                  <a:pt x="4238" y="2124"/>
                </a:cubicBezTo>
                <a:cubicBezTo>
                  <a:pt x="4238" y="1009"/>
                  <a:pt x="3346" y="1"/>
                  <a:pt x="21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27"/>
          <p:cNvSpPr/>
          <p:nvPr/>
        </p:nvSpPr>
        <p:spPr>
          <a:xfrm flipH="1">
            <a:off x="191789" y="3728521"/>
            <a:ext cx="88913" cy="91346"/>
          </a:xfrm>
          <a:custGeom>
            <a:rect b="b" l="l" r="r" t="t"/>
            <a:pathLst>
              <a:path extrusionOk="0" h="4355" w="4239">
                <a:moveTo>
                  <a:pt x="2124" y="1"/>
                </a:moveTo>
                <a:cubicBezTo>
                  <a:pt x="893" y="1"/>
                  <a:pt x="1" y="1009"/>
                  <a:pt x="1" y="2231"/>
                </a:cubicBezTo>
                <a:cubicBezTo>
                  <a:pt x="1" y="3346"/>
                  <a:pt x="893" y="4354"/>
                  <a:pt x="2124" y="4354"/>
                </a:cubicBezTo>
                <a:cubicBezTo>
                  <a:pt x="3346" y="4354"/>
                  <a:pt x="4238" y="3346"/>
                  <a:pt x="4238" y="2231"/>
                </a:cubicBezTo>
                <a:cubicBezTo>
                  <a:pt x="4238" y="1009"/>
                  <a:pt x="3346" y="1"/>
                  <a:pt x="212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27"/>
          <p:cNvSpPr/>
          <p:nvPr/>
        </p:nvSpPr>
        <p:spPr>
          <a:xfrm flipH="1">
            <a:off x="191789" y="3894685"/>
            <a:ext cx="88913" cy="91157"/>
          </a:xfrm>
          <a:custGeom>
            <a:rect b="b" l="l" r="r" t="t"/>
            <a:pathLst>
              <a:path extrusionOk="0" h="4346" w="4239">
                <a:moveTo>
                  <a:pt x="2124" y="1"/>
                </a:moveTo>
                <a:cubicBezTo>
                  <a:pt x="893" y="1"/>
                  <a:pt x="1" y="1000"/>
                  <a:pt x="1" y="2115"/>
                </a:cubicBezTo>
                <a:cubicBezTo>
                  <a:pt x="1" y="3346"/>
                  <a:pt x="893" y="4345"/>
                  <a:pt x="2124" y="4345"/>
                </a:cubicBezTo>
                <a:cubicBezTo>
                  <a:pt x="3346" y="4345"/>
                  <a:pt x="4238" y="3346"/>
                  <a:pt x="4238" y="2115"/>
                </a:cubicBezTo>
                <a:cubicBezTo>
                  <a:pt x="4238" y="1000"/>
                  <a:pt x="3346" y="1"/>
                  <a:pt x="212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27"/>
          <p:cNvSpPr/>
          <p:nvPr/>
        </p:nvSpPr>
        <p:spPr>
          <a:xfrm flipH="1">
            <a:off x="191789" y="4091158"/>
            <a:ext cx="88913" cy="91157"/>
          </a:xfrm>
          <a:custGeom>
            <a:rect b="b" l="l" r="r" t="t"/>
            <a:pathLst>
              <a:path extrusionOk="0" h="4346" w="4239">
                <a:moveTo>
                  <a:pt x="2124" y="1"/>
                </a:moveTo>
                <a:cubicBezTo>
                  <a:pt x="893" y="1"/>
                  <a:pt x="1" y="1000"/>
                  <a:pt x="1" y="2231"/>
                </a:cubicBezTo>
                <a:cubicBezTo>
                  <a:pt x="1" y="3346"/>
                  <a:pt x="893" y="4345"/>
                  <a:pt x="2124" y="4345"/>
                </a:cubicBezTo>
                <a:cubicBezTo>
                  <a:pt x="3346" y="4345"/>
                  <a:pt x="4238" y="3346"/>
                  <a:pt x="4238" y="2231"/>
                </a:cubicBezTo>
                <a:cubicBezTo>
                  <a:pt x="4238" y="1000"/>
                  <a:pt x="3346" y="1"/>
                  <a:pt x="212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27"/>
          <p:cNvSpPr/>
          <p:nvPr/>
        </p:nvSpPr>
        <p:spPr>
          <a:xfrm flipH="1">
            <a:off x="191789" y="4271165"/>
            <a:ext cx="88913" cy="91346"/>
          </a:xfrm>
          <a:custGeom>
            <a:rect b="b" l="l" r="r" t="t"/>
            <a:pathLst>
              <a:path extrusionOk="0" h="4355" w="4239">
                <a:moveTo>
                  <a:pt x="2124" y="1"/>
                </a:moveTo>
                <a:cubicBezTo>
                  <a:pt x="893" y="1"/>
                  <a:pt x="1" y="1009"/>
                  <a:pt x="1" y="2124"/>
                </a:cubicBezTo>
                <a:cubicBezTo>
                  <a:pt x="1" y="3346"/>
                  <a:pt x="893" y="4354"/>
                  <a:pt x="2124" y="4354"/>
                </a:cubicBezTo>
                <a:cubicBezTo>
                  <a:pt x="3346" y="4354"/>
                  <a:pt x="4238" y="3346"/>
                  <a:pt x="4238" y="2124"/>
                </a:cubicBezTo>
                <a:cubicBezTo>
                  <a:pt x="4238" y="1009"/>
                  <a:pt x="3346" y="1"/>
                  <a:pt x="212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27"/>
          <p:cNvSpPr/>
          <p:nvPr/>
        </p:nvSpPr>
        <p:spPr>
          <a:xfrm flipH="1">
            <a:off x="-7" y="3728521"/>
            <a:ext cx="91157" cy="91346"/>
          </a:xfrm>
          <a:custGeom>
            <a:rect b="b" l="l" r="r" t="t"/>
            <a:pathLst>
              <a:path extrusionOk="0" h="4355" w="4346">
                <a:moveTo>
                  <a:pt x="2231" y="1"/>
                </a:moveTo>
                <a:cubicBezTo>
                  <a:pt x="1000" y="1"/>
                  <a:pt x="1" y="1009"/>
                  <a:pt x="1" y="2231"/>
                </a:cubicBezTo>
                <a:cubicBezTo>
                  <a:pt x="1" y="3346"/>
                  <a:pt x="1000" y="4354"/>
                  <a:pt x="2231" y="4354"/>
                </a:cubicBezTo>
                <a:cubicBezTo>
                  <a:pt x="3346" y="4354"/>
                  <a:pt x="4345" y="3346"/>
                  <a:pt x="4345" y="2231"/>
                </a:cubicBezTo>
                <a:cubicBezTo>
                  <a:pt x="4345" y="1009"/>
                  <a:pt x="3346" y="1"/>
                  <a:pt x="2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27"/>
          <p:cNvSpPr/>
          <p:nvPr/>
        </p:nvSpPr>
        <p:spPr>
          <a:xfrm flipH="1">
            <a:off x="-7" y="3894685"/>
            <a:ext cx="91157" cy="91157"/>
          </a:xfrm>
          <a:custGeom>
            <a:rect b="b" l="l" r="r" t="t"/>
            <a:pathLst>
              <a:path extrusionOk="0" h="4346" w="4346">
                <a:moveTo>
                  <a:pt x="2231" y="1"/>
                </a:moveTo>
                <a:cubicBezTo>
                  <a:pt x="1000" y="1"/>
                  <a:pt x="1" y="1000"/>
                  <a:pt x="1" y="2115"/>
                </a:cubicBezTo>
                <a:cubicBezTo>
                  <a:pt x="1" y="3346"/>
                  <a:pt x="1000" y="4345"/>
                  <a:pt x="2231" y="4345"/>
                </a:cubicBezTo>
                <a:cubicBezTo>
                  <a:pt x="3346" y="4345"/>
                  <a:pt x="4345" y="3346"/>
                  <a:pt x="4345" y="2115"/>
                </a:cubicBezTo>
                <a:cubicBezTo>
                  <a:pt x="4345" y="1000"/>
                  <a:pt x="3346" y="1"/>
                  <a:pt x="2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27"/>
          <p:cNvSpPr/>
          <p:nvPr/>
        </p:nvSpPr>
        <p:spPr>
          <a:xfrm flipH="1">
            <a:off x="-7" y="4091158"/>
            <a:ext cx="91157" cy="91157"/>
          </a:xfrm>
          <a:custGeom>
            <a:rect b="b" l="l" r="r" t="t"/>
            <a:pathLst>
              <a:path extrusionOk="0" h="4346" w="4346">
                <a:moveTo>
                  <a:pt x="2231" y="1"/>
                </a:moveTo>
                <a:cubicBezTo>
                  <a:pt x="1000" y="1"/>
                  <a:pt x="1" y="1000"/>
                  <a:pt x="1" y="2231"/>
                </a:cubicBezTo>
                <a:cubicBezTo>
                  <a:pt x="1" y="3346"/>
                  <a:pt x="1000" y="4345"/>
                  <a:pt x="2231" y="4345"/>
                </a:cubicBezTo>
                <a:cubicBezTo>
                  <a:pt x="3346" y="4345"/>
                  <a:pt x="4345" y="3346"/>
                  <a:pt x="4345" y="2231"/>
                </a:cubicBezTo>
                <a:cubicBezTo>
                  <a:pt x="4345" y="1000"/>
                  <a:pt x="3346" y="1"/>
                  <a:pt x="2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27"/>
          <p:cNvSpPr/>
          <p:nvPr/>
        </p:nvSpPr>
        <p:spPr>
          <a:xfrm flipH="1">
            <a:off x="-7" y="4271165"/>
            <a:ext cx="91157" cy="91346"/>
          </a:xfrm>
          <a:custGeom>
            <a:rect b="b" l="l" r="r" t="t"/>
            <a:pathLst>
              <a:path extrusionOk="0" h="4355" w="4346">
                <a:moveTo>
                  <a:pt x="2231" y="1"/>
                </a:moveTo>
                <a:cubicBezTo>
                  <a:pt x="1000" y="1"/>
                  <a:pt x="1" y="1009"/>
                  <a:pt x="1" y="2124"/>
                </a:cubicBezTo>
                <a:cubicBezTo>
                  <a:pt x="1" y="3346"/>
                  <a:pt x="1000" y="4354"/>
                  <a:pt x="2231" y="4354"/>
                </a:cubicBezTo>
                <a:cubicBezTo>
                  <a:pt x="3346" y="4354"/>
                  <a:pt x="4345" y="3346"/>
                  <a:pt x="4345" y="2124"/>
                </a:cubicBezTo>
                <a:cubicBezTo>
                  <a:pt x="4345" y="1009"/>
                  <a:pt x="3346" y="1"/>
                  <a:pt x="2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_1_1"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28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35" name="Google Shape;1035;p28"/>
          <p:cNvSpPr txBox="1"/>
          <p:nvPr>
            <p:ph idx="1" type="subTitle"/>
          </p:nvPr>
        </p:nvSpPr>
        <p:spPr>
          <a:xfrm>
            <a:off x="1090200" y="2228625"/>
            <a:ext cx="18018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036" name="Google Shape;1036;p28"/>
          <p:cNvSpPr txBox="1"/>
          <p:nvPr>
            <p:ph idx="2" type="subTitle"/>
          </p:nvPr>
        </p:nvSpPr>
        <p:spPr>
          <a:xfrm>
            <a:off x="1051200" y="2990850"/>
            <a:ext cx="18798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37" name="Google Shape;1037;p28"/>
          <p:cNvSpPr txBox="1"/>
          <p:nvPr>
            <p:ph idx="3" type="subTitle"/>
          </p:nvPr>
        </p:nvSpPr>
        <p:spPr>
          <a:xfrm>
            <a:off x="3829769" y="2228775"/>
            <a:ext cx="1486800" cy="3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038" name="Google Shape;1038;p28"/>
          <p:cNvSpPr txBox="1"/>
          <p:nvPr>
            <p:ph idx="4" type="subTitle"/>
          </p:nvPr>
        </p:nvSpPr>
        <p:spPr>
          <a:xfrm>
            <a:off x="3631319" y="2990850"/>
            <a:ext cx="18837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39" name="Google Shape;1039;p28"/>
          <p:cNvSpPr txBox="1"/>
          <p:nvPr>
            <p:ph idx="5" type="subTitle"/>
          </p:nvPr>
        </p:nvSpPr>
        <p:spPr>
          <a:xfrm>
            <a:off x="6392561" y="2228775"/>
            <a:ext cx="1510500" cy="3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040" name="Google Shape;1040;p28"/>
          <p:cNvSpPr txBox="1"/>
          <p:nvPr>
            <p:ph idx="6" type="subTitle"/>
          </p:nvPr>
        </p:nvSpPr>
        <p:spPr>
          <a:xfrm>
            <a:off x="6205961" y="2990850"/>
            <a:ext cx="18837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41" name="Google Shape;1041;p28"/>
          <p:cNvGrpSpPr/>
          <p:nvPr/>
        </p:nvGrpSpPr>
        <p:grpSpPr>
          <a:xfrm>
            <a:off x="8046613" y="-12"/>
            <a:ext cx="1097388" cy="1657725"/>
            <a:chOff x="8003138" y="150175"/>
            <a:chExt cx="1097388" cy="1657725"/>
          </a:xfrm>
        </p:grpSpPr>
        <p:sp>
          <p:nvSpPr>
            <p:cNvPr id="1042" name="Google Shape;1042;p28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3" name="Google Shape;1043;p28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044" name="Google Shape;1044;p28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5" name="Google Shape;1045;p28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28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28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28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28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28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28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28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28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28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28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28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28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28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28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28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28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28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28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28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28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28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28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68" name="Google Shape;1068;p28"/>
          <p:cNvGrpSpPr/>
          <p:nvPr/>
        </p:nvGrpSpPr>
        <p:grpSpPr>
          <a:xfrm rot="10800000">
            <a:off x="-12" y="-2725"/>
            <a:ext cx="2783800" cy="1027300"/>
            <a:chOff x="-5555112" y="2724125"/>
            <a:chExt cx="2783800" cy="1027300"/>
          </a:xfrm>
        </p:grpSpPr>
        <p:sp>
          <p:nvSpPr>
            <p:cNvPr id="1069" name="Google Shape;1069;p28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28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1" name="Google Shape;1071;p28"/>
          <p:cNvGrpSpPr/>
          <p:nvPr/>
        </p:nvGrpSpPr>
        <p:grpSpPr>
          <a:xfrm>
            <a:off x="0" y="2150950"/>
            <a:ext cx="914700" cy="1059975"/>
            <a:chOff x="248675" y="2139825"/>
            <a:chExt cx="914700" cy="1059975"/>
          </a:xfrm>
        </p:grpSpPr>
        <p:sp>
          <p:nvSpPr>
            <p:cNvPr id="1072" name="Google Shape;1072;p28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28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28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28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28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28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28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28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8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28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28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28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28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28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28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28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28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9" name="Google Shape;1089;p28"/>
          <p:cNvGrpSpPr/>
          <p:nvPr/>
        </p:nvGrpSpPr>
        <p:grpSpPr>
          <a:xfrm>
            <a:off x="37321" y="4503121"/>
            <a:ext cx="675898" cy="633990"/>
            <a:chOff x="731675" y="1636850"/>
            <a:chExt cx="805600" cy="755650"/>
          </a:xfrm>
        </p:grpSpPr>
        <p:sp>
          <p:nvSpPr>
            <p:cNvPr id="1090" name="Google Shape;1090;p28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28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28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8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28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28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8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28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28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8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28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28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28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28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28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28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6" name="Google Shape;1106;p28"/>
          <p:cNvSpPr/>
          <p:nvPr/>
        </p:nvSpPr>
        <p:spPr>
          <a:xfrm>
            <a:off x="3511166" y="425984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7" name="Google Shape;1107;p28"/>
          <p:cNvGrpSpPr/>
          <p:nvPr/>
        </p:nvGrpSpPr>
        <p:grpSpPr>
          <a:xfrm rot="10800000">
            <a:off x="7121538" y="4061763"/>
            <a:ext cx="2022450" cy="1075325"/>
            <a:chOff x="-6300587" y="3973775"/>
            <a:chExt cx="2022450" cy="1075325"/>
          </a:xfrm>
        </p:grpSpPr>
        <p:sp>
          <p:nvSpPr>
            <p:cNvPr id="1108" name="Google Shape;1108;p28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8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0" name="Google Shape;1110;p28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7"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2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13" name="Google Shape;1113;p29"/>
          <p:cNvSpPr txBox="1"/>
          <p:nvPr>
            <p:ph idx="1" type="subTitle"/>
          </p:nvPr>
        </p:nvSpPr>
        <p:spPr>
          <a:xfrm>
            <a:off x="1090200" y="2914425"/>
            <a:ext cx="18018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114" name="Google Shape;1114;p29"/>
          <p:cNvSpPr txBox="1"/>
          <p:nvPr>
            <p:ph idx="2" type="subTitle"/>
          </p:nvPr>
        </p:nvSpPr>
        <p:spPr>
          <a:xfrm>
            <a:off x="1051200" y="3676650"/>
            <a:ext cx="18798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15" name="Google Shape;1115;p29"/>
          <p:cNvSpPr txBox="1"/>
          <p:nvPr>
            <p:ph idx="3" type="subTitle"/>
          </p:nvPr>
        </p:nvSpPr>
        <p:spPr>
          <a:xfrm>
            <a:off x="3828600" y="2914575"/>
            <a:ext cx="1486800" cy="3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116" name="Google Shape;1116;p29"/>
          <p:cNvSpPr txBox="1"/>
          <p:nvPr>
            <p:ph idx="4" type="subTitle"/>
          </p:nvPr>
        </p:nvSpPr>
        <p:spPr>
          <a:xfrm>
            <a:off x="3630150" y="3676650"/>
            <a:ext cx="18837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17" name="Google Shape;1117;p29"/>
          <p:cNvSpPr txBox="1"/>
          <p:nvPr>
            <p:ph idx="5" type="subTitle"/>
          </p:nvPr>
        </p:nvSpPr>
        <p:spPr>
          <a:xfrm>
            <a:off x="6392561" y="2914575"/>
            <a:ext cx="1510500" cy="3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118" name="Google Shape;1118;p29"/>
          <p:cNvSpPr txBox="1"/>
          <p:nvPr>
            <p:ph idx="6" type="subTitle"/>
          </p:nvPr>
        </p:nvSpPr>
        <p:spPr>
          <a:xfrm>
            <a:off x="6205961" y="3676650"/>
            <a:ext cx="18837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19" name="Google Shape;1119;p29"/>
          <p:cNvGrpSpPr/>
          <p:nvPr/>
        </p:nvGrpSpPr>
        <p:grpSpPr>
          <a:xfrm flipH="1">
            <a:off x="-12" y="-12"/>
            <a:ext cx="1097388" cy="1657725"/>
            <a:chOff x="8003138" y="150175"/>
            <a:chExt cx="1097388" cy="1657725"/>
          </a:xfrm>
        </p:grpSpPr>
        <p:sp>
          <p:nvSpPr>
            <p:cNvPr id="1120" name="Google Shape;1120;p29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21" name="Google Shape;1121;p29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122" name="Google Shape;1122;p29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29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29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29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29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29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29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29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29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29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29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29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29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29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29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29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29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29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29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29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29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29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29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29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46" name="Google Shape;1146;p29"/>
          <p:cNvGrpSpPr/>
          <p:nvPr/>
        </p:nvGrpSpPr>
        <p:grpSpPr>
          <a:xfrm flipH="1" rot="10800000">
            <a:off x="6360200" y="-2725"/>
            <a:ext cx="2783800" cy="1027300"/>
            <a:chOff x="-5555112" y="2724125"/>
            <a:chExt cx="2783800" cy="1027300"/>
          </a:xfrm>
        </p:grpSpPr>
        <p:sp>
          <p:nvSpPr>
            <p:cNvPr id="1147" name="Google Shape;1147;p29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29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9" name="Google Shape;1149;p29"/>
          <p:cNvGrpSpPr/>
          <p:nvPr/>
        </p:nvGrpSpPr>
        <p:grpSpPr>
          <a:xfrm flipH="1">
            <a:off x="8229288" y="2150950"/>
            <a:ext cx="914700" cy="1059975"/>
            <a:chOff x="248675" y="2139825"/>
            <a:chExt cx="914700" cy="1059975"/>
          </a:xfrm>
        </p:grpSpPr>
        <p:sp>
          <p:nvSpPr>
            <p:cNvPr id="1150" name="Google Shape;1150;p29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29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29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29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29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29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29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29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29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29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29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29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29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29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29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29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29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7" name="Google Shape;1167;p29"/>
          <p:cNvGrpSpPr/>
          <p:nvPr/>
        </p:nvGrpSpPr>
        <p:grpSpPr>
          <a:xfrm flipH="1">
            <a:off x="8430768" y="4503121"/>
            <a:ext cx="675898" cy="633990"/>
            <a:chOff x="731675" y="1636850"/>
            <a:chExt cx="805600" cy="755650"/>
          </a:xfrm>
        </p:grpSpPr>
        <p:sp>
          <p:nvSpPr>
            <p:cNvPr id="1168" name="Google Shape;1168;p29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29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29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29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29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29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9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29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29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9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29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29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9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9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29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29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4" name="Google Shape;1184;p29"/>
          <p:cNvGrpSpPr/>
          <p:nvPr/>
        </p:nvGrpSpPr>
        <p:grpSpPr>
          <a:xfrm flipH="1" rot="10800000">
            <a:off x="0" y="4061763"/>
            <a:ext cx="2022450" cy="1075325"/>
            <a:chOff x="-6300587" y="3973775"/>
            <a:chExt cx="2022450" cy="1075325"/>
          </a:xfrm>
        </p:grpSpPr>
        <p:sp>
          <p:nvSpPr>
            <p:cNvPr id="1185" name="Google Shape;1185;p29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9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7" name="Google Shape;1187;p29"/>
          <p:cNvSpPr/>
          <p:nvPr/>
        </p:nvSpPr>
        <p:spPr>
          <a:xfrm flipH="1">
            <a:off x="3977387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BLANK_1_1_1_1_1_1_1_1_1"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30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190" name="Google Shape;1190;p30"/>
          <p:cNvGrpSpPr/>
          <p:nvPr/>
        </p:nvGrpSpPr>
        <p:grpSpPr>
          <a:xfrm>
            <a:off x="0" y="1825"/>
            <a:ext cx="2022450" cy="1075325"/>
            <a:chOff x="-6300587" y="3973775"/>
            <a:chExt cx="2022450" cy="1075325"/>
          </a:xfrm>
        </p:grpSpPr>
        <p:sp>
          <p:nvSpPr>
            <p:cNvPr id="1191" name="Google Shape;1191;p30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0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3" name="Google Shape;1193;p30"/>
          <p:cNvGrpSpPr/>
          <p:nvPr/>
        </p:nvGrpSpPr>
        <p:grpSpPr>
          <a:xfrm flipH="1" rot="10800000">
            <a:off x="6360188" y="0"/>
            <a:ext cx="2783800" cy="1027300"/>
            <a:chOff x="-5555112" y="2724125"/>
            <a:chExt cx="2783800" cy="1027300"/>
          </a:xfrm>
        </p:grpSpPr>
        <p:sp>
          <p:nvSpPr>
            <p:cNvPr id="1194" name="Google Shape;1194;p30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0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6" name="Google Shape;1196;p30"/>
          <p:cNvGrpSpPr/>
          <p:nvPr/>
        </p:nvGrpSpPr>
        <p:grpSpPr>
          <a:xfrm>
            <a:off x="-457212" y="3485763"/>
            <a:ext cx="1097388" cy="1657725"/>
            <a:chOff x="8003138" y="150175"/>
            <a:chExt cx="1097388" cy="1657725"/>
          </a:xfrm>
        </p:grpSpPr>
        <p:sp>
          <p:nvSpPr>
            <p:cNvPr id="1197" name="Google Shape;1197;p30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98" name="Google Shape;1198;p30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199" name="Google Shape;1199;p30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30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30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30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30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30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30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30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30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30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30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30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30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30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30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30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30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30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30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30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30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30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30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30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23" name="Google Shape;1223;p30"/>
          <p:cNvGrpSpPr/>
          <p:nvPr/>
        </p:nvGrpSpPr>
        <p:grpSpPr>
          <a:xfrm>
            <a:off x="8468096" y="4509521"/>
            <a:ext cx="675898" cy="633990"/>
            <a:chOff x="731675" y="1636850"/>
            <a:chExt cx="805600" cy="755650"/>
          </a:xfrm>
        </p:grpSpPr>
        <p:sp>
          <p:nvSpPr>
            <p:cNvPr id="1224" name="Google Shape;1224;p30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0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0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0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0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0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0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0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0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0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0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0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0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0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0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0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0" name="Google Shape;1240;p30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1_1_1_1_1"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31"/>
          <p:cNvSpPr txBox="1"/>
          <p:nvPr>
            <p:ph type="title"/>
          </p:nvPr>
        </p:nvSpPr>
        <p:spPr>
          <a:xfrm>
            <a:off x="713225" y="688000"/>
            <a:ext cx="7717500" cy="8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43" name="Google Shape;1243;p31"/>
          <p:cNvSpPr txBox="1"/>
          <p:nvPr>
            <p:ph idx="1" type="subTitle"/>
          </p:nvPr>
        </p:nvSpPr>
        <p:spPr>
          <a:xfrm>
            <a:off x="713225" y="2152650"/>
            <a:ext cx="7717500" cy="63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44" name="Google Shape;1244;p31"/>
          <p:cNvSpPr txBox="1"/>
          <p:nvPr>
            <p:ph idx="2" type="subTitle"/>
          </p:nvPr>
        </p:nvSpPr>
        <p:spPr>
          <a:xfrm>
            <a:off x="713400" y="4314825"/>
            <a:ext cx="7717500" cy="2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45" name="Google Shape;1245;p31"/>
          <p:cNvSpPr txBox="1"/>
          <p:nvPr/>
        </p:nvSpPr>
        <p:spPr>
          <a:xfrm>
            <a:off x="713225" y="3524325"/>
            <a:ext cx="77175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CREDITS: </a:t>
            </a:r>
            <a:r>
              <a:rPr lang="en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This presentation template was created by </a:t>
            </a:r>
            <a:r>
              <a:rPr lang="en">
                <a:solidFill>
                  <a:schemeClr val="dk2"/>
                </a:solidFill>
                <a:uFill>
                  <a:noFill/>
                </a:uFill>
                <a:latin typeface="Raleway Medium"/>
                <a:ea typeface="Raleway Medium"/>
                <a:cs typeface="Raleway Medium"/>
                <a:sym typeface="Raleway Medium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including icons by </a:t>
            </a:r>
            <a:r>
              <a:rPr lang="en">
                <a:solidFill>
                  <a:schemeClr val="dk2"/>
                </a:solidFill>
                <a:uFill>
                  <a:noFill/>
                </a:uFill>
                <a:latin typeface="Raleway Medium"/>
                <a:ea typeface="Raleway Medium"/>
                <a:cs typeface="Raleway Medium"/>
                <a:sym typeface="Raleway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and infographics &amp; images by </a:t>
            </a:r>
            <a:r>
              <a:rPr lang="en">
                <a:solidFill>
                  <a:schemeClr val="dk2"/>
                </a:solidFill>
                <a:uFill>
                  <a:noFill/>
                </a:uFill>
                <a:latin typeface="Raleway Medium"/>
                <a:ea typeface="Raleway Medium"/>
                <a:cs typeface="Raleway Medium"/>
                <a:sym typeface="Raleway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grpSp>
        <p:nvGrpSpPr>
          <p:cNvPr id="1246" name="Google Shape;1246;p31"/>
          <p:cNvGrpSpPr/>
          <p:nvPr/>
        </p:nvGrpSpPr>
        <p:grpSpPr>
          <a:xfrm>
            <a:off x="-14512" y="-10350"/>
            <a:ext cx="2022450" cy="1075325"/>
            <a:chOff x="-6300587" y="3973775"/>
            <a:chExt cx="2022450" cy="1075325"/>
          </a:xfrm>
        </p:grpSpPr>
        <p:sp>
          <p:nvSpPr>
            <p:cNvPr id="1247" name="Google Shape;1247;p31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1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9" name="Google Shape;1249;p31"/>
          <p:cNvGrpSpPr/>
          <p:nvPr/>
        </p:nvGrpSpPr>
        <p:grpSpPr>
          <a:xfrm>
            <a:off x="8003138" y="150175"/>
            <a:ext cx="1097388" cy="1657725"/>
            <a:chOff x="8003138" y="150175"/>
            <a:chExt cx="1097388" cy="1657725"/>
          </a:xfrm>
        </p:grpSpPr>
        <p:sp>
          <p:nvSpPr>
            <p:cNvPr id="1250" name="Google Shape;1250;p31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51" name="Google Shape;1251;p31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252" name="Google Shape;1252;p31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31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31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31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31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31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31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31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31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31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31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31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31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31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31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31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31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31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31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31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31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31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31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31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76" name="Google Shape;1276;p31"/>
          <p:cNvGrpSpPr/>
          <p:nvPr/>
        </p:nvGrpSpPr>
        <p:grpSpPr>
          <a:xfrm>
            <a:off x="-14504" y="1385321"/>
            <a:ext cx="675898" cy="633990"/>
            <a:chOff x="731675" y="1636850"/>
            <a:chExt cx="805600" cy="755650"/>
          </a:xfrm>
        </p:grpSpPr>
        <p:sp>
          <p:nvSpPr>
            <p:cNvPr id="1277" name="Google Shape;1277;p31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1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1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1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1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1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1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1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1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1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1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1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1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1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1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1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3" name="Google Shape;1293;p31"/>
          <p:cNvGrpSpPr/>
          <p:nvPr/>
        </p:nvGrpSpPr>
        <p:grpSpPr>
          <a:xfrm>
            <a:off x="6360188" y="4143400"/>
            <a:ext cx="2783800" cy="1027300"/>
            <a:chOff x="-5555112" y="2724125"/>
            <a:chExt cx="2783800" cy="1027300"/>
          </a:xfrm>
        </p:grpSpPr>
        <p:sp>
          <p:nvSpPr>
            <p:cNvPr id="1294" name="Google Shape;1294;p31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1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6" name="Google Shape;1296;p31"/>
          <p:cNvSpPr/>
          <p:nvPr/>
        </p:nvSpPr>
        <p:spPr>
          <a:xfrm>
            <a:off x="3977399" y="18182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5">
  <p:cSld name="BLANK_1_1_1_1_1_1_1_1_1_1_1_1"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32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99" name="Google Shape;1299;p32"/>
          <p:cNvSpPr txBox="1"/>
          <p:nvPr>
            <p:ph idx="1" type="subTitle"/>
          </p:nvPr>
        </p:nvSpPr>
        <p:spPr>
          <a:xfrm>
            <a:off x="1194875" y="3076575"/>
            <a:ext cx="1609200" cy="39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0" name="Google Shape;1300;p32"/>
          <p:cNvSpPr txBox="1"/>
          <p:nvPr>
            <p:ph idx="2" type="subTitle"/>
          </p:nvPr>
        </p:nvSpPr>
        <p:spPr>
          <a:xfrm>
            <a:off x="3765125" y="3076575"/>
            <a:ext cx="1613700" cy="3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1" name="Google Shape;1301;p32"/>
          <p:cNvSpPr txBox="1"/>
          <p:nvPr>
            <p:ph idx="3" type="subTitle"/>
          </p:nvPr>
        </p:nvSpPr>
        <p:spPr>
          <a:xfrm>
            <a:off x="6347200" y="3076575"/>
            <a:ext cx="1609200" cy="3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02" name="Google Shape;1302;p32"/>
          <p:cNvGrpSpPr/>
          <p:nvPr/>
        </p:nvGrpSpPr>
        <p:grpSpPr>
          <a:xfrm flipH="1" rot="10800000">
            <a:off x="-12" y="4061763"/>
            <a:ext cx="2022450" cy="1075325"/>
            <a:chOff x="-6300587" y="3973775"/>
            <a:chExt cx="2022450" cy="1075325"/>
          </a:xfrm>
        </p:grpSpPr>
        <p:sp>
          <p:nvSpPr>
            <p:cNvPr id="1303" name="Google Shape;1303;p32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2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5" name="Google Shape;1305;p32"/>
          <p:cNvSpPr/>
          <p:nvPr/>
        </p:nvSpPr>
        <p:spPr>
          <a:xfrm>
            <a:off x="7022325" y="477419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6" name="Google Shape;1306;p32"/>
          <p:cNvGrpSpPr/>
          <p:nvPr/>
        </p:nvGrpSpPr>
        <p:grpSpPr>
          <a:xfrm flipH="1" rot="10800000">
            <a:off x="6360188" y="6800"/>
            <a:ext cx="2783800" cy="1027300"/>
            <a:chOff x="-5555112" y="2724125"/>
            <a:chExt cx="2783800" cy="1027300"/>
          </a:xfrm>
        </p:grpSpPr>
        <p:sp>
          <p:nvSpPr>
            <p:cNvPr id="1307" name="Google Shape;1307;p32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2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9" name="Google Shape;1309;p32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6">
  <p:cSld name="BLANK_1_1_1_1_1_1_1_1_1_1_1_1_1"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33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12" name="Google Shape;1312;p33"/>
          <p:cNvSpPr txBox="1"/>
          <p:nvPr>
            <p:ph idx="1" type="subTitle"/>
          </p:nvPr>
        </p:nvSpPr>
        <p:spPr>
          <a:xfrm>
            <a:off x="1037675" y="2943225"/>
            <a:ext cx="1609200" cy="39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13" name="Google Shape;1313;p33"/>
          <p:cNvSpPr txBox="1"/>
          <p:nvPr>
            <p:ph idx="2" type="subTitle"/>
          </p:nvPr>
        </p:nvSpPr>
        <p:spPr>
          <a:xfrm>
            <a:off x="3778625" y="2943225"/>
            <a:ext cx="1613700" cy="3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14" name="Google Shape;1314;p33"/>
          <p:cNvSpPr txBox="1"/>
          <p:nvPr>
            <p:ph idx="3" type="subTitle"/>
          </p:nvPr>
        </p:nvSpPr>
        <p:spPr>
          <a:xfrm>
            <a:off x="6524075" y="2943225"/>
            <a:ext cx="1609200" cy="3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15" name="Google Shape;1315;p33"/>
          <p:cNvGrpSpPr/>
          <p:nvPr/>
        </p:nvGrpSpPr>
        <p:grpSpPr>
          <a:xfrm flipH="1" rot="10800000">
            <a:off x="7121538" y="1838"/>
            <a:ext cx="2022450" cy="1075325"/>
            <a:chOff x="820963" y="8033700"/>
            <a:chExt cx="2022450" cy="1075325"/>
          </a:xfrm>
        </p:grpSpPr>
        <p:sp>
          <p:nvSpPr>
            <p:cNvPr id="1316" name="Google Shape;1316;p33"/>
            <p:cNvSpPr/>
            <p:nvPr/>
          </p:nvSpPr>
          <p:spPr>
            <a:xfrm rot="10800000">
              <a:off x="820963" y="8033700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3"/>
            <p:cNvSpPr/>
            <p:nvPr/>
          </p:nvSpPr>
          <p:spPr>
            <a:xfrm rot="10800000">
              <a:off x="1984138" y="8561900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8" name="Google Shape;1318;p33"/>
          <p:cNvSpPr/>
          <p:nvPr/>
        </p:nvSpPr>
        <p:spPr>
          <a:xfrm>
            <a:off x="0" y="477419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9" name="Google Shape;1319;p33"/>
          <p:cNvGrpSpPr/>
          <p:nvPr/>
        </p:nvGrpSpPr>
        <p:grpSpPr>
          <a:xfrm flipH="1" rot="10800000">
            <a:off x="-12" y="6800"/>
            <a:ext cx="2783800" cy="1027300"/>
            <a:chOff x="-11915312" y="2724125"/>
            <a:chExt cx="2783800" cy="1027300"/>
          </a:xfrm>
        </p:grpSpPr>
        <p:sp>
          <p:nvSpPr>
            <p:cNvPr id="1320" name="Google Shape;1320;p33"/>
            <p:cNvSpPr/>
            <p:nvPr/>
          </p:nvSpPr>
          <p:spPr>
            <a:xfrm flipH="1">
              <a:off x="-119153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3"/>
            <p:cNvSpPr/>
            <p:nvPr/>
          </p:nvSpPr>
          <p:spPr>
            <a:xfrm flipH="1">
              <a:off x="-1191531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2" name="Google Shape;1322;p33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"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34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25" name="Google Shape;1325;p34"/>
          <p:cNvSpPr txBox="1"/>
          <p:nvPr>
            <p:ph idx="1" type="subTitle"/>
          </p:nvPr>
        </p:nvSpPr>
        <p:spPr>
          <a:xfrm>
            <a:off x="1627125" y="1295400"/>
            <a:ext cx="203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26" name="Google Shape;1326;p34"/>
          <p:cNvSpPr txBox="1"/>
          <p:nvPr>
            <p:ph idx="2" type="subTitle"/>
          </p:nvPr>
        </p:nvSpPr>
        <p:spPr>
          <a:xfrm>
            <a:off x="5618100" y="1447800"/>
            <a:ext cx="176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27" name="Google Shape;1327;p34"/>
          <p:cNvSpPr txBox="1"/>
          <p:nvPr>
            <p:ph idx="3" type="subTitle"/>
          </p:nvPr>
        </p:nvSpPr>
        <p:spPr>
          <a:xfrm>
            <a:off x="857250" y="1712975"/>
            <a:ext cx="3573600" cy="27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28" name="Google Shape;1328;p34"/>
          <p:cNvSpPr txBox="1"/>
          <p:nvPr>
            <p:ph idx="4" type="subTitle"/>
          </p:nvPr>
        </p:nvSpPr>
        <p:spPr>
          <a:xfrm>
            <a:off x="4712400" y="1712975"/>
            <a:ext cx="3573600" cy="27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329" name="Google Shape;1329;p34"/>
          <p:cNvGrpSpPr/>
          <p:nvPr/>
        </p:nvGrpSpPr>
        <p:grpSpPr>
          <a:xfrm>
            <a:off x="-12" y="1838"/>
            <a:ext cx="2022450" cy="1075325"/>
            <a:chOff x="-6300587" y="3973775"/>
            <a:chExt cx="2022450" cy="1075325"/>
          </a:xfrm>
        </p:grpSpPr>
        <p:sp>
          <p:nvSpPr>
            <p:cNvPr id="1330" name="Google Shape;1330;p34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4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2" name="Google Shape;1332;p34"/>
          <p:cNvGrpSpPr/>
          <p:nvPr/>
        </p:nvGrpSpPr>
        <p:grpSpPr>
          <a:xfrm>
            <a:off x="-14512" y="3485775"/>
            <a:ext cx="1097388" cy="1657725"/>
            <a:chOff x="8003138" y="150175"/>
            <a:chExt cx="1097388" cy="1657725"/>
          </a:xfrm>
        </p:grpSpPr>
        <p:sp>
          <p:nvSpPr>
            <p:cNvPr id="1333" name="Google Shape;1333;p34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4" name="Google Shape;1334;p34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335" name="Google Shape;1335;p34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6" name="Google Shape;1336;p34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7" name="Google Shape;1337;p34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8" name="Google Shape;1338;p34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34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34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34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2" name="Google Shape;1342;p34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34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4" name="Google Shape;1344;p34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34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34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34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34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34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34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34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34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34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34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34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34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34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34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59" name="Google Shape;1359;p34"/>
          <p:cNvSpPr/>
          <p:nvPr/>
        </p:nvSpPr>
        <p:spPr>
          <a:xfrm>
            <a:off x="8532775" y="1917600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0" name="Google Shape;1360;p34"/>
          <p:cNvGrpSpPr/>
          <p:nvPr/>
        </p:nvGrpSpPr>
        <p:grpSpPr>
          <a:xfrm>
            <a:off x="6369713" y="0"/>
            <a:ext cx="2783800" cy="1027300"/>
            <a:chOff x="-5545587" y="-1392075"/>
            <a:chExt cx="2783800" cy="1027300"/>
          </a:xfrm>
        </p:grpSpPr>
        <p:sp>
          <p:nvSpPr>
            <p:cNvPr id="1361" name="Google Shape;1361;p34"/>
            <p:cNvSpPr/>
            <p:nvPr/>
          </p:nvSpPr>
          <p:spPr>
            <a:xfrm flipH="1" rot="10800000">
              <a:off x="-5545587" y="-139207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34"/>
            <p:cNvSpPr/>
            <p:nvPr/>
          </p:nvSpPr>
          <p:spPr>
            <a:xfrm flipH="1" rot="10800000">
              <a:off x="-4189337" y="-139207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3" name="Google Shape;1363;p34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35"/>
          <p:cNvSpPr txBox="1"/>
          <p:nvPr>
            <p:ph idx="1" type="body"/>
          </p:nvPr>
        </p:nvSpPr>
        <p:spPr>
          <a:xfrm>
            <a:off x="941825" y="2106150"/>
            <a:ext cx="3592200" cy="15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66" name="Google Shape;1366;p35"/>
          <p:cNvSpPr txBox="1"/>
          <p:nvPr>
            <p:ph type="title"/>
          </p:nvPr>
        </p:nvSpPr>
        <p:spPr>
          <a:xfrm>
            <a:off x="941675" y="1456350"/>
            <a:ext cx="359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67" name="Google Shape;1367;p35"/>
          <p:cNvSpPr/>
          <p:nvPr/>
        </p:nvSpPr>
        <p:spPr>
          <a:xfrm>
            <a:off x="8204425" y="425067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8" name="Google Shape;1368;p35"/>
          <p:cNvGrpSpPr/>
          <p:nvPr/>
        </p:nvGrpSpPr>
        <p:grpSpPr>
          <a:xfrm>
            <a:off x="-390312" y="3485775"/>
            <a:ext cx="1097388" cy="1657725"/>
            <a:chOff x="8003138" y="150175"/>
            <a:chExt cx="1097388" cy="1657725"/>
          </a:xfrm>
        </p:grpSpPr>
        <p:sp>
          <p:nvSpPr>
            <p:cNvPr id="1369" name="Google Shape;1369;p35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70" name="Google Shape;1370;p35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371" name="Google Shape;1371;p35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2" name="Google Shape;1372;p35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35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35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35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35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35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35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35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0" name="Google Shape;1380;p35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35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35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35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4" name="Google Shape;1384;p35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35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35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35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35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35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35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1" name="Google Shape;1391;p35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35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35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4" name="Google Shape;1394;p35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95" name="Google Shape;1395;p35"/>
          <p:cNvGrpSpPr/>
          <p:nvPr/>
        </p:nvGrpSpPr>
        <p:grpSpPr>
          <a:xfrm>
            <a:off x="8468096" y="-4"/>
            <a:ext cx="675898" cy="633990"/>
            <a:chOff x="731675" y="1636850"/>
            <a:chExt cx="805600" cy="755650"/>
          </a:xfrm>
        </p:grpSpPr>
        <p:sp>
          <p:nvSpPr>
            <p:cNvPr id="1396" name="Google Shape;1396;p35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5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5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5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5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5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35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5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5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5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5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5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5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5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5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35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2" name="Google Shape;1412;p35"/>
          <p:cNvGrpSpPr/>
          <p:nvPr/>
        </p:nvGrpSpPr>
        <p:grpSpPr>
          <a:xfrm>
            <a:off x="0" y="9513"/>
            <a:ext cx="914700" cy="1059975"/>
            <a:chOff x="248675" y="2139825"/>
            <a:chExt cx="914700" cy="1059975"/>
          </a:xfrm>
        </p:grpSpPr>
        <p:sp>
          <p:nvSpPr>
            <p:cNvPr id="1413" name="Google Shape;1413;p35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5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5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5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35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35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35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35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5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35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35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5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5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35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35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5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35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36"/>
          <p:cNvSpPr txBox="1"/>
          <p:nvPr>
            <p:ph idx="1" type="body"/>
          </p:nvPr>
        </p:nvSpPr>
        <p:spPr>
          <a:xfrm>
            <a:off x="2775900" y="2877675"/>
            <a:ext cx="3592200" cy="14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32" name="Google Shape;1432;p36"/>
          <p:cNvSpPr txBox="1"/>
          <p:nvPr>
            <p:ph type="title"/>
          </p:nvPr>
        </p:nvSpPr>
        <p:spPr>
          <a:xfrm>
            <a:off x="2775900" y="2227875"/>
            <a:ext cx="359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33" name="Google Shape;1433;p36"/>
          <p:cNvGrpSpPr/>
          <p:nvPr/>
        </p:nvGrpSpPr>
        <p:grpSpPr>
          <a:xfrm flipH="1" rot="5400000">
            <a:off x="3602550" y="159625"/>
            <a:ext cx="914700" cy="1059975"/>
            <a:chOff x="248675" y="2139825"/>
            <a:chExt cx="914700" cy="1059975"/>
          </a:xfrm>
        </p:grpSpPr>
        <p:sp>
          <p:nvSpPr>
            <p:cNvPr id="1434" name="Google Shape;1434;p36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36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36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36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36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36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36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36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36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36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6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36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36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36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36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6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6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1" name="Google Shape;1451;p36"/>
          <p:cNvGrpSpPr/>
          <p:nvPr/>
        </p:nvGrpSpPr>
        <p:grpSpPr>
          <a:xfrm>
            <a:off x="375271" y="458346"/>
            <a:ext cx="675898" cy="633990"/>
            <a:chOff x="731675" y="1636850"/>
            <a:chExt cx="805600" cy="755650"/>
          </a:xfrm>
        </p:grpSpPr>
        <p:sp>
          <p:nvSpPr>
            <p:cNvPr id="1452" name="Google Shape;1452;p36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36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36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36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36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36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36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6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36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36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36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36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36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36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36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36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8" name="Google Shape;1468;p36"/>
          <p:cNvSpPr/>
          <p:nvPr/>
        </p:nvSpPr>
        <p:spPr>
          <a:xfrm>
            <a:off x="127713" y="373632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9" name="Google Shape;1469;p36"/>
          <p:cNvGrpSpPr/>
          <p:nvPr/>
        </p:nvGrpSpPr>
        <p:grpSpPr>
          <a:xfrm>
            <a:off x="8430763" y="3857250"/>
            <a:ext cx="1097388" cy="1657725"/>
            <a:chOff x="8003138" y="150175"/>
            <a:chExt cx="1097388" cy="1657725"/>
          </a:xfrm>
        </p:grpSpPr>
        <p:sp>
          <p:nvSpPr>
            <p:cNvPr id="1470" name="Google Shape;1470;p36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71" name="Google Shape;1471;p36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472" name="Google Shape;1472;p36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3" name="Google Shape;1473;p36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4" name="Google Shape;1474;p36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5" name="Google Shape;1475;p36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36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36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8" name="Google Shape;1478;p36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36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36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36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36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36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36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36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36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36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36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36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36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36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36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36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36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36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96" name="Google Shape;1496;p36"/>
          <p:cNvSpPr/>
          <p:nvPr/>
        </p:nvSpPr>
        <p:spPr>
          <a:xfrm>
            <a:off x="3977399" y="2824768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37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99" name="Google Shape;1499;p37"/>
          <p:cNvSpPr txBox="1"/>
          <p:nvPr>
            <p:ph idx="1" type="subTitle"/>
          </p:nvPr>
        </p:nvSpPr>
        <p:spPr>
          <a:xfrm>
            <a:off x="1143450" y="162877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00" name="Google Shape;1500;p37"/>
          <p:cNvSpPr txBox="1"/>
          <p:nvPr>
            <p:ph idx="2" type="subTitle"/>
          </p:nvPr>
        </p:nvSpPr>
        <p:spPr>
          <a:xfrm>
            <a:off x="1091250" y="1943100"/>
            <a:ext cx="18378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01" name="Google Shape;1501;p37"/>
          <p:cNvSpPr txBox="1"/>
          <p:nvPr>
            <p:ph idx="3" type="subTitle"/>
          </p:nvPr>
        </p:nvSpPr>
        <p:spPr>
          <a:xfrm>
            <a:off x="3715950" y="162877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02" name="Google Shape;1502;p37"/>
          <p:cNvSpPr txBox="1"/>
          <p:nvPr>
            <p:ph idx="4" type="subTitle"/>
          </p:nvPr>
        </p:nvSpPr>
        <p:spPr>
          <a:xfrm>
            <a:off x="3663750" y="1943100"/>
            <a:ext cx="18378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03" name="Google Shape;1503;p37"/>
          <p:cNvSpPr txBox="1"/>
          <p:nvPr>
            <p:ph idx="5" type="subTitle"/>
          </p:nvPr>
        </p:nvSpPr>
        <p:spPr>
          <a:xfrm>
            <a:off x="6288450" y="162877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04" name="Google Shape;1504;p37"/>
          <p:cNvSpPr txBox="1"/>
          <p:nvPr>
            <p:ph idx="6" type="subTitle"/>
          </p:nvPr>
        </p:nvSpPr>
        <p:spPr>
          <a:xfrm>
            <a:off x="6236250" y="1943100"/>
            <a:ext cx="18378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05" name="Google Shape;1505;p37"/>
          <p:cNvGrpSpPr/>
          <p:nvPr/>
        </p:nvGrpSpPr>
        <p:grpSpPr>
          <a:xfrm>
            <a:off x="-12" y="-6912"/>
            <a:ext cx="1097388" cy="1657725"/>
            <a:chOff x="8003138" y="150175"/>
            <a:chExt cx="1097388" cy="1657725"/>
          </a:xfrm>
        </p:grpSpPr>
        <p:sp>
          <p:nvSpPr>
            <p:cNvPr id="1506" name="Google Shape;1506;p37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07" name="Google Shape;1507;p37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508" name="Google Shape;1508;p37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37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37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37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37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37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37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37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37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37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37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37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37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37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37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37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37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37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6" name="Google Shape;1526;p37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7" name="Google Shape;1527;p37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37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37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37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37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32" name="Google Shape;1532;p37"/>
          <p:cNvSpPr/>
          <p:nvPr/>
        </p:nvSpPr>
        <p:spPr>
          <a:xfrm>
            <a:off x="3511166" y="16409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3" name="Google Shape;1533;p37"/>
          <p:cNvGrpSpPr/>
          <p:nvPr/>
        </p:nvGrpSpPr>
        <p:grpSpPr>
          <a:xfrm flipH="1">
            <a:off x="7121538" y="1825"/>
            <a:ext cx="2022450" cy="1075325"/>
            <a:chOff x="-6300587" y="3973775"/>
            <a:chExt cx="2022450" cy="1075325"/>
          </a:xfrm>
        </p:grpSpPr>
        <p:sp>
          <p:nvSpPr>
            <p:cNvPr id="1534" name="Google Shape;1534;p37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37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6" name="Google Shape;1536;p37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37"/>
          <p:cNvSpPr txBox="1"/>
          <p:nvPr>
            <p:ph idx="7" type="subTitle"/>
          </p:nvPr>
        </p:nvSpPr>
        <p:spPr>
          <a:xfrm>
            <a:off x="1143450" y="315277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38" name="Google Shape;1538;p37"/>
          <p:cNvSpPr txBox="1"/>
          <p:nvPr>
            <p:ph idx="8" type="subTitle"/>
          </p:nvPr>
        </p:nvSpPr>
        <p:spPr>
          <a:xfrm>
            <a:off x="1091250" y="3464719"/>
            <a:ext cx="18378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39" name="Google Shape;1539;p37"/>
          <p:cNvSpPr txBox="1"/>
          <p:nvPr>
            <p:ph idx="9" type="subTitle"/>
          </p:nvPr>
        </p:nvSpPr>
        <p:spPr>
          <a:xfrm>
            <a:off x="3715950" y="315277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0" name="Google Shape;1540;p37"/>
          <p:cNvSpPr txBox="1"/>
          <p:nvPr>
            <p:ph idx="13" type="subTitle"/>
          </p:nvPr>
        </p:nvSpPr>
        <p:spPr>
          <a:xfrm>
            <a:off x="3663450" y="3464719"/>
            <a:ext cx="18384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1" name="Google Shape;1541;p37"/>
          <p:cNvSpPr txBox="1"/>
          <p:nvPr>
            <p:ph idx="14" type="subTitle"/>
          </p:nvPr>
        </p:nvSpPr>
        <p:spPr>
          <a:xfrm>
            <a:off x="6288450" y="315277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2" name="Google Shape;1542;p37"/>
          <p:cNvSpPr txBox="1"/>
          <p:nvPr>
            <p:ph idx="15" type="subTitle"/>
          </p:nvPr>
        </p:nvSpPr>
        <p:spPr>
          <a:xfrm>
            <a:off x="6236250" y="3464719"/>
            <a:ext cx="18378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8"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38"/>
          <p:cNvSpPr txBox="1"/>
          <p:nvPr>
            <p:ph type="title"/>
          </p:nvPr>
        </p:nvSpPr>
        <p:spPr>
          <a:xfrm>
            <a:off x="2874400" y="535600"/>
            <a:ext cx="5556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45" name="Google Shape;1545;p38"/>
          <p:cNvSpPr txBox="1"/>
          <p:nvPr>
            <p:ph idx="1" type="subTitle"/>
          </p:nvPr>
        </p:nvSpPr>
        <p:spPr>
          <a:xfrm>
            <a:off x="3682763" y="1743075"/>
            <a:ext cx="12711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6" name="Google Shape;1546;p38"/>
          <p:cNvSpPr txBox="1"/>
          <p:nvPr>
            <p:ph idx="2" type="subTitle"/>
          </p:nvPr>
        </p:nvSpPr>
        <p:spPr>
          <a:xfrm>
            <a:off x="3256345" y="2055025"/>
            <a:ext cx="21675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7" name="Google Shape;1547;p38"/>
          <p:cNvSpPr txBox="1"/>
          <p:nvPr>
            <p:ph idx="3" type="subTitle"/>
          </p:nvPr>
        </p:nvSpPr>
        <p:spPr>
          <a:xfrm>
            <a:off x="6329629" y="1743075"/>
            <a:ext cx="1272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8" name="Google Shape;1548;p38"/>
          <p:cNvSpPr txBox="1"/>
          <p:nvPr>
            <p:ph idx="4" type="subTitle"/>
          </p:nvPr>
        </p:nvSpPr>
        <p:spPr>
          <a:xfrm>
            <a:off x="5882170" y="2055025"/>
            <a:ext cx="21675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9" name="Google Shape;1549;p38"/>
          <p:cNvSpPr txBox="1"/>
          <p:nvPr>
            <p:ph idx="5" type="subTitle"/>
          </p:nvPr>
        </p:nvSpPr>
        <p:spPr>
          <a:xfrm>
            <a:off x="6329629" y="3133730"/>
            <a:ext cx="1272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50" name="Google Shape;1550;p38"/>
          <p:cNvSpPr txBox="1"/>
          <p:nvPr>
            <p:ph idx="6" type="subTitle"/>
          </p:nvPr>
        </p:nvSpPr>
        <p:spPr>
          <a:xfrm>
            <a:off x="5882170" y="3443300"/>
            <a:ext cx="21675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51" name="Google Shape;1551;p38"/>
          <p:cNvGrpSpPr/>
          <p:nvPr/>
        </p:nvGrpSpPr>
        <p:grpSpPr>
          <a:xfrm flipH="1">
            <a:off x="8046600" y="-6912"/>
            <a:ext cx="1097388" cy="1657725"/>
            <a:chOff x="8003138" y="150175"/>
            <a:chExt cx="1097388" cy="1657725"/>
          </a:xfrm>
        </p:grpSpPr>
        <p:sp>
          <p:nvSpPr>
            <p:cNvPr id="1552" name="Google Shape;1552;p38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3" name="Google Shape;1553;p38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554" name="Google Shape;1554;p38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38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38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38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38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38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38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38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38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3" name="Google Shape;1563;p38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38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38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6" name="Google Shape;1566;p38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38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38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38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38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38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38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38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38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38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6" name="Google Shape;1576;p38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38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78" name="Google Shape;1578;p38"/>
          <p:cNvSpPr/>
          <p:nvPr/>
        </p:nvSpPr>
        <p:spPr>
          <a:xfrm flipH="1">
            <a:off x="3511141" y="16409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38"/>
          <p:cNvSpPr txBox="1"/>
          <p:nvPr>
            <p:ph idx="7" type="subTitle"/>
          </p:nvPr>
        </p:nvSpPr>
        <p:spPr>
          <a:xfrm>
            <a:off x="3682763" y="3133730"/>
            <a:ext cx="12711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80" name="Google Shape;1580;p38"/>
          <p:cNvSpPr txBox="1"/>
          <p:nvPr>
            <p:ph idx="8" type="subTitle"/>
          </p:nvPr>
        </p:nvSpPr>
        <p:spPr>
          <a:xfrm>
            <a:off x="3256345" y="3443299"/>
            <a:ext cx="21675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81" name="Google Shape;1581;p38"/>
          <p:cNvSpPr/>
          <p:nvPr/>
        </p:nvSpPr>
        <p:spPr>
          <a:xfrm>
            <a:off x="505794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2">
  <p:cSld name="CUSTOM_5"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39"/>
          <p:cNvSpPr txBox="1"/>
          <p:nvPr>
            <p:ph type="title"/>
          </p:nvPr>
        </p:nvSpPr>
        <p:spPr>
          <a:xfrm>
            <a:off x="5329175" y="1748761"/>
            <a:ext cx="2872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84" name="Google Shape;1584;p39"/>
          <p:cNvSpPr txBox="1"/>
          <p:nvPr>
            <p:ph idx="1" type="subTitle"/>
          </p:nvPr>
        </p:nvSpPr>
        <p:spPr>
          <a:xfrm>
            <a:off x="5329175" y="2404139"/>
            <a:ext cx="2872800" cy="99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trick Hand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85" name="Google Shape;1585;p39"/>
          <p:cNvGrpSpPr/>
          <p:nvPr/>
        </p:nvGrpSpPr>
        <p:grpSpPr>
          <a:xfrm>
            <a:off x="-12" y="1838"/>
            <a:ext cx="2022450" cy="1075325"/>
            <a:chOff x="-6300587" y="3973775"/>
            <a:chExt cx="2022450" cy="1075325"/>
          </a:xfrm>
        </p:grpSpPr>
        <p:sp>
          <p:nvSpPr>
            <p:cNvPr id="1586" name="Google Shape;1586;p39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39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8" name="Google Shape;1588;p39"/>
          <p:cNvGrpSpPr/>
          <p:nvPr/>
        </p:nvGrpSpPr>
        <p:grpSpPr>
          <a:xfrm>
            <a:off x="-14512" y="3485775"/>
            <a:ext cx="1097388" cy="1657725"/>
            <a:chOff x="8003138" y="150175"/>
            <a:chExt cx="1097388" cy="1657725"/>
          </a:xfrm>
        </p:grpSpPr>
        <p:sp>
          <p:nvSpPr>
            <p:cNvPr id="1589" name="Google Shape;1589;p39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90" name="Google Shape;1590;p39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591" name="Google Shape;1591;p39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39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39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39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39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39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39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39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39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39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39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39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39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39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39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39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39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39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39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39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39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39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39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39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15" name="Google Shape;1615;p39"/>
          <p:cNvSpPr/>
          <p:nvPr/>
        </p:nvSpPr>
        <p:spPr>
          <a:xfrm>
            <a:off x="8532775" y="1917600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16" name="Google Shape;1616;p39"/>
          <p:cNvGrpSpPr/>
          <p:nvPr/>
        </p:nvGrpSpPr>
        <p:grpSpPr>
          <a:xfrm>
            <a:off x="6360188" y="4116200"/>
            <a:ext cx="2783800" cy="1027300"/>
            <a:chOff x="-5555112" y="2724125"/>
            <a:chExt cx="2783800" cy="1027300"/>
          </a:xfrm>
        </p:grpSpPr>
        <p:sp>
          <p:nvSpPr>
            <p:cNvPr id="1617" name="Google Shape;1617;p39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39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19" name="Google Shape;1619;p39"/>
          <p:cNvSpPr/>
          <p:nvPr/>
        </p:nvSpPr>
        <p:spPr>
          <a:xfrm>
            <a:off x="5329175" y="2345654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3">
  <p:cSld name="CUSTOM_5_1"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40"/>
          <p:cNvSpPr txBox="1"/>
          <p:nvPr>
            <p:ph type="title"/>
          </p:nvPr>
        </p:nvSpPr>
        <p:spPr>
          <a:xfrm>
            <a:off x="1214375" y="1746504"/>
            <a:ext cx="2872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22" name="Google Shape;1622;p40"/>
          <p:cNvSpPr txBox="1"/>
          <p:nvPr>
            <p:ph idx="1" type="subTitle"/>
          </p:nvPr>
        </p:nvSpPr>
        <p:spPr>
          <a:xfrm>
            <a:off x="1214375" y="2404872"/>
            <a:ext cx="2871300" cy="98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trick Hand"/>
              <a:buNone/>
              <a:defRPr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23" name="Google Shape;1623;p40"/>
          <p:cNvSpPr/>
          <p:nvPr/>
        </p:nvSpPr>
        <p:spPr>
          <a:xfrm>
            <a:off x="2745573" y="2345654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40"/>
          <p:cNvSpPr/>
          <p:nvPr/>
        </p:nvSpPr>
        <p:spPr>
          <a:xfrm rot="10800000">
            <a:off x="-12" y="0"/>
            <a:ext cx="2783800" cy="1027300"/>
          </a:xfrm>
          <a:custGeom>
            <a:rect b="b" l="l" r="r" t="t"/>
            <a:pathLst>
              <a:path extrusionOk="0" h="41092" w="111352">
                <a:moveTo>
                  <a:pt x="85204" y="0"/>
                </a:moveTo>
                <a:cubicBezTo>
                  <a:pt x="77259" y="0"/>
                  <a:pt x="69623" y="4006"/>
                  <a:pt x="62812" y="8836"/>
                </a:cubicBezTo>
                <a:cubicBezTo>
                  <a:pt x="55520" y="13911"/>
                  <a:pt x="48642" y="20044"/>
                  <a:pt x="40716" y="23750"/>
                </a:cubicBezTo>
                <a:cubicBezTo>
                  <a:pt x="30666" y="28402"/>
                  <a:pt x="19356" y="28825"/>
                  <a:pt x="9518" y="34002"/>
                </a:cubicBezTo>
                <a:cubicBezTo>
                  <a:pt x="6032" y="35804"/>
                  <a:pt x="2860" y="38232"/>
                  <a:pt x="1" y="41091"/>
                </a:cubicBezTo>
                <a:lnTo>
                  <a:pt x="111352" y="41091"/>
                </a:lnTo>
                <a:lnTo>
                  <a:pt x="111352" y="10951"/>
                </a:lnTo>
                <a:cubicBezTo>
                  <a:pt x="103315" y="6619"/>
                  <a:pt x="95702" y="799"/>
                  <a:pt x="86921" y="63"/>
                </a:cubicBezTo>
                <a:cubicBezTo>
                  <a:pt x="86347" y="21"/>
                  <a:pt x="85775" y="0"/>
                  <a:pt x="85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40"/>
          <p:cNvSpPr/>
          <p:nvPr/>
        </p:nvSpPr>
        <p:spPr>
          <a:xfrm rot="10800000">
            <a:off x="-12" y="0"/>
            <a:ext cx="1427550" cy="474700"/>
          </a:xfrm>
          <a:custGeom>
            <a:rect b="b" l="l" r="r" t="t"/>
            <a:pathLst>
              <a:path extrusionOk="0" h="18988" w="57102">
                <a:moveTo>
                  <a:pt x="38373" y="1"/>
                </a:moveTo>
                <a:cubicBezTo>
                  <a:pt x="33595" y="1"/>
                  <a:pt x="28824" y="914"/>
                  <a:pt x="24322" y="2805"/>
                </a:cubicBezTo>
                <a:cubicBezTo>
                  <a:pt x="15541" y="6611"/>
                  <a:pt x="8249" y="13700"/>
                  <a:pt x="1" y="18987"/>
                </a:cubicBezTo>
                <a:lnTo>
                  <a:pt x="57102" y="18987"/>
                </a:lnTo>
                <a:lnTo>
                  <a:pt x="57102" y="4818"/>
                </a:lnTo>
                <a:cubicBezTo>
                  <a:pt x="51273" y="1661"/>
                  <a:pt x="44816" y="1"/>
                  <a:pt x="3837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40"/>
          <p:cNvSpPr/>
          <p:nvPr/>
        </p:nvSpPr>
        <p:spPr>
          <a:xfrm rot="10800000">
            <a:off x="7120388" y="4071275"/>
            <a:ext cx="2022450" cy="1075325"/>
          </a:xfrm>
          <a:custGeom>
            <a:rect b="b" l="l" r="r" t="t"/>
            <a:pathLst>
              <a:path extrusionOk="0" h="43013" w="80898">
                <a:moveTo>
                  <a:pt x="34371" y="0"/>
                </a:moveTo>
                <a:lnTo>
                  <a:pt x="32780" y="1904"/>
                </a:lnTo>
                <a:cubicBezTo>
                  <a:pt x="30352" y="5287"/>
                  <a:pt x="29185" y="9830"/>
                  <a:pt x="27392" y="13848"/>
                </a:cubicBezTo>
                <a:cubicBezTo>
                  <a:pt x="25700" y="17866"/>
                  <a:pt x="22629" y="21783"/>
                  <a:pt x="18822" y="21885"/>
                </a:cubicBezTo>
                <a:cubicBezTo>
                  <a:pt x="15861" y="21885"/>
                  <a:pt x="13222" y="19668"/>
                  <a:pt x="10896" y="17553"/>
                </a:cubicBezTo>
                <a:cubicBezTo>
                  <a:pt x="7402" y="14271"/>
                  <a:pt x="3917" y="10887"/>
                  <a:pt x="0" y="8460"/>
                </a:cubicBezTo>
                <a:lnTo>
                  <a:pt x="0" y="26537"/>
                </a:lnTo>
                <a:cubicBezTo>
                  <a:pt x="2115" y="29287"/>
                  <a:pt x="4230" y="32036"/>
                  <a:pt x="6455" y="34574"/>
                </a:cubicBezTo>
                <a:cubicBezTo>
                  <a:pt x="10438" y="39077"/>
                  <a:pt x="15624" y="43012"/>
                  <a:pt x="20916" y="43012"/>
                </a:cubicBezTo>
                <a:cubicBezTo>
                  <a:pt x="22087" y="43012"/>
                  <a:pt x="23262" y="42820"/>
                  <a:pt x="24431" y="42399"/>
                </a:cubicBezTo>
                <a:cubicBezTo>
                  <a:pt x="29608" y="40605"/>
                  <a:pt x="32992" y="34785"/>
                  <a:pt x="35428" y="29075"/>
                </a:cubicBezTo>
                <a:cubicBezTo>
                  <a:pt x="37856" y="23365"/>
                  <a:pt x="39869" y="17020"/>
                  <a:pt x="43777" y="12689"/>
                </a:cubicBezTo>
                <a:cubicBezTo>
                  <a:pt x="48430" y="7504"/>
                  <a:pt x="55096" y="5812"/>
                  <a:pt x="61331" y="4966"/>
                </a:cubicBezTo>
                <a:cubicBezTo>
                  <a:pt x="67675" y="4120"/>
                  <a:pt x="74231" y="3908"/>
                  <a:pt x="80051" y="846"/>
                </a:cubicBezTo>
                <a:cubicBezTo>
                  <a:pt x="80263" y="736"/>
                  <a:pt x="80576" y="525"/>
                  <a:pt x="80897" y="423"/>
                </a:cubicBezTo>
                <a:lnTo>
                  <a:pt x="8089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40"/>
          <p:cNvSpPr/>
          <p:nvPr/>
        </p:nvSpPr>
        <p:spPr>
          <a:xfrm rot="10800000">
            <a:off x="8283563" y="4599475"/>
            <a:ext cx="859275" cy="547125"/>
          </a:xfrm>
          <a:custGeom>
            <a:rect b="b" l="l" r="r" t="t"/>
            <a:pathLst>
              <a:path extrusionOk="0" h="21885" w="34371">
                <a:moveTo>
                  <a:pt x="0" y="0"/>
                </a:moveTo>
                <a:lnTo>
                  <a:pt x="0" y="8460"/>
                </a:lnTo>
                <a:cubicBezTo>
                  <a:pt x="3917" y="10887"/>
                  <a:pt x="7402" y="14271"/>
                  <a:pt x="10896" y="17553"/>
                </a:cubicBezTo>
                <a:cubicBezTo>
                  <a:pt x="13222" y="19668"/>
                  <a:pt x="15861" y="21885"/>
                  <a:pt x="18822" y="21885"/>
                </a:cubicBezTo>
                <a:cubicBezTo>
                  <a:pt x="22629" y="21783"/>
                  <a:pt x="25700" y="17866"/>
                  <a:pt x="27392" y="13848"/>
                </a:cubicBezTo>
                <a:cubicBezTo>
                  <a:pt x="29185" y="9830"/>
                  <a:pt x="30352" y="5287"/>
                  <a:pt x="32780" y="1904"/>
                </a:cubicBezTo>
                <a:lnTo>
                  <a:pt x="343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40"/>
          <p:cNvSpPr/>
          <p:nvPr/>
        </p:nvSpPr>
        <p:spPr>
          <a:xfrm>
            <a:off x="117850" y="4181225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40"/>
          <p:cNvSpPr/>
          <p:nvPr/>
        </p:nvSpPr>
        <p:spPr>
          <a:xfrm>
            <a:off x="17213" y="3779100"/>
            <a:ext cx="658375" cy="653100"/>
          </a:xfrm>
          <a:custGeom>
            <a:rect b="b" l="l" r="r" t="t"/>
            <a:pathLst>
              <a:path extrusionOk="0" h="26124" w="26335">
                <a:moveTo>
                  <a:pt x="322" y="0"/>
                </a:moveTo>
                <a:lnTo>
                  <a:pt x="0" y="956"/>
                </a:lnTo>
                <a:lnTo>
                  <a:pt x="25488" y="26123"/>
                </a:lnTo>
                <a:cubicBezTo>
                  <a:pt x="25801" y="26013"/>
                  <a:pt x="26123" y="25912"/>
                  <a:pt x="26334" y="25802"/>
                </a:cubicBezTo>
                <a:lnTo>
                  <a:pt x="32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40"/>
          <p:cNvSpPr/>
          <p:nvPr/>
        </p:nvSpPr>
        <p:spPr>
          <a:xfrm>
            <a:off x="-9237" y="3866450"/>
            <a:ext cx="597475" cy="592175"/>
          </a:xfrm>
          <a:custGeom>
            <a:rect b="b" l="l" r="r" t="t"/>
            <a:pathLst>
              <a:path extrusionOk="0" h="23687" w="23899">
                <a:moveTo>
                  <a:pt x="212" y="0"/>
                </a:moveTo>
                <a:cubicBezTo>
                  <a:pt x="212" y="423"/>
                  <a:pt x="111" y="736"/>
                  <a:pt x="1" y="1159"/>
                </a:cubicBezTo>
                <a:lnTo>
                  <a:pt x="22841" y="23686"/>
                </a:lnTo>
                <a:cubicBezTo>
                  <a:pt x="23163" y="23576"/>
                  <a:pt x="23586" y="23576"/>
                  <a:pt x="23899" y="23475"/>
                </a:cubicBezTo>
                <a:lnTo>
                  <a:pt x="21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40"/>
          <p:cNvSpPr/>
          <p:nvPr/>
        </p:nvSpPr>
        <p:spPr>
          <a:xfrm>
            <a:off x="1338" y="3821400"/>
            <a:ext cx="631950" cy="626650"/>
          </a:xfrm>
          <a:custGeom>
            <a:rect b="b" l="l" r="r" t="t"/>
            <a:pathLst>
              <a:path extrusionOk="0" h="25066" w="25278">
                <a:moveTo>
                  <a:pt x="322" y="0"/>
                </a:moveTo>
                <a:lnTo>
                  <a:pt x="1" y="956"/>
                </a:lnTo>
                <a:lnTo>
                  <a:pt x="24322" y="25065"/>
                </a:lnTo>
                <a:lnTo>
                  <a:pt x="25277" y="24744"/>
                </a:lnTo>
                <a:lnTo>
                  <a:pt x="32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40"/>
          <p:cNvSpPr/>
          <p:nvPr/>
        </p:nvSpPr>
        <p:spPr>
          <a:xfrm>
            <a:off x="78113" y="3668075"/>
            <a:ext cx="708500" cy="700675"/>
          </a:xfrm>
          <a:custGeom>
            <a:rect b="b" l="l" r="r" t="t"/>
            <a:pathLst>
              <a:path extrusionOk="0" h="28027" w="28340">
                <a:moveTo>
                  <a:pt x="635" y="0"/>
                </a:moveTo>
                <a:cubicBezTo>
                  <a:pt x="424" y="322"/>
                  <a:pt x="212" y="533"/>
                  <a:pt x="1" y="745"/>
                </a:cubicBezTo>
                <a:lnTo>
                  <a:pt x="27595" y="28026"/>
                </a:lnTo>
                <a:cubicBezTo>
                  <a:pt x="27807" y="27916"/>
                  <a:pt x="28018" y="27705"/>
                  <a:pt x="28340" y="27493"/>
                </a:cubicBezTo>
                <a:lnTo>
                  <a:pt x="63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40"/>
          <p:cNvSpPr/>
          <p:nvPr/>
        </p:nvSpPr>
        <p:spPr>
          <a:xfrm>
            <a:off x="54213" y="3702550"/>
            <a:ext cx="697925" cy="689875"/>
          </a:xfrm>
          <a:custGeom>
            <a:rect b="b" l="l" r="r" t="t"/>
            <a:pathLst>
              <a:path extrusionOk="0" h="27595" w="27917">
                <a:moveTo>
                  <a:pt x="534" y="0"/>
                </a:moveTo>
                <a:cubicBezTo>
                  <a:pt x="322" y="313"/>
                  <a:pt x="212" y="525"/>
                  <a:pt x="1" y="846"/>
                </a:cubicBezTo>
                <a:lnTo>
                  <a:pt x="27071" y="27595"/>
                </a:lnTo>
                <a:cubicBezTo>
                  <a:pt x="27392" y="27493"/>
                  <a:pt x="27604" y="27282"/>
                  <a:pt x="27917" y="27172"/>
                </a:cubicBezTo>
                <a:lnTo>
                  <a:pt x="53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40"/>
          <p:cNvSpPr/>
          <p:nvPr/>
        </p:nvSpPr>
        <p:spPr>
          <a:xfrm>
            <a:off x="33063" y="3739550"/>
            <a:ext cx="682075" cy="674025"/>
          </a:xfrm>
          <a:custGeom>
            <a:rect b="b" l="l" r="r" t="t"/>
            <a:pathLst>
              <a:path extrusionOk="0" h="26961" w="27283">
                <a:moveTo>
                  <a:pt x="534" y="1"/>
                </a:moveTo>
                <a:cubicBezTo>
                  <a:pt x="322" y="314"/>
                  <a:pt x="212" y="525"/>
                  <a:pt x="1" y="847"/>
                </a:cubicBezTo>
                <a:lnTo>
                  <a:pt x="26436" y="26961"/>
                </a:lnTo>
                <a:cubicBezTo>
                  <a:pt x="26758" y="26859"/>
                  <a:pt x="27071" y="26749"/>
                  <a:pt x="27282" y="26538"/>
                </a:cubicBezTo>
                <a:lnTo>
                  <a:pt x="53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40"/>
          <p:cNvSpPr/>
          <p:nvPr/>
        </p:nvSpPr>
        <p:spPr>
          <a:xfrm>
            <a:off x="-14512" y="3916575"/>
            <a:ext cx="552625" cy="549875"/>
          </a:xfrm>
          <a:custGeom>
            <a:rect b="b" l="l" r="r" t="t"/>
            <a:pathLst>
              <a:path extrusionOk="0" h="21995" w="22105">
                <a:moveTo>
                  <a:pt x="110" y="0"/>
                </a:moveTo>
                <a:cubicBezTo>
                  <a:pt x="110" y="423"/>
                  <a:pt x="0" y="846"/>
                  <a:pt x="0" y="1269"/>
                </a:cubicBezTo>
                <a:lnTo>
                  <a:pt x="20937" y="21994"/>
                </a:lnTo>
                <a:cubicBezTo>
                  <a:pt x="21360" y="21893"/>
                  <a:pt x="21682" y="21893"/>
                  <a:pt x="22105" y="21783"/>
                </a:cubicBezTo>
                <a:lnTo>
                  <a:pt x="11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40"/>
          <p:cNvSpPr/>
          <p:nvPr/>
        </p:nvSpPr>
        <p:spPr>
          <a:xfrm>
            <a:off x="1338" y="4106900"/>
            <a:ext cx="346450" cy="343675"/>
          </a:xfrm>
          <a:custGeom>
            <a:rect b="b" l="l" r="r" t="t"/>
            <a:pathLst>
              <a:path extrusionOk="0" h="13747" w="13858">
                <a:moveTo>
                  <a:pt x="1" y="1"/>
                </a:moveTo>
                <a:lnTo>
                  <a:pt x="1" y="1"/>
                </a:lnTo>
                <a:cubicBezTo>
                  <a:pt x="212" y="635"/>
                  <a:pt x="424" y="1269"/>
                  <a:pt x="745" y="1904"/>
                </a:cubicBezTo>
                <a:lnTo>
                  <a:pt x="11954" y="13113"/>
                </a:lnTo>
                <a:lnTo>
                  <a:pt x="13857" y="13747"/>
                </a:lnTo>
                <a:lnTo>
                  <a:pt x="1" y="1"/>
                </a:lnTo>
                <a:close/>
                <a:moveTo>
                  <a:pt x="13857" y="13747"/>
                </a:moveTo>
                <a:lnTo>
                  <a:pt x="13857" y="13747"/>
                </a:lnTo>
                <a:lnTo>
                  <a:pt x="13857" y="137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40"/>
          <p:cNvSpPr/>
          <p:nvPr/>
        </p:nvSpPr>
        <p:spPr>
          <a:xfrm>
            <a:off x="466613" y="3485775"/>
            <a:ext cx="499750" cy="494250"/>
          </a:xfrm>
          <a:custGeom>
            <a:rect b="b" l="l" r="r" t="t"/>
            <a:pathLst>
              <a:path extrusionOk="0" h="19770" w="19990">
                <a:moveTo>
                  <a:pt x="0" y="0"/>
                </a:moveTo>
                <a:lnTo>
                  <a:pt x="19990" y="19770"/>
                </a:lnTo>
                <a:cubicBezTo>
                  <a:pt x="19990" y="19347"/>
                  <a:pt x="19990" y="18924"/>
                  <a:pt x="19880" y="18399"/>
                </a:cubicBezTo>
                <a:lnTo>
                  <a:pt x="137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40"/>
          <p:cNvSpPr/>
          <p:nvPr/>
        </p:nvSpPr>
        <p:spPr>
          <a:xfrm>
            <a:off x="-14512" y="3972175"/>
            <a:ext cx="497000" cy="494275"/>
          </a:xfrm>
          <a:custGeom>
            <a:rect b="b" l="l" r="r" t="t"/>
            <a:pathLst>
              <a:path extrusionOk="0" h="19771" w="19880">
                <a:moveTo>
                  <a:pt x="0" y="1"/>
                </a:moveTo>
                <a:lnTo>
                  <a:pt x="0" y="1371"/>
                </a:lnTo>
                <a:lnTo>
                  <a:pt x="18611" y="19770"/>
                </a:lnTo>
                <a:lnTo>
                  <a:pt x="19880" y="19770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40"/>
          <p:cNvSpPr/>
          <p:nvPr/>
        </p:nvSpPr>
        <p:spPr>
          <a:xfrm>
            <a:off x="-11762" y="4032875"/>
            <a:ext cx="433575" cy="431025"/>
          </a:xfrm>
          <a:custGeom>
            <a:rect b="b" l="l" r="r" t="t"/>
            <a:pathLst>
              <a:path extrusionOk="0" h="17241" w="17343">
                <a:moveTo>
                  <a:pt x="0" y="1"/>
                </a:moveTo>
                <a:lnTo>
                  <a:pt x="0" y="1"/>
                </a:lnTo>
                <a:cubicBezTo>
                  <a:pt x="102" y="534"/>
                  <a:pt x="102" y="1058"/>
                  <a:pt x="212" y="1591"/>
                </a:cubicBezTo>
                <a:lnTo>
                  <a:pt x="15752" y="17029"/>
                </a:lnTo>
                <a:cubicBezTo>
                  <a:pt x="16285" y="17131"/>
                  <a:pt x="16809" y="17131"/>
                  <a:pt x="17342" y="1724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40"/>
          <p:cNvSpPr/>
          <p:nvPr/>
        </p:nvSpPr>
        <p:spPr>
          <a:xfrm>
            <a:off x="41113" y="4202075"/>
            <a:ext cx="211500" cy="211500"/>
          </a:xfrm>
          <a:custGeom>
            <a:rect b="b" l="l" r="r" t="t"/>
            <a:pathLst>
              <a:path extrusionOk="0" h="8460" w="8460">
                <a:moveTo>
                  <a:pt x="0" y="0"/>
                </a:moveTo>
                <a:lnTo>
                  <a:pt x="0" y="0"/>
                </a:lnTo>
                <a:cubicBezTo>
                  <a:pt x="846" y="1802"/>
                  <a:pt x="2115" y="3384"/>
                  <a:pt x="3595" y="4864"/>
                </a:cubicBezTo>
                <a:cubicBezTo>
                  <a:pt x="5076" y="6345"/>
                  <a:pt x="6658" y="7512"/>
                  <a:pt x="8460" y="84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40"/>
          <p:cNvSpPr/>
          <p:nvPr/>
        </p:nvSpPr>
        <p:spPr>
          <a:xfrm>
            <a:off x="165238" y="3580950"/>
            <a:ext cx="705975" cy="703200"/>
          </a:xfrm>
          <a:custGeom>
            <a:rect b="b" l="l" r="r" t="t"/>
            <a:pathLst>
              <a:path extrusionOk="0" h="28128" w="28239">
                <a:moveTo>
                  <a:pt x="745" y="0"/>
                </a:moveTo>
                <a:cubicBezTo>
                  <a:pt x="424" y="212"/>
                  <a:pt x="212" y="423"/>
                  <a:pt x="1" y="635"/>
                </a:cubicBezTo>
                <a:lnTo>
                  <a:pt x="27705" y="28127"/>
                </a:lnTo>
                <a:cubicBezTo>
                  <a:pt x="27917" y="27806"/>
                  <a:pt x="28027" y="27595"/>
                  <a:pt x="28238" y="27383"/>
                </a:cubicBezTo>
                <a:lnTo>
                  <a:pt x="74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40"/>
          <p:cNvSpPr/>
          <p:nvPr/>
        </p:nvSpPr>
        <p:spPr>
          <a:xfrm>
            <a:off x="411213" y="3485775"/>
            <a:ext cx="552425" cy="549875"/>
          </a:xfrm>
          <a:custGeom>
            <a:rect b="b" l="l" r="r" t="t"/>
            <a:pathLst>
              <a:path extrusionOk="0" h="21995" w="22097">
                <a:moveTo>
                  <a:pt x="1159" y="0"/>
                </a:moveTo>
                <a:cubicBezTo>
                  <a:pt x="846" y="102"/>
                  <a:pt x="423" y="102"/>
                  <a:pt x="0" y="212"/>
                </a:cubicBezTo>
                <a:lnTo>
                  <a:pt x="21995" y="21995"/>
                </a:lnTo>
                <a:cubicBezTo>
                  <a:pt x="22096" y="21572"/>
                  <a:pt x="22096" y="21149"/>
                  <a:pt x="22096" y="20726"/>
                </a:cubicBezTo>
                <a:lnTo>
                  <a:pt x="115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40"/>
          <p:cNvSpPr/>
          <p:nvPr/>
        </p:nvSpPr>
        <p:spPr>
          <a:xfrm>
            <a:off x="527513" y="3488300"/>
            <a:ext cx="433575" cy="431050"/>
          </a:xfrm>
          <a:custGeom>
            <a:rect b="b" l="l" r="r" t="t"/>
            <a:pathLst>
              <a:path extrusionOk="0" h="17242" w="17343">
                <a:moveTo>
                  <a:pt x="1" y="1"/>
                </a:moveTo>
                <a:lnTo>
                  <a:pt x="17343" y="17241"/>
                </a:lnTo>
                <a:cubicBezTo>
                  <a:pt x="17343" y="16708"/>
                  <a:pt x="17233" y="16184"/>
                  <a:pt x="17131" y="15651"/>
                </a:cubicBezTo>
                <a:lnTo>
                  <a:pt x="1583" y="212"/>
                </a:lnTo>
                <a:cubicBezTo>
                  <a:pt x="1058" y="111"/>
                  <a:pt x="525" y="11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40"/>
          <p:cNvSpPr/>
          <p:nvPr/>
        </p:nvSpPr>
        <p:spPr>
          <a:xfrm>
            <a:off x="360863" y="3493600"/>
            <a:ext cx="597475" cy="592175"/>
          </a:xfrm>
          <a:custGeom>
            <a:rect b="b" l="l" r="r" t="t"/>
            <a:pathLst>
              <a:path extrusionOk="0" h="23687" w="23899">
                <a:moveTo>
                  <a:pt x="1168" y="0"/>
                </a:moveTo>
                <a:cubicBezTo>
                  <a:pt x="745" y="110"/>
                  <a:pt x="424" y="110"/>
                  <a:pt x="1" y="212"/>
                </a:cubicBezTo>
                <a:lnTo>
                  <a:pt x="23687" y="23687"/>
                </a:lnTo>
                <a:cubicBezTo>
                  <a:pt x="23797" y="23264"/>
                  <a:pt x="23797" y="22951"/>
                  <a:pt x="23899" y="22528"/>
                </a:cubicBezTo>
                <a:lnTo>
                  <a:pt x="116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40"/>
          <p:cNvSpPr/>
          <p:nvPr/>
        </p:nvSpPr>
        <p:spPr>
          <a:xfrm>
            <a:off x="601538" y="3501625"/>
            <a:ext cx="346225" cy="343700"/>
          </a:xfrm>
          <a:custGeom>
            <a:rect b="b" l="l" r="r" t="t"/>
            <a:pathLst>
              <a:path extrusionOk="0" h="13748" w="13849">
                <a:moveTo>
                  <a:pt x="1" y="1"/>
                </a:moveTo>
                <a:lnTo>
                  <a:pt x="13849" y="13747"/>
                </a:lnTo>
                <a:lnTo>
                  <a:pt x="13214" y="11844"/>
                </a:lnTo>
                <a:lnTo>
                  <a:pt x="2005" y="635"/>
                </a:lnTo>
                <a:cubicBezTo>
                  <a:pt x="1269" y="424"/>
                  <a:pt x="635" y="212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40"/>
          <p:cNvSpPr/>
          <p:nvPr/>
        </p:nvSpPr>
        <p:spPr>
          <a:xfrm>
            <a:off x="696713" y="3538650"/>
            <a:ext cx="214050" cy="211500"/>
          </a:xfrm>
          <a:custGeom>
            <a:rect b="b" l="l" r="r" t="t"/>
            <a:pathLst>
              <a:path extrusionOk="0" h="8460" w="8562">
                <a:moveTo>
                  <a:pt x="0" y="0"/>
                </a:moveTo>
                <a:lnTo>
                  <a:pt x="8561" y="8460"/>
                </a:lnTo>
                <a:cubicBezTo>
                  <a:pt x="7614" y="6658"/>
                  <a:pt x="6446" y="5076"/>
                  <a:pt x="4966" y="3595"/>
                </a:cubicBezTo>
                <a:cubicBezTo>
                  <a:pt x="3486" y="2115"/>
                  <a:pt x="1794" y="94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40"/>
          <p:cNvSpPr/>
          <p:nvPr/>
        </p:nvSpPr>
        <p:spPr>
          <a:xfrm>
            <a:off x="133513" y="3609900"/>
            <a:ext cx="711250" cy="705975"/>
          </a:xfrm>
          <a:custGeom>
            <a:rect b="b" l="l" r="r" t="t"/>
            <a:pathLst>
              <a:path extrusionOk="0" h="28239" w="28450">
                <a:moveTo>
                  <a:pt x="635" y="1"/>
                </a:moveTo>
                <a:cubicBezTo>
                  <a:pt x="424" y="111"/>
                  <a:pt x="212" y="322"/>
                  <a:pt x="1" y="635"/>
                </a:cubicBezTo>
                <a:lnTo>
                  <a:pt x="27815" y="28238"/>
                </a:lnTo>
                <a:cubicBezTo>
                  <a:pt x="28027" y="27917"/>
                  <a:pt x="28238" y="27705"/>
                  <a:pt x="28450" y="27494"/>
                </a:cubicBezTo>
                <a:lnTo>
                  <a:pt x="63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40"/>
          <p:cNvSpPr/>
          <p:nvPr/>
        </p:nvSpPr>
        <p:spPr>
          <a:xfrm>
            <a:off x="104538" y="3636350"/>
            <a:ext cx="711050" cy="705950"/>
          </a:xfrm>
          <a:custGeom>
            <a:rect b="b" l="l" r="r" t="t"/>
            <a:pathLst>
              <a:path extrusionOk="0" h="28238" w="28442">
                <a:moveTo>
                  <a:pt x="635" y="0"/>
                </a:moveTo>
                <a:cubicBezTo>
                  <a:pt x="424" y="322"/>
                  <a:pt x="212" y="533"/>
                  <a:pt x="1" y="745"/>
                </a:cubicBezTo>
                <a:lnTo>
                  <a:pt x="27807" y="28238"/>
                </a:lnTo>
                <a:cubicBezTo>
                  <a:pt x="28018" y="28128"/>
                  <a:pt x="28230" y="27916"/>
                  <a:pt x="28441" y="27603"/>
                </a:cubicBezTo>
                <a:lnTo>
                  <a:pt x="63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40"/>
          <p:cNvSpPr/>
          <p:nvPr/>
        </p:nvSpPr>
        <p:spPr>
          <a:xfrm>
            <a:off x="196963" y="3559800"/>
            <a:ext cx="697925" cy="689875"/>
          </a:xfrm>
          <a:custGeom>
            <a:rect b="b" l="l" r="r" t="t"/>
            <a:pathLst>
              <a:path extrusionOk="0" h="27595" w="27917">
                <a:moveTo>
                  <a:pt x="847" y="0"/>
                </a:moveTo>
                <a:cubicBezTo>
                  <a:pt x="534" y="102"/>
                  <a:pt x="322" y="313"/>
                  <a:pt x="1" y="423"/>
                </a:cubicBezTo>
                <a:lnTo>
                  <a:pt x="27392" y="27595"/>
                </a:lnTo>
                <a:cubicBezTo>
                  <a:pt x="27604" y="27282"/>
                  <a:pt x="27705" y="27070"/>
                  <a:pt x="27917" y="26749"/>
                </a:cubicBezTo>
                <a:lnTo>
                  <a:pt x="84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40"/>
          <p:cNvSpPr/>
          <p:nvPr/>
        </p:nvSpPr>
        <p:spPr>
          <a:xfrm>
            <a:off x="233988" y="3538650"/>
            <a:ext cx="682050" cy="674025"/>
          </a:xfrm>
          <a:custGeom>
            <a:rect b="b" l="l" r="r" t="t"/>
            <a:pathLst>
              <a:path extrusionOk="0" h="26961" w="27282">
                <a:moveTo>
                  <a:pt x="846" y="0"/>
                </a:moveTo>
                <a:cubicBezTo>
                  <a:pt x="533" y="102"/>
                  <a:pt x="322" y="212"/>
                  <a:pt x="0" y="423"/>
                </a:cubicBezTo>
                <a:lnTo>
                  <a:pt x="26859" y="26960"/>
                </a:lnTo>
                <a:cubicBezTo>
                  <a:pt x="26969" y="26647"/>
                  <a:pt x="27180" y="26436"/>
                  <a:pt x="27282" y="26114"/>
                </a:cubicBezTo>
                <a:lnTo>
                  <a:pt x="84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40"/>
          <p:cNvSpPr/>
          <p:nvPr/>
        </p:nvSpPr>
        <p:spPr>
          <a:xfrm>
            <a:off x="273738" y="3520025"/>
            <a:ext cx="660925" cy="653100"/>
          </a:xfrm>
          <a:custGeom>
            <a:rect b="b" l="l" r="r" t="t"/>
            <a:pathLst>
              <a:path extrusionOk="0" h="26124" w="26437">
                <a:moveTo>
                  <a:pt x="948" y="1"/>
                </a:moveTo>
                <a:lnTo>
                  <a:pt x="0" y="322"/>
                </a:lnTo>
                <a:lnTo>
                  <a:pt x="26013" y="26123"/>
                </a:lnTo>
                <a:cubicBezTo>
                  <a:pt x="26115" y="25802"/>
                  <a:pt x="26225" y="25489"/>
                  <a:pt x="26436" y="25167"/>
                </a:cubicBezTo>
                <a:lnTo>
                  <a:pt x="948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40"/>
          <p:cNvSpPr/>
          <p:nvPr/>
        </p:nvSpPr>
        <p:spPr>
          <a:xfrm>
            <a:off x="316038" y="3504175"/>
            <a:ext cx="631725" cy="626650"/>
          </a:xfrm>
          <a:custGeom>
            <a:rect b="b" l="l" r="r" t="t"/>
            <a:pathLst>
              <a:path extrusionOk="0" h="25066" w="25269">
                <a:moveTo>
                  <a:pt x="948" y="0"/>
                </a:moveTo>
                <a:lnTo>
                  <a:pt x="0" y="322"/>
                </a:lnTo>
                <a:lnTo>
                  <a:pt x="24956" y="25065"/>
                </a:lnTo>
                <a:lnTo>
                  <a:pt x="25269" y="24110"/>
                </a:lnTo>
                <a:lnTo>
                  <a:pt x="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6"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p41"/>
          <p:cNvSpPr txBox="1"/>
          <p:nvPr>
            <p:ph type="title"/>
          </p:nvPr>
        </p:nvSpPr>
        <p:spPr>
          <a:xfrm>
            <a:off x="937649" y="535600"/>
            <a:ext cx="363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55" name="Google Shape;1655;p41"/>
          <p:cNvSpPr txBox="1"/>
          <p:nvPr>
            <p:ph idx="1" type="body"/>
          </p:nvPr>
        </p:nvSpPr>
        <p:spPr>
          <a:xfrm>
            <a:off x="889150" y="1997100"/>
            <a:ext cx="3933300" cy="11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656" name="Google Shape;1656;p41"/>
          <p:cNvGrpSpPr/>
          <p:nvPr/>
        </p:nvGrpSpPr>
        <p:grpSpPr>
          <a:xfrm flipH="1">
            <a:off x="-14512" y="-338475"/>
            <a:ext cx="1097388" cy="1657725"/>
            <a:chOff x="8003138" y="150175"/>
            <a:chExt cx="1097388" cy="1657725"/>
          </a:xfrm>
        </p:grpSpPr>
        <p:sp>
          <p:nvSpPr>
            <p:cNvPr id="1657" name="Google Shape;1657;p41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58" name="Google Shape;1658;p41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659" name="Google Shape;1659;p41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41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41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41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41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41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41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41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41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41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41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0" name="Google Shape;1670;p41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41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41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41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41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5" name="Google Shape;1675;p41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6" name="Google Shape;1676;p41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41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41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9" name="Google Shape;1679;p41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41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41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2" name="Google Shape;1682;p41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83" name="Google Shape;1683;p41"/>
          <p:cNvGrpSpPr/>
          <p:nvPr/>
        </p:nvGrpSpPr>
        <p:grpSpPr>
          <a:xfrm flipH="1">
            <a:off x="-14500" y="4143400"/>
            <a:ext cx="2783800" cy="1027300"/>
            <a:chOff x="-5408087" y="2724125"/>
            <a:chExt cx="2783800" cy="1027300"/>
          </a:xfrm>
        </p:grpSpPr>
        <p:sp>
          <p:nvSpPr>
            <p:cNvPr id="1684" name="Google Shape;1684;p41"/>
            <p:cNvSpPr/>
            <p:nvPr/>
          </p:nvSpPr>
          <p:spPr>
            <a:xfrm>
              <a:off x="-5408087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41"/>
            <p:cNvSpPr/>
            <p:nvPr/>
          </p:nvSpPr>
          <p:spPr>
            <a:xfrm>
              <a:off x="-4051837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6" name="Google Shape;1686;p41"/>
          <p:cNvGrpSpPr/>
          <p:nvPr/>
        </p:nvGrpSpPr>
        <p:grpSpPr>
          <a:xfrm>
            <a:off x="1532725" y="3928788"/>
            <a:ext cx="2646125" cy="224625"/>
            <a:chOff x="576063" y="3700188"/>
            <a:chExt cx="2646125" cy="224625"/>
          </a:xfrm>
        </p:grpSpPr>
        <p:sp>
          <p:nvSpPr>
            <p:cNvPr id="1687" name="Google Shape;1687;p41"/>
            <p:cNvSpPr/>
            <p:nvPr/>
          </p:nvSpPr>
          <p:spPr>
            <a:xfrm>
              <a:off x="581338" y="3700188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41"/>
            <p:cNvSpPr/>
            <p:nvPr/>
          </p:nvSpPr>
          <p:spPr>
            <a:xfrm>
              <a:off x="581338" y="3898338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41"/>
            <p:cNvSpPr/>
            <p:nvPr/>
          </p:nvSpPr>
          <p:spPr>
            <a:xfrm>
              <a:off x="576063" y="3800638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9"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1" name="Google Shape;1691;p42"/>
          <p:cNvGrpSpPr/>
          <p:nvPr/>
        </p:nvGrpSpPr>
        <p:grpSpPr>
          <a:xfrm>
            <a:off x="8046613" y="0"/>
            <a:ext cx="1097388" cy="1657725"/>
            <a:chOff x="8003138" y="150175"/>
            <a:chExt cx="1097388" cy="1657725"/>
          </a:xfrm>
        </p:grpSpPr>
        <p:sp>
          <p:nvSpPr>
            <p:cNvPr id="1692" name="Google Shape;1692;p42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93" name="Google Shape;1693;p42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694" name="Google Shape;1694;p42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42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6" name="Google Shape;1696;p42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42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42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9" name="Google Shape;1699;p42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0" name="Google Shape;1700;p42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42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2" name="Google Shape;1702;p42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42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42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5" name="Google Shape;1705;p42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6" name="Google Shape;1706;p42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42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42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42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42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1" name="Google Shape;1711;p42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42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42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4" name="Google Shape;1714;p42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5" name="Google Shape;1715;p42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6" name="Google Shape;1716;p42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7" name="Google Shape;1717;p42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18" name="Google Shape;1718;p42"/>
          <p:cNvGrpSpPr/>
          <p:nvPr/>
        </p:nvGrpSpPr>
        <p:grpSpPr>
          <a:xfrm>
            <a:off x="6360188" y="4143400"/>
            <a:ext cx="2783800" cy="1027300"/>
            <a:chOff x="-5555112" y="2724125"/>
            <a:chExt cx="2783800" cy="1027300"/>
          </a:xfrm>
        </p:grpSpPr>
        <p:sp>
          <p:nvSpPr>
            <p:cNvPr id="1719" name="Google Shape;1719;p42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42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21" name="Google Shape;1721;p42"/>
          <p:cNvSpPr/>
          <p:nvPr/>
        </p:nvSpPr>
        <p:spPr>
          <a:xfrm>
            <a:off x="3511166" y="357404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22" name="Google Shape;1722;p42"/>
          <p:cNvGrpSpPr/>
          <p:nvPr/>
        </p:nvGrpSpPr>
        <p:grpSpPr>
          <a:xfrm>
            <a:off x="3248938" y="873900"/>
            <a:ext cx="2646125" cy="224625"/>
            <a:chOff x="956113" y="4274325"/>
            <a:chExt cx="2646125" cy="224625"/>
          </a:xfrm>
        </p:grpSpPr>
        <p:sp>
          <p:nvSpPr>
            <p:cNvPr id="1723" name="Google Shape;1723;p42"/>
            <p:cNvSpPr/>
            <p:nvPr/>
          </p:nvSpPr>
          <p:spPr>
            <a:xfrm>
              <a:off x="961388" y="4274325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42"/>
            <p:cNvSpPr/>
            <p:nvPr/>
          </p:nvSpPr>
          <p:spPr>
            <a:xfrm>
              <a:off x="961388" y="4472475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42"/>
            <p:cNvSpPr/>
            <p:nvPr/>
          </p:nvSpPr>
          <p:spPr>
            <a:xfrm>
              <a:off x="956113" y="4374775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6" name="Google Shape;1726;p42"/>
          <p:cNvGrpSpPr/>
          <p:nvPr/>
        </p:nvGrpSpPr>
        <p:grpSpPr>
          <a:xfrm>
            <a:off x="0" y="2150950"/>
            <a:ext cx="914700" cy="1059975"/>
            <a:chOff x="248675" y="2139825"/>
            <a:chExt cx="914700" cy="1059975"/>
          </a:xfrm>
        </p:grpSpPr>
        <p:sp>
          <p:nvSpPr>
            <p:cNvPr id="1727" name="Google Shape;1727;p42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42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42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42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42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42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42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42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42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42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42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42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42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42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42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42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42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4" name="Google Shape;1744;p42"/>
          <p:cNvSpPr txBox="1"/>
          <p:nvPr>
            <p:ph type="title"/>
          </p:nvPr>
        </p:nvSpPr>
        <p:spPr>
          <a:xfrm>
            <a:off x="2211150" y="2362600"/>
            <a:ext cx="4721700" cy="85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45" name="Google Shape;1745;p42"/>
          <p:cNvSpPr txBox="1"/>
          <p:nvPr>
            <p:ph hasCustomPrompt="1" idx="2" type="title"/>
          </p:nvPr>
        </p:nvSpPr>
        <p:spPr>
          <a:xfrm>
            <a:off x="4152750" y="1452350"/>
            <a:ext cx="838500" cy="7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5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1746" name="Google Shape;1746;p42"/>
          <p:cNvGrpSpPr/>
          <p:nvPr/>
        </p:nvGrpSpPr>
        <p:grpSpPr>
          <a:xfrm>
            <a:off x="-4" y="4509521"/>
            <a:ext cx="675898" cy="633990"/>
            <a:chOff x="731675" y="1636850"/>
            <a:chExt cx="805600" cy="755650"/>
          </a:xfrm>
        </p:grpSpPr>
        <p:sp>
          <p:nvSpPr>
            <p:cNvPr id="1747" name="Google Shape;1747;p42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42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42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42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42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42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42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42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42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42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42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42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42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42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42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42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3" name="Google Shape;1763;p42"/>
          <p:cNvSpPr/>
          <p:nvPr/>
        </p:nvSpPr>
        <p:spPr>
          <a:xfrm rot="10800000">
            <a:off x="-12" y="0"/>
            <a:ext cx="2783800" cy="1027300"/>
          </a:xfrm>
          <a:custGeom>
            <a:rect b="b" l="l" r="r" t="t"/>
            <a:pathLst>
              <a:path extrusionOk="0" h="41092" w="111352">
                <a:moveTo>
                  <a:pt x="85204" y="0"/>
                </a:moveTo>
                <a:cubicBezTo>
                  <a:pt x="77259" y="0"/>
                  <a:pt x="69623" y="4006"/>
                  <a:pt x="62812" y="8836"/>
                </a:cubicBezTo>
                <a:cubicBezTo>
                  <a:pt x="55520" y="13911"/>
                  <a:pt x="48642" y="20044"/>
                  <a:pt x="40716" y="23750"/>
                </a:cubicBezTo>
                <a:cubicBezTo>
                  <a:pt x="30666" y="28402"/>
                  <a:pt x="19356" y="28825"/>
                  <a:pt x="9518" y="34002"/>
                </a:cubicBezTo>
                <a:cubicBezTo>
                  <a:pt x="6032" y="35804"/>
                  <a:pt x="2860" y="38232"/>
                  <a:pt x="1" y="41091"/>
                </a:cubicBezTo>
                <a:lnTo>
                  <a:pt x="111352" y="41091"/>
                </a:lnTo>
                <a:lnTo>
                  <a:pt x="111352" y="10951"/>
                </a:lnTo>
                <a:cubicBezTo>
                  <a:pt x="103315" y="6619"/>
                  <a:pt x="95702" y="799"/>
                  <a:pt x="86921" y="63"/>
                </a:cubicBezTo>
                <a:cubicBezTo>
                  <a:pt x="86347" y="21"/>
                  <a:pt x="85775" y="0"/>
                  <a:pt x="852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4" name="Google Shape;1764;p42"/>
          <p:cNvSpPr/>
          <p:nvPr/>
        </p:nvSpPr>
        <p:spPr>
          <a:xfrm rot="10800000">
            <a:off x="-12" y="0"/>
            <a:ext cx="1427550" cy="474700"/>
          </a:xfrm>
          <a:custGeom>
            <a:rect b="b" l="l" r="r" t="t"/>
            <a:pathLst>
              <a:path extrusionOk="0" h="18988" w="57102">
                <a:moveTo>
                  <a:pt x="38373" y="1"/>
                </a:moveTo>
                <a:cubicBezTo>
                  <a:pt x="33595" y="1"/>
                  <a:pt x="28824" y="914"/>
                  <a:pt x="24322" y="2805"/>
                </a:cubicBezTo>
                <a:cubicBezTo>
                  <a:pt x="15541" y="6611"/>
                  <a:pt x="8249" y="13700"/>
                  <a:pt x="1" y="18987"/>
                </a:cubicBezTo>
                <a:lnTo>
                  <a:pt x="57102" y="18987"/>
                </a:lnTo>
                <a:lnTo>
                  <a:pt x="57102" y="4818"/>
                </a:lnTo>
                <a:cubicBezTo>
                  <a:pt x="51273" y="1661"/>
                  <a:pt x="44816" y="1"/>
                  <a:pt x="3837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"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43"/>
          <p:cNvSpPr txBox="1"/>
          <p:nvPr>
            <p:ph type="title"/>
          </p:nvPr>
        </p:nvSpPr>
        <p:spPr>
          <a:xfrm>
            <a:off x="843425" y="2796325"/>
            <a:ext cx="3602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67" name="Google Shape;1767;p43"/>
          <p:cNvSpPr txBox="1"/>
          <p:nvPr>
            <p:ph idx="1" type="subTitle"/>
          </p:nvPr>
        </p:nvSpPr>
        <p:spPr>
          <a:xfrm>
            <a:off x="1533725" y="3638550"/>
            <a:ext cx="2222100" cy="8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8" name="Google Shape;1768;p43"/>
          <p:cNvSpPr txBox="1"/>
          <p:nvPr>
            <p:ph idx="2" type="subTitle"/>
          </p:nvPr>
        </p:nvSpPr>
        <p:spPr>
          <a:xfrm>
            <a:off x="4700025" y="2793025"/>
            <a:ext cx="36027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1769" name="Google Shape;1769;p43"/>
          <p:cNvSpPr txBox="1"/>
          <p:nvPr>
            <p:ph idx="3" type="subTitle"/>
          </p:nvPr>
        </p:nvSpPr>
        <p:spPr>
          <a:xfrm>
            <a:off x="5391675" y="3638550"/>
            <a:ext cx="22194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770" name="Google Shape;1770;p43"/>
          <p:cNvGrpSpPr/>
          <p:nvPr/>
        </p:nvGrpSpPr>
        <p:grpSpPr>
          <a:xfrm flipH="1">
            <a:off x="7121538" y="1838"/>
            <a:ext cx="2022450" cy="1075325"/>
            <a:chOff x="-6300587" y="3973775"/>
            <a:chExt cx="2022450" cy="1075325"/>
          </a:xfrm>
        </p:grpSpPr>
        <p:sp>
          <p:nvSpPr>
            <p:cNvPr id="1771" name="Google Shape;1771;p43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43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3" name="Google Shape;1773;p43"/>
          <p:cNvGrpSpPr/>
          <p:nvPr/>
        </p:nvGrpSpPr>
        <p:grpSpPr>
          <a:xfrm rot="10800000">
            <a:off x="-12" y="0"/>
            <a:ext cx="2783800" cy="1027300"/>
            <a:chOff x="-5555112" y="2724125"/>
            <a:chExt cx="2783800" cy="1027300"/>
          </a:xfrm>
        </p:grpSpPr>
        <p:sp>
          <p:nvSpPr>
            <p:cNvPr id="1774" name="Google Shape;1774;p43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43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6" name="Google Shape;1776;p43"/>
          <p:cNvGrpSpPr/>
          <p:nvPr/>
        </p:nvGrpSpPr>
        <p:grpSpPr>
          <a:xfrm>
            <a:off x="8430771" y="4489346"/>
            <a:ext cx="675898" cy="633990"/>
            <a:chOff x="731675" y="1636850"/>
            <a:chExt cx="805600" cy="755650"/>
          </a:xfrm>
        </p:grpSpPr>
        <p:sp>
          <p:nvSpPr>
            <p:cNvPr id="1777" name="Google Shape;1777;p43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43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43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43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43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43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43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43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43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43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43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43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43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43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43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43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3" name="Google Shape;1793;p43"/>
          <p:cNvGrpSpPr/>
          <p:nvPr/>
        </p:nvGrpSpPr>
        <p:grpSpPr>
          <a:xfrm>
            <a:off x="0" y="4069438"/>
            <a:ext cx="914700" cy="1059975"/>
            <a:chOff x="248675" y="2139825"/>
            <a:chExt cx="914700" cy="1059975"/>
          </a:xfrm>
        </p:grpSpPr>
        <p:sp>
          <p:nvSpPr>
            <p:cNvPr id="1794" name="Google Shape;1794;p43"/>
            <p:cNvSpPr/>
            <p:nvPr/>
          </p:nvSpPr>
          <p:spPr>
            <a:xfrm>
              <a:off x="521075" y="2298425"/>
              <a:ext cx="31750" cy="742750"/>
            </a:xfrm>
            <a:custGeom>
              <a:rect b="b" l="l" r="r" t="t"/>
              <a:pathLst>
                <a:path extrusionOk="0" h="29710" w="1270">
                  <a:moveTo>
                    <a:pt x="1" y="1"/>
                  </a:moveTo>
                  <a:lnTo>
                    <a:pt x="1" y="29710"/>
                  </a:lnTo>
                  <a:lnTo>
                    <a:pt x="1270" y="28974"/>
                  </a:lnTo>
                  <a:lnTo>
                    <a:pt x="1270" y="7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43"/>
            <p:cNvSpPr/>
            <p:nvPr/>
          </p:nvSpPr>
          <p:spPr>
            <a:xfrm>
              <a:off x="576500" y="2330150"/>
              <a:ext cx="31725" cy="679325"/>
            </a:xfrm>
            <a:custGeom>
              <a:rect b="b" l="l" r="r" t="t"/>
              <a:pathLst>
                <a:path extrusionOk="0" h="27173" w="1269">
                  <a:moveTo>
                    <a:pt x="0" y="1"/>
                  </a:moveTo>
                  <a:lnTo>
                    <a:pt x="0" y="27172"/>
                  </a:lnTo>
                  <a:lnTo>
                    <a:pt x="1269" y="26436"/>
                  </a:lnTo>
                  <a:lnTo>
                    <a:pt x="1269" y="7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43"/>
            <p:cNvSpPr/>
            <p:nvPr/>
          </p:nvSpPr>
          <p:spPr>
            <a:xfrm>
              <a:off x="1078775" y="2620950"/>
              <a:ext cx="31750" cy="97725"/>
            </a:xfrm>
            <a:custGeom>
              <a:rect b="b" l="l" r="r" t="t"/>
              <a:pathLst>
                <a:path extrusionOk="0" h="3909" w="1270">
                  <a:moveTo>
                    <a:pt x="0" y="0"/>
                  </a:moveTo>
                  <a:lnTo>
                    <a:pt x="0" y="3908"/>
                  </a:lnTo>
                  <a:lnTo>
                    <a:pt x="1269" y="3172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43"/>
            <p:cNvSpPr/>
            <p:nvPr/>
          </p:nvSpPr>
          <p:spPr>
            <a:xfrm>
              <a:off x="632100" y="2361875"/>
              <a:ext cx="31750" cy="613325"/>
            </a:xfrm>
            <a:custGeom>
              <a:rect b="b" l="l" r="r" t="t"/>
              <a:pathLst>
                <a:path extrusionOk="0" h="24533" w="1270">
                  <a:moveTo>
                    <a:pt x="1" y="0"/>
                  </a:moveTo>
                  <a:lnTo>
                    <a:pt x="1" y="24533"/>
                  </a:lnTo>
                  <a:lnTo>
                    <a:pt x="1270" y="23788"/>
                  </a:lnTo>
                  <a:lnTo>
                    <a:pt x="1270" y="7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43"/>
            <p:cNvSpPr/>
            <p:nvPr/>
          </p:nvSpPr>
          <p:spPr>
            <a:xfrm>
              <a:off x="465450" y="2266700"/>
              <a:ext cx="31750" cy="806200"/>
            </a:xfrm>
            <a:custGeom>
              <a:rect b="b" l="l" r="r" t="t"/>
              <a:pathLst>
                <a:path extrusionOk="0" h="32248" w="1270">
                  <a:moveTo>
                    <a:pt x="1" y="1"/>
                  </a:moveTo>
                  <a:lnTo>
                    <a:pt x="1" y="32248"/>
                  </a:lnTo>
                  <a:lnTo>
                    <a:pt x="1270" y="31512"/>
                  </a:lnTo>
                  <a:lnTo>
                    <a:pt x="1270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43"/>
            <p:cNvSpPr/>
            <p:nvPr/>
          </p:nvSpPr>
          <p:spPr>
            <a:xfrm>
              <a:off x="248675" y="2139825"/>
              <a:ext cx="23925" cy="1059975"/>
            </a:xfrm>
            <a:custGeom>
              <a:rect b="b" l="l" r="r" t="t"/>
              <a:pathLst>
                <a:path extrusionOk="0" h="42399" w="957">
                  <a:moveTo>
                    <a:pt x="1" y="0"/>
                  </a:moveTo>
                  <a:lnTo>
                    <a:pt x="1" y="42398"/>
                  </a:lnTo>
                  <a:lnTo>
                    <a:pt x="957" y="41764"/>
                  </a:lnTo>
                  <a:lnTo>
                    <a:pt x="957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43"/>
            <p:cNvSpPr/>
            <p:nvPr/>
          </p:nvSpPr>
          <p:spPr>
            <a:xfrm>
              <a:off x="410050" y="2232225"/>
              <a:ext cx="31750" cy="872400"/>
            </a:xfrm>
            <a:custGeom>
              <a:rect b="b" l="l" r="r" t="t"/>
              <a:pathLst>
                <a:path extrusionOk="0" h="34896" w="1270">
                  <a:moveTo>
                    <a:pt x="0" y="1"/>
                  </a:moveTo>
                  <a:lnTo>
                    <a:pt x="0" y="34896"/>
                  </a:lnTo>
                  <a:lnTo>
                    <a:pt x="1269" y="34160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43"/>
            <p:cNvSpPr/>
            <p:nvPr/>
          </p:nvSpPr>
          <p:spPr>
            <a:xfrm>
              <a:off x="299025" y="2168800"/>
              <a:ext cx="29000" cy="1002025"/>
            </a:xfrm>
            <a:custGeom>
              <a:rect b="b" l="l" r="r" t="t"/>
              <a:pathLst>
                <a:path extrusionOk="0" h="40081" w="1160">
                  <a:moveTo>
                    <a:pt x="0" y="0"/>
                  </a:moveTo>
                  <a:lnTo>
                    <a:pt x="0" y="40081"/>
                  </a:lnTo>
                  <a:lnTo>
                    <a:pt x="1159" y="39336"/>
                  </a:lnTo>
                  <a:lnTo>
                    <a:pt x="1159" y="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43"/>
            <p:cNvSpPr/>
            <p:nvPr/>
          </p:nvSpPr>
          <p:spPr>
            <a:xfrm>
              <a:off x="354425" y="2200500"/>
              <a:ext cx="31750" cy="935850"/>
            </a:xfrm>
            <a:custGeom>
              <a:rect b="b" l="l" r="r" t="t"/>
              <a:pathLst>
                <a:path extrusionOk="0" h="37434" w="1270">
                  <a:moveTo>
                    <a:pt x="1" y="1"/>
                  </a:moveTo>
                  <a:lnTo>
                    <a:pt x="1" y="37434"/>
                  </a:lnTo>
                  <a:lnTo>
                    <a:pt x="1270" y="36698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43"/>
            <p:cNvSpPr/>
            <p:nvPr/>
          </p:nvSpPr>
          <p:spPr>
            <a:xfrm>
              <a:off x="1136925" y="2652675"/>
              <a:ext cx="26450" cy="34275"/>
            </a:xfrm>
            <a:custGeom>
              <a:rect b="b" l="l" r="r" t="t"/>
              <a:pathLst>
                <a:path extrusionOk="0" h="1371" w="1058">
                  <a:moveTo>
                    <a:pt x="0" y="0"/>
                  </a:moveTo>
                  <a:lnTo>
                    <a:pt x="0" y="1371"/>
                  </a:lnTo>
                  <a:lnTo>
                    <a:pt x="1058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43"/>
            <p:cNvSpPr/>
            <p:nvPr/>
          </p:nvSpPr>
          <p:spPr>
            <a:xfrm>
              <a:off x="745675" y="2427850"/>
              <a:ext cx="29200" cy="483900"/>
            </a:xfrm>
            <a:custGeom>
              <a:rect b="b" l="l" r="r" t="t"/>
              <a:pathLst>
                <a:path extrusionOk="0" h="19356" w="1168">
                  <a:moveTo>
                    <a:pt x="1" y="1"/>
                  </a:moveTo>
                  <a:lnTo>
                    <a:pt x="1" y="19356"/>
                  </a:lnTo>
                  <a:lnTo>
                    <a:pt x="1168" y="18611"/>
                  </a:lnTo>
                  <a:lnTo>
                    <a:pt x="1168" y="6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43"/>
            <p:cNvSpPr/>
            <p:nvPr/>
          </p:nvSpPr>
          <p:spPr>
            <a:xfrm>
              <a:off x="856700" y="2491300"/>
              <a:ext cx="31750" cy="357025"/>
            </a:xfrm>
            <a:custGeom>
              <a:rect b="b" l="l" r="r" t="t"/>
              <a:pathLst>
                <a:path extrusionOk="0" h="14281" w="1270">
                  <a:moveTo>
                    <a:pt x="1" y="1"/>
                  </a:moveTo>
                  <a:lnTo>
                    <a:pt x="1" y="14280"/>
                  </a:lnTo>
                  <a:lnTo>
                    <a:pt x="1270" y="13536"/>
                  </a:lnTo>
                  <a:lnTo>
                    <a:pt x="1270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43"/>
            <p:cNvSpPr/>
            <p:nvPr/>
          </p:nvSpPr>
          <p:spPr>
            <a:xfrm>
              <a:off x="687525" y="2393600"/>
              <a:ext cx="31750" cy="549875"/>
            </a:xfrm>
            <a:custGeom>
              <a:rect b="b" l="l" r="r" t="t"/>
              <a:pathLst>
                <a:path extrusionOk="0" h="21995" w="1270">
                  <a:moveTo>
                    <a:pt x="0" y="0"/>
                  </a:moveTo>
                  <a:lnTo>
                    <a:pt x="0" y="21995"/>
                  </a:lnTo>
                  <a:lnTo>
                    <a:pt x="1269" y="21250"/>
                  </a:lnTo>
                  <a:lnTo>
                    <a:pt x="12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43"/>
            <p:cNvSpPr/>
            <p:nvPr/>
          </p:nvSpPr>
          <p:spPr>
            <a:xfrm>
              <a:off x="801300" y="2459575"/>
              <a:ext cx="31750" cy="420450"/>
            </a:xfrm>
            <a:custGeom>
              <a:rect b="b" l="l" r="r" t="t"/>
              <a:pathLst>
                <a:path extrusionOk="0" h="16818" w="1270">
                  <a:moveTo>
                    <a:pt x="0" y="1"/>
                  </a:moveTo>
                  <a:lnTo>
                    <a:pt x="0" y="16818"/>
                  </a:lnTo>
                  <a:lnTo>
                    <a:pt x="1269" y="16074"/>
                  </a:lnTo>
                  <a:lnTo>
                    <a:pt x="1269" y="7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43"/>
            <p:cNvSpPr/>
            <p:nvPr/>
          </p:nvSpPr>
          <p:spPr>
            <a:xfrm>
              <a:off x="1023350" y="2589225"/>
              <a:ext cx="31750" cy="161175"/>
            </a:xfrm>
            <a:custGeom>
              <a:rect b="b" l="l" r="r" t="t"/>
              <a:pathLst>
                <a:path extrusionOk="0" h="6447" w="1270">
                  <a:moveTo>
                    <a:pt x="1" y="0"/>
                  </a:moveTo>
                  <a:lnTo>
                    <a:pt x="1" y="6446"/>
                  </a:lnTo>
                  <a:lnTo>
                    <a:pt x="1270" y="5710"/>
                  </a:lnTo>
                  <a:lnTo>
                    <a:pt x="1270" y="6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43"/>
            <p:cNvSpPr/>
            <p:nvPr/>
          </p:nvSpPr>
          <p:spPr>
            <a:xfrm>
              <a:off x="967725" y="2554750"/>
              <a:ext cx="31750" cy="227375"/>
            </a:xfrm>
            <a:custGeom>
              <a:rect b="b" l="l" r="r" t="t"/>
              <a:pathLst>
                <a:path extrusionOk="0" h="9095" w="1270">
                  <a:moveTo>
                    <a:pt x="1" y="0"/>
                  </a:moveTo>
                  <a:lnTo>
                    <a:pt x="1" y="9094"/>
                  </a:lnTo>
                  <a:lnTo>
                    <a:pt x="1270" y="8358"/>
                  </a:lnTo>
                  <a:lnTo>
                    <a:pt x="1270" y="7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43"/>
            <p:cNvSpPr/>
            <p:nvPr/>
          </p:nvSpPr>
          <p:spPr>
            <a:xfrm>
              <a:off x="912325" y="2523025"/>
              <a:ext cx="31750" cy="290825"/>
            </a:xfrm>
            <a:custGeom>
              <a:rect b="b" l="l" r="r" t="t"/>
              <a:pathLst>
                <a:path extrusionOk="0" h="11633" w="1270">
                  <a:moveTo>
                    <a:pt x="1" y="1"/>
                  </a:moveTo>
                  <a:lnTo>
                    <a:pt x="1" y="11632"/>
                  </a:lnTo>
                  <a:lnTo>
                    <a:pt x="1269" y="10896"/>
                  </a:lnTo>
                  <a:lnTo>
                    <a:pt x="1269" y="7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4">
  <p:cSld name="CUSTOM_12"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44"/>
          <p:cNvSpPr txBox="1"/>
          <p:nvPr>
            <p:ph idx="1" type="body"/>
          </p:nvPr>
        </p:nvSpPr>
        <p:spPr>
          <a:xfrm>
            <a:off x="5112300" y="2304793"/>
            <a:ext cx="2808000" cy="11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13" name="Google Shape;1813;p44"/>
          <p:cNvSpPr txBox="1"/>
          <p:nvPr>
            <p:ph type="title"/>
          </p:nvPr>
        </p:nvSpPr>
        <p:spPr>
          <a:xfrm>
            <a:off x="5112300" y="1663907"/>
            <a:ext cx="280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814" name="Google Shape;1814;p44"/>
          <p:cNvGrpSpPr/>
          <p:nvPr/>
        </p:nvGrpSpPr>
        <p:grpSpPr>
          <a:xfrm rot="10800000">
            <a:off x="7121538" y="4061763"/>
            <a:ext cx="2022450" cy="1075325"/>
            <a:chOff x="-6300587" y="3973775"/>
            <a:chExt cx="2022450" cy="1075325"/>
          </a:xfrm>
        </p:grpSpPr>
        <p:sp>
          <p:nvSpPr>
            <p:cNvPr id="1815" name="Google Shape;1815;p44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44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7" name="Google Shape;1817;p44"/>
          <p:cNvGrpSpPr/>
          <p:nvPr/>
        </p:nvGrpSpPr>
        <p:grpSpPr>
          <a:xfrm>
            <a:off x="-12" y="3485763"/>
            <a:ext cx="1097388" cy="1657725"/>
            <a:chOff x="8003138" y="150175"/>
            <a:chExt cx="1097388" cy="1657725"/>
          </a:xfrm>
        </p:grpSpPr>
        <p:sp>
          <p:nvSpPr>
            <p:cNvPr id="1818" name="Google Shape;1818;p44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19" name="Google Shape;1819;p44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1820" name="Google Shape;1820;p44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44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44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44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44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44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44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44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44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44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44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44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44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44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44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5" name="Google Shape;1835;p44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6" name="Google Shape;1836;p44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7" name="Google Shape;1837;p44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44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9" name="Google Shape;1839;p44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44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44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2" name="Google Shape;1842;p44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3" name="Google Shape;1843;p44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44" name="Google Shape;1844;p44"/>
          <p:cNvSpPr/>
          <p:nvPr/>
        </p:nvSpPr>
        <p:spPr>
          <a:xfrm>
            <a:off x="5921699" y="2260800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3"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6" name="Google Shape;1846;p45"/>
          <p:cNvGrpSpPr/>
          <p:nvPr/>
        </p:nvGrpSpPr>
        <p:grpSpPr>
          <a:xfrm flipH="1">
            <a:off x="-12" y="1838"/>
            <a:ext cx="2022450" cy="1075325"/>
            <a:chOff x="820963" y="3973788"/>
            <a:chExt cx="2022450" cy="1075325"/>
          </a:xfrm>
        </p:grpSpPr>
        <p:sp>
          <p:nvSpPr>
            <p:cNvPr id="1847" name="Google Shape;1847;p45"/>
            <p:cNvSpPr/>
            <p:nvPr/>
          </p:nvSpPr>
          <p:spPr>
            <a:xfrm flipH="1">
              <a:off x="820963" y="3973788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45"/>
            <p:cNvSpPr/>
            <p:nvPr/>
          </p:nvSpPr>
          <p:spPr>
            <a:xfrm flipH="1">
              <a:off x="1984138" y="3973788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9" name="Google Shape;1849;p45"/>
          <p:cNvGrpSpPr/>
          <p:nvPr/>
        </p:nvGrpSpPr>
        <p:grpSpPr>
          <a:xfrm flipH="1">
            <a:off x="6360200" y="0"/>
            <a:ext cx="2783800" cy="1027300"/>
            <a:chOff x="-11915312" y="-1392075"/>
            <a:chExt cx="2783800" cy="1027300"/>
          </a:xfrm>
        </p:grpSpPr>
        <p:sp>
          <p:nvSpPr>
            <p:cNvPr id="1850" name="Google Shape;1850;p45"/>
            <p:cNvSpPr/>
            <p:nvPr/>
          </p:nvSpPr>
          <p:spPr>
            <a:xfrm rot="10800000">
              <a:off x="-11915312" y="-139207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45"/>
            <p:cNvSpPr/>
            <p:nvPr/>
          </p:nvSpPr>
          <p:spPr>
            <a:xfrm rot="10800000">
              <a:off x="-11915312" y="-139207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2" name="Google Shape;1852;p45"/>
          <p:cNvGrpSpPr/>
          <p:nvPr/>
        </p:nvGrpSpPr>
        <p:grpSpPr>
          <a:xfrm>
            <a:off x="8468096" y="4509521"/>
            <a:ext cx="675898" cy="633990"/>
            <a:chOff x="731675" y="1636850"/>
            <a:chExt cx="805600" cy="755650"/>
          </a:xfrm>
        </p:grpSpPr>
        <p:sp>
          <p:nvSpPr>
            <p:cNvPr id="1853" name="Google Shape;1853;p45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45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45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45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45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45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45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45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45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45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45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45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45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45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45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45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69" name="Google Shape;1869;p45"/>
          <p:cNvSpPr/>
          <p:nvPr/>
        </p:nvSpPr>
        <p:spPr>
          <a:xfrm>
            <a:off x="-206962" y="4401488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45"/>
          <p:cNvSpPr txBox="1"/>
          <p:nvPr>
            <p:ph type="title"/>
          </p:nvPr>
        </p:nvSpPr>
        <p:spPr>
          <a:xfrm>
            <a:off x="4038713" y="535600"/>
            <a:ext cx="43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71" name="Google Shape;1871;p45"/>
          <p:cNvSpPr txBox="1"/>
          <p:nvPr>
            <p:ph idx="1" type="subTitle"/>
          </p:nvPr>
        </p:nvSpPr>
        <p:spPr>
          <a:xfrm>
            <a:off x="4715200" y="3286125"/>
            <a:ext cx="12711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72" name="Google Shape;1872;p45"/>
          <p:cNvSpPr txBox="1"/>
          <p:nvPr>
            <p:ph idx="2" type="subTitle"/>
          </p:nvPr>
        </p:nvSpPr>
        <p:spPr>
          <a:xfrm>
            <a:off x="4408000" y="3599272"/>
            <a:ext cx="18855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73" name="Google Shape;1873;p45"/>
          <p:cNvSpPr txBox="1"/>
          <p:nvPr>
            <p:ph idx="3" type="subTitle"/>
          </p:nvPr>
        </p:nvSpPr>
        <p:spPr>
          <a:xfrm>
            <a:off x="4039163" y="1281125"/>
            <a:ext cx="43983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74" name="Google Shape;1874;p45"/>
          <p:cNvSpPr txBox="1"/>
          <p:nvPr>
            <p:ph hasCustomPrompt="1" idx="4" type="title"/>
          </p:nvPr>
        </p:nvSpPr>
        <p:spPr>
          <a:xfrm>
            <a:off x="5102650" y="2491300"/>
            <a:ext cx="496200" cy="35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75" name="Google Shape;1875;p45"/>
          <p:cNvSpPr txBox="1"/>
          <p:nvPr>
            <p:ph idx="5" type="subTitle"/>
          </p:nvPr>
        </p:nvSpPr>
        <p:spPr>
          <a:xfrm>
            <a:off x="6858325" y="3286125"/>
            <a:ext cx="12711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76" name="Google Shape;1876;p45"/>
          <p:cNvSpPr txBox="1"/>
          <p:nvPr>
            <p:ph idx="6" type="subTitle"/>
          </p:nvPr>
        </p:nvSpPr>
        <p:spPr>
          <a:xfrm>
            <a:off x="6552025" y="3599272"/>
            <a:ext cx="18837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77" name="Google Shape;1877;p45"/>
          <p:cNvSpPr txBox="1"/>
          <p:nvPr>
            <p:ph hasCustomPrompt="1" idx="7" type="title"/>
          </p:nvPr>
        </p:nvSpPr>
        <p:spPr>
          <a:xfrm>
            <a:off x="7246975" y="2491288"/>
            <a:ext cx="493800" cy="35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78" name="Google Shape;1878;p45"/>
          <p:cNvSpPr/>
          <p:nvPr/>
        </p:nvSpPr>
        <p:spPr>
          <a:xfrm>
            <a:off x="5643712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5">
  <p:cSld name="CUSTOM_14"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46"/>
          <p:cNvSpPr txBox="1"/>
          <p:nvPr>
            <p:ph type="title"/>
          </p:nvPr>
        </p:nvSpPr>
        <p:spPr>
          <a:xfrm>
            <a:off x="759725" y="1735175"/>
            <a:ext cx="3498000" cy="1131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81" name="Google Shape;1881;p46"/>
          <p:cNvSpPr txBox="1"/>
          <p:nvPr>
            <p:ph idx="1" type="subTitle"/>
          </p:nvPr>
        </p:nvSpPr>
        <p:spPr>
          <a:xfrm>
            <a:off x="1453299" y="2855425"/>
            <a:ext cx="2804400" cy="57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882" name="Google Shape;1882;p46"/>
          <p:cNvGrpSpPr/>
          <p:nvPr/>
        </p:nvGrpSpPr>
        <p:grpSpPr>
          <a:xfrm>
            <a:off x="-12" y="-2725"/>
            <a:ext cx="2783800" cy="1027300"/>
            <a:chOff x="-11915312" y="-1394800"/>
            <a:chExt cx="2783800" cy="1027300"/>
          </a:xfrm>
        </p:grpSpPr>
        <p:sp>
          <p:nvSpPr>
            <p:cNvPr id="1883" name="Google Shape;1883;p46"/>
            <p:cNvSpPr/>
            <p:nvPr/>
          </p:nvSpPr>
          <p:spPr>
            <a:xfrm rot="10800000">
              <a:off x="-11915312" y="-1394800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46"/>
            <p:cNvSpPr/>
            <p:nvPr/>
          </p:nvSpPr>
          <p:spPr>
            <a:xfrm rot="10800000">
              <a:off x="-11915312" y="-1394800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5" name="Google Shape;1885;p46"/>
          <p:cNvGrpSpPr/>
          <p:nvPr/>
        </p:nvGrpSpPr>
        <p:grpSpPr>
          <a:xfrm>
            <a:off x="-4" y="4509521"/>
            <a:ext cx="675898" cy="633990"/>
            <a:chOff x="-9361412" y="7011731"/>
            <a:chExt cx="805600" cy="755650"/>
          </a:xfrm>
        </p:grpSpPr>
        <p:sp>
          <p:nvSpPr>
            <p:cNvPr id="1886" name="Google Shape;1886;p46"/>
            <p:cNvSpPr/>
            <p:nvPr/>
          </p:nvSpPr>
          <p:spPr>
            <a:xfrm>
              <a:off x="-9361412" y="7011731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46"/>
            <p:cNvSpPr/>
            <p:nvPr/>
          </p:nvSpPr>
          <p:spPr>
            <a:xfrm>
              <a:off x="-9361412" y="7209781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46"/>
            <p:cNvSpPr/>
            <p:nvPr/>
          </p:nvSpPr>
          <p:spPr>
            <a:xfrm>
              <a:off x="-9361412" y="7443956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46"/>
            <p:cNvSpPr/>
            <p:nvPr/>
          </p:nvSpPr>
          <p:spPr>
            <a:xfrm>
              <a:off x="-9361412" y="7658506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46"/>
            <p:cNvSpPr/>
            <p:nvPr/>
          </p:nvSpPr>
          <p:spPr>
            <a:xfrm>
              <a:off x="-9121662" y="7011731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46"/>
            <p:cNvSpPr/>
            <p:nvPr/>
          </p:nvSpPr>
          <p:spPr>
            <a:xfrm>
              <a:off x="-9121662" y="7209781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46"/>
            <p:cNvSpPr/>
            <p:nvPr/>
          </p:nvSpPr>
          <p:spPr>
            <a:xfrm>
              <a:off x="-9121662" y="7443956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46"/>
            <p:cNvSpPr/>
            <p:nvPr/>
          </p:nvSpPr>
          <p:spPr>
            <a:xfrm>
              <a:off x="-9121662" y="7658506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46"/>
            <p:cNvSpPr/>
            <p:nvPr/>
          </p:nvSpPr>
          <p:spPr>
            <a:xfrm>
              <a:off x="-8890387" y="7011731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46"/>
            <p:cNvSpPr/>
            <p:nvPr/>
          </p:nvSpPr>
          <p:spPr>
            <a:xfrm>
              <a:off x="-8890387" y="7209781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46"/>
            <p:cNvSpPr/>
            <p:nvPr/>
          </p:nvSpPr>
          <p:spPr>
            <a:xfrm>
              <a:off x="-8890387" y="7443956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46"/>
            <p:cNvSpPr/>
            <p:nvPr/>
          </p:nvSpPr>
          <p:spPr>
            <a:xfrm>
              <a:off x="-8890387" y="7658506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46"/>
            <p:cNvSpPr/>
            <p:nvPr/>
          </p:nvSpPr>
          <p:spPr>
            <a:xfrm>
              <a:off x="-8664462" y="7011731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46"/>
            <p:cNvSpPr/>
            <p:nvPr/>
          </p:nvSpPr>
          <p:spPr>
            <a:xfrm>
              <a:off x="-8664462" y="7209781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46"/>
            <p:cNvSpPr/>
            <p:nvPr/>
          </p:nvSpPr>
          <p:spPr>
            <a:xfrm>
              <a:off x="-8664462" y="7443956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46"/>
            <p:cNvSpPr/>
            <p:nvPr/>
          </p:nvSpPr>
          <p:spPr>
            <a:xfrm>
              <a:off x="-8664462" y="7658506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2" name="Google Shape;1902;p46"/>
          <p:cNvGrpSpPr/>
          <p:nvPr/>
        </p:nvGrpSpPr>
        <p:grpSpPr>
          <a:xfrm>
            <a:off x="8163125" y="0"/>
            <a:ext cx="980875" cy="980675"/>
            <a:chOff x="12254925" y="897350"/>
            <a:chExt cx="980875" cy="980675"/>
          </a:xfrm>
        </p:grpSpPr>
        <p:sp>
          <p:nvSpPr>
            <p:cNvPr id="1903" name="Google Shape;1903;p46"/>
            <p:cNvSpPr/>
            <p:nvPr/>
          </p:nvSpPr>
          <p:spPr>
            <a:xfrm>
              <a:off x="12286650" y="1190675"/>
              <a:ext cx="658375" cy="653100"/>
            </a:xfrm>
            <a:custGeom>
              <a:rect b="b" l="l" r="r" t="t"/>
              <a:pathLst>
                <a:path extrusionOk="0" h="26124" w="26335">
                  <a:moveTo>
                    <a:pt x="322" y="0"/>
                  </a:moveTo>
                  <a:lnTo>
                    <a:pt x="0" y="956"/>
                  </a:lnTo>
                  <a:lnTo>
                    <a:pt x="25488" y="26123"/>
                  </a:lnTo>
                  <a:cubicBezTo>
                    <a:pt x="25801" y="26013"/>
                    <a:pt x="26123" y="25912"/>
                    <a:pt x="26334" y="2580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46"/>
            <p:cNvSpPr/>
            <p:nvPr/>
          </p:nvSpPr>
          <p:spPr>
            <a:xfrm>
              <a:off x="12260200" y="1278025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212" y="0"/>
                  </a:moveTo>
                  <a:cubicBezTo>
                    <a:pt x="212" y="423"/>
                    <a:pt x="111" y="736"/>
                    <a:pt x="1" y="1159"/>
                  </a:cubicBezTo>
                  <a:lnTo>
                    <a:pt x="22841" y="23686"/>
                  </a:lnTo>
                  <a:cubicBezTo>
                    <a:pt x="23163" y="23576"/>
                    <a:pt x="23586" y="23576"/>
                    <a:pt x="23899" y="23475"/>
                  </a:cubicBezTo>
                  <a:lnTo>
                    <a:pt x="2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46"/>
            <p:cNvSpPr/>
            <p:nvPr/>
          </p:nvSpPr>
          <p:spPr>
            <a:xfrm>
              <a:off x="12270775" y="1232975"/>
              <a:ext cx="631950" cy="626650"/>
            </a:xfrm>
            <a:custGeom>
              <a:rect b="b" l="l" r="r" t="t"/>
              <a:pathLst>
                <a:path extrusionOk="0" h="25066" w="25278">
                  <a:moveTo>
                    <a:pt x="322" y="0"/>
                  </a:moveTo>
                  <a:lnTo>
                    <a:pt x="1" y="956"/>
                  </a:lnTo>
                  <a:lnTo>
                    <a:pt x="24322" y="25065"/>
                  </a:lnTo>
                  <a:lnTo>
                    <a:pt x="25277" y="2474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46"/>
            <p:cNvSpPr/>
            <p:nvPr/>
          </p:nvSpPr>
          <p:spPr>
            <a:xfrm>
              <a:off x="12347550" y="1079650"/>
              <a:ext cx="708500" cy="700675"/>
            </a:xfrm>
            <a:custGeom>
              <a:rect b="b" l="l" r="r" t="t"/>
              <a:pathLst>
                <a:path extrusionOk="0" h="28027" w="28340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595" y="28026"/>
                  </a:lnTo>
                  <a:cubicBezTo>
                    <a:pt x="27807" y="27916"/>
                    <a:pt x="28018" y="27705"/>
                    <a:pt x="28340" y="2749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46"/>
            <p:cNvSpPr/>
            <p:nvPr/>
          </p:nvSpPr>
          <p:spPr>
            <a:xfrm>
              <a:off x="12323650" y="1114125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534" y="0"/>
                  </a:moveTo>
                  <a:cubicBezTo>
                    <a:pt x="322" y="313"/>
                    <a:pt x="212" y="525"/>
                    <a:pt x="1" y="846"/>
                  </a:cubicBezTo>
                  <a:lnTo>
                    <a:pt x="27071" y="27595"/>
                  </a:lnTo>
                  <a:cubicBezTo>
                    <a:pt x="27392" y="27493"/>
                    <a:pt x="27604" y="27282"/>
                    <a:pt x="27917" y="27172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46"/>
            <p:cNvSpPr/>
            <p:nvPr/>
          </p:nvSpPr>
          <p:spPr>
            <a:xfrm>
              <a:off x="12302500" y="1151125"/>
              <a:ext cx="682075" cy="674025"/>
            </a:xfrm>
            <a:custGeom>
              <a:rect b="b" l="l" r="r" t="t"/>
              <a:pathLst>
                <a:path extrusionOk="0" h="26961" w="27283">
                  <a:moveTo>
                    <a:pt x="534" y="1"/>
                  </a:moveTo>
                  <a:cubicBezTo>
                    <a:pt x="322" y="314"/>
                    <a:pt x="212" y="525"/>
                    <a:pt x="1" y="847"/>
                  </a:cubicBezTo>
                  <a:lnTo>
                    <a:pt x="26436" y="26961"/>
                  </a:lnTo>
                  <a:cubicBezTo>
                    <a:pt x="26758" y="26859"/>
                    <a:pt x="27071" y="26749"/>
                    <a:pt x="27282" y="26538"/>
                  </a:cubicBezTo>
                  <a:lnTo>
                    <a:pt x="5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46"/>
            <p:cNvSpPr/>
            <p:nvPr/>
          </p:nvSpPr>
          <p:spPr>
            <a:xfrm>
              <a:off x="12254925" y="1328150"/>
              <a:ext cx="552625" cy="549875"/>
            </a:xfrm>
            <a:custGeom>
              <a:rect b="b" l="l" r="r" t="t"/>
              <a:pathLst>
                <a:path extrusionOk="0" h="21995" w="22105">
                  <a:moveTo>
                    <a:pt x="110" y="0"/>
                  </a:moveTo>
                  <a:cubicBezTo>
                    <a:pt x="110" y="423"/>
                    <a:pt x="0" y="846"/>
                    <a:pt x="0" y="1269"/>
                  </a:cubicBezTo>
                  <a:lnTo>
                    <a:pt x="20937" y="21994"/>
                  </a:lnTo>
                  <a:cubicBezTo>
                    <a:pt x="21360" y="21893"/>
                    <a:pt x="21682" y="21893"/>
                    <a:pt x="22105" y="21783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46"/>
            <p:cNvSpPr/>
            <p:nvPr/>
          </p:nvSpPr>
          <p:spPr>
            <a:xfrm>
              <a:off x="12270775" y="1518475"/>
              <a:ext cx="346450" cy="343675"/>
            </a:xfrm>
            <a:custGeom>
              <a:rect b="b" l="l" r="r" t="t"/>
              <a:pathLst>
                <a:path extrusionOk="0" h="13747" w="13858">
                  <a:moveTo>
                    <a:pt x="1" y="1"/>
                  </a:moveTo>
                  <a:lnTo>
                    <a:pt x="1" y="1"/>
                  </a:lnTo>
                  <a:cubicBezTo>
                    <a:pt x="212" y="635"/>
                    <a:pt x="424" y="1269"/>
                    <a:pt x="745" y="1904"/>
                  </a:cubicBezTo>
                  <a:lnTo>
                    <a:pt x="11954" y="13113"/>
                  </a:lnTo>
                  <a:lnTo>
                    <a:pt x="13857" y="13747"/>
                  </a:lnTo>
                  <a:lnTo>
                    <a:pt x="1" y="1"/>
                  </a:lnTo>
                  <a:close/>
                  <a:moveTo>
                    <a:pt x="13857" y="13747"/>
                  </a:moveTo>
                  <a:lnTo>
                    <a:pt x="13857" y="13747"/>
                  </a:lnTo>
                  <a:lnTo>
                    <a:pt x="13857" y="137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46"/>
            <p:cNvSpPr/>
            <p:nvPr/>
          </p:nvSpPr>
          <p:spPr>
            <a:xfrm>
              <a:off x="12736050" y="897350"/>
              <a:ext cx="499750" cy="494250"/>
            </a:xfrm>
            <a:custGeom>
              <a:rect b="b" l="l" r="r" t="t"/>
              <a:pathLst>
                <a:path extrusionOk="0" h="19770" w="19990">
                  <a:moveTo>
                    <a:pt x="0" y="0"/>
                  </a:moveTo>
                  <a:lnTo>
                    <a:pt x="19990" y="19770"/>
                  </a:lnTo>
                  <a:cubicBezTo>
                    <a:pt x="19990" y="19347"/>
                    <a:pt x="19990" y="18924"/>
                    <a:pt x="19880" y="1839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46"/>
            <p:cNvSpPr/>
            <p:nvPr/>
          </p:nvSpPr>
          <p:spPr>
            <a:xfrm>
              <a:off x="12254925" y="1383750"/>
              <a:ext cx="497000" cy="494275"/>
            </a:xfrm>
            <a:custGeom>
              <a:rect b="b" l="l" r="r" t="t"/>
              <a:pathLst>
                <a:path extrusionOk="0" h="19771" w="19880">
                  <a:moveTo>
                    <a:pt x="0" y="1"/>
                  </a:moveTo>
                  <a:lnTo>
                    <a:pt x="0" y="1371"/>
                  </a:lnTo>
                  <a:lnTo>
                    <a:pt x="18611" y="19770"/>
                  </a:lnTo>
                  <a:lnTo>
                    <a:pt x="19880" y="19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46"/>
            <p:cNvSpPr/>
            <p:nvPr/>
          </p:nvSpPr>
          <p:spPr>
            <a:xfrm>
              <a:off x="12257675" y="1444450"/>
              <a:ext cx="433575" cy="431025"/>
            </a:xfrm>
            <a:custGeom>
              <a:rect b="b" l="l" r="r" t="t"/>
              <a:pathLst>
                <a:path extrusionOk="0" h="17241" w="17343">
                  <a:moveTo>
                    <a:pt x="0" y="1"/>
                  </a:moveTo>
                  <a:lnTo>
                    <a:pt x="0" y="1"/>
                  </a:lnTo>
                  <a:cubicBezTo>
                    <a:pt x="102" y="534"/>
                    <a:pt x="102" y="1058"/>
                    <a:pt x="212" y="1591"/>
                  </a:cubicBezTo>
                  <a:lnTo>
                    <a:pt x="15752" y="17029"/>
                  </a:lnTo>
                  <a:cubicBezTo>
                    <a:pt x="16285" y="17131"/>
                    <a:pt x="16809" y="17131"/>
                    <a:pt x="17342" y="1724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46"/>
            <p:cNvSpPr/>
            <p:nvPr/>
          </p:nvSpPr>
          <p:spPr>
            <a:xfrm>
              <a:off x="12310550" y="1613650"/>
              <a:ext cx="211500" cy="211500"/>
            </a:xfrm>
            <a:custGeom>
              <a:rect b="b" l="l" r="r" t="t"/>
              <a:pathLst>
                <a:path extrusionOk="0" h="8460" w="8460">
                  <a:moveTo>
                    <a:pt x="0" y="0"/>
                  </a:moveTo>
                  <a:lnTo>
                    <a:pt x="0" y="0"/>
                  </a:lnTo>
                  <a:cubicBezTo>
                    <a:pt x="846" y="1802"/>
                    <a:pt x="2115" y="3384"/>
                    <a:pt x="3595" y="4864"/>
                  </a:cubicBezTo>
                  <a:cubicBezTo>
                    <a:pt x="5076" y="6345"/>
                    <a:pt x="6658" y="7512"/>
                    <a:pt x="8460" y="8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46"/>
            <p:cNvSpPr/>
            <p:nvPr/>
          </p:nvSpPr>
          <p:spPr>
            <a:xfrm>
              <a:off x="12434675" y="992525"/>
              <a:ext cx="705975" cy="703200"/>
            </a:xfrm>
            <a:custGeom>
              <a:rect b="b" l="l" r="r" t="t"/>
              <a:pathLst>
                <a:path extrusionOk="0" h="28128" w="28239">
                  <a:moveTo>
                    <a:pt x="745" y="0"/>
                  </a:moveTo>
                  <a:cubicBezTo>
                    <a:pt x="424" y="212"/>
                    <a:pt x="212" y="423"/>
                    <a:pt x="1" y="635"/>
                  </a:cubicBezTo>
                  <a:lnTo>
                    <a:pt x="27705" y="28127"/>
                  </a:lnTo>
                  <a:cubicBezTo>
                    <a:pt x="27917" y="27806"/>
                    <a:pt x="28027" y="27595"/>
                    <a:pt x="28238" y="27383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46"/>
            <p:cNvSpPr/>
            <p:nvPr/>
          </p:nvSpPr>
          <p:spPr>
            <a:xfrm>
              <a:off x="12680650" y="897350"/>
              <a:ext cx="552425" cy="549875"/>
            </a:xfrm>
            <a:custGeom>
              <a:rect b="b" l="l" r="r" t="t"/>
              <a:pathLst>
                <a:path extrusionOk="0" h="21995" w="22097">
                  <a:moveTo>
                    <a:pt x="1159" y="0"/>
                  </a:moveTo>
                  <a:cubicBezTo>
                    <a:pt x="846" y="102"/>
                    <a:pt x="423" y="102"/>
                    <a:pt x="0" y="212"/>
                  </a:cubicBezTo>
                  <a:lnTo>
                    <a:pt x="21995" y="21995"/>
                  </a:lnTo>
                  <a:cubicBezTo>
                    <a:pt x="22096" y="21572"/>
                    <a:pt x="22096" y="21149"/>
                    <a:pt x="22096" y="20726"/>
                  </a:cubicBezTo>
                  <a:lnTo>
                    <a:pt x="11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46"/>
            <p:cNvSpPr/>
            <p:nvPr/>
          </p:nvSpPr>
          <p:spPr>
            <a:xfrm>
              <a:off x="12796950" y="899875"/>
              <a:ext cx="433575" cy="431050"/>
            </a:xfrm>
            <a:custGeom>
              <a:rect b="b" l="l" r="r" t="t"/>
              <a:pathLst>
                <a:path extrusionOk="0" h="17242" w="17343">
                  <a:moveTo>
                    <a:pt x="1" y="1"/>
                  </a:moveTo>
                  <a:lnTo>
                    <a:pt x="17343" y="17241"/>
                  </a:lnTo>
                  <a:cubicBezTo>
                    <a:pt x="17343" y="16708"/>
                    <a:pt x="17233" y="16184"/>
                    <a:pt x="17131" y="15651"/>
                  </a:cubicBezTo>
                  <a:lnTo>
                    <a:pt x="1583" y="212"/>
                  </a:lnTo>
                  <a:cubicBezTo>
                    <a:pt x="1058" y="111"/>
                    <a:pt x="525" y="11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46"/>
            <p:cNvSpPr/>
            <p:nvPr/>
          </p:nvSpPr>
          <p:spPr>
            <a:xfrm>
              <a:off x="12630300" y="905175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1168" y="0"/>
                  </a:moveTo>
                  <a:cubicBezTo>
                    <a:pt x="745" y="110"/>
                    <a:pt x="424" y="110"/>
                    <a:pt x="1" y="212"/>
                  </a:cubicBezTo>
                  <a:lnTo>
                    <a:pt x="23687" y="23687"/>
                  </a:lnTo>
                  <a:cubicBezTo>
                    <a:pt x="23797" y="23264"/>
                    <a:pt x="23797" y="22951"/>
                    <a:pt x="23899" y="22528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46"/>
            <p:cNvSpPr/>
            <p:nvPr/>
          </p:nvSpPr>
          <p:spPr>
            <a:xfrm>
              <a:off x="12870975" y="913200"/>
              <a:ext cx="346225" cy="343700"/>
            </a:xfrm>
            <a:custGeom>
              <a:rect b="b" l="l" r="r" t="t"/>
              <a:pathLst>
                <a:path extrusionOk="0" h="13748" w="13849">
                  <a:moveTo>
                    <a:pt x="1" y="1"/>
                  </a:moveTo>
                  <a:lnTo>
                    <a:pt x="13849" y="13747"/>
                  </a:lnTo>
                  <a:lnTo>
                    <a:pt x="13214" y="11844"/>
                  </a:lnTo>
                  <a:lnTo>
                    <a:pt x="2005" y="635"/>
                  </a:lnTo>
                  <a:cubicBezTo>
                    <a:pt x="1269" y="424"/>
                    <a:pt x="635" y="212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46"/>
            <p:cNvSpPr/>
            <p:nvPr/>
          </p:nvSpPr>
          <p:spPr>
            <a:xfrm>
              <a:off x="12966150" y="950225"/>
              <a:ext cx="214050" cy="211500"/>
            </a:xfrm>
            <a:custGeom>
              <a:rect b="b" l="l" r="r" t="t"/>
              <a:pathLst>
                <a:path extrusionOk="0" h="8460" w="8562">
                  <a:moveTo>
                    <a:pt x="0" y="0"/>
                  </a:moveTo>
                  <a:lnTo>
                    <a:pt x="8561" y="8460"/>
                  </a:lnTo>
                  <a:cubicBezTo>
                    <a:pt x="7614" y="6658"/>
                    <a:pt x="6446" y="5076"/>
                    <a:pt x="4966" y="3595"/>
                  </a:cubicBezTo>
                  <a:cubicBezTo>
                    <a:pt x="3486" y="2115"/>
                    <a:pt x="1794" y="948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46"/>
            <p:cNvSpPr/>
            <p:nvPr/>
          </p:nvSpPr>
          <p:spPr>
            <a:xfrm>
              <a:off x="12402950" y="1021475"/>
              <a:ext cx="711250" cy="705975"/>
            </a:xfrm>
            <a:custGeom>
              <a:rect b="b" l="l" r="r" t="t"/>
              <a:pathLst>
                <a:path extrusionOk="0" h="28239" w="28450">
                  <a:moveTo>
                    <a:pt x="635" y="1"/>
                  </a:moveTo>
                  <a:cubicBezTo>
                    <a:pt x="424" y="111"/>
                    <a:pt x="212" y="322"/>
                    <a:pt x="1" y="635"/>
                  </a:cubicBezTo>
                  <a:lnTo>
                    <a:pt x="27815" y="28238"/>
                  </a:lnTo>
                  <a:cubicBezTo>
                    <a:pt x="28027" y="27917"/>
                    <a:pt x="28238" y="27705"/>
                    <a:pt x="28450" y="27494"/>
                  </a:cubicBezTo>
                  <a:lnTo>
                    <a:pt x="6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46"/>
            <p:cNvSpPr/>
            <p:nvPr/>
          </p:nvSpPr>
          <p:spPr>
            <a:xfrm>
              <a:off x="12373975" y="1047925"/>
              <a:ext cx="711050" cy="705950"/>
            </a:xfrm>
            <a:custGeom>
              <a:rect b="b" l="l" r="r" t="t"/>
              <a:pathLst>
                <a:path extrusionOk="0" h="28238" w="28442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807" y="28238"/>
                  </a:lnTo>
                  <a:cubicBezTo>
                    <a:pt x="28018" y="28128"/>
                    <a:pt x="28230" y="27916"/>
                    <a:pt x="28441" y="2760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46"/>
            <p:cNvSpPr/>
            <p:nvPr/>
          </p:nvSpPr>
          <p:spPr>
            <a:xfrm>
              <a:off x="12466400" y="971375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847" y="0"/>
                  </a:moveTo>
                  <a:cubicBezTo>
                    <a:pt x="534" y="102"/>
                    <a:pt x="322" y="313"/>
                    <a:pt x="1" y="423"/>
                  </a:cubicBezTo>
                  <a:lnTo>
                    <a:pt x="27392" y="27595"/>
                  </a:lnTo>
                  <a:cubicBezTo>
                    <a:pt x="27604" y="27282"/>
                    <a:pt x="27705" y="27070"/>
                    <a:pt x="27917" y="26749"/>
                  </a:cubicBezTo>
                  <a:lnTo>
                    <a:pt x="8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46"/>
            <p:cNvSpPr/>
            <p:nvPr/>
          </p:nvSpPr>
          <p:spPr>
            <a:xfrm>
              <a:off x="12503425" y="950225"/>
              <a:ext cx="682050" cy="674025"/>
            </a:xfrm>
            <a:custGeom>
              <a:rect b="b" l="l" r="r" t="t"/>
              <a:pathLst>
                <a:path extrusionOk="0" h="26961" w="27282">
                  <a:moveTo>
                    <a:pt x="846" y="0"/>
                  </a:moveTo>
                  <a:cubicBezTo>
                    <a:pt x="533" y="102"/>
                    <a:pt x="322" y="212"/>
                    <a:pt x="0" y="423"/>
                  </a:cubicBezTo>
                  <a:lnTo>
                    <a:pt x="26859" y="26960"/>
                  </a:lnTo>
                  <a:cubicBezTo>
                    <a:pt x="26969" y="26647"/>
                    <a:pt x="27180" y="26436"/>
                    <a:pt x="27282" y="26114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46"/>
            <p:cNvSpPr/>
            <p:nvPr/>
          </p:nvSpPr>
          <p:spPr>
            <a:xfrm>
              <a:off x="12543175" y="931600"/>
              <a:ext cx="660925" cy="653100"/>
            </a:xfrm>
            <a:custGeom>
              <a:rect b="b" l="l" r="r" t="t"/>
              <a:pathLst>
                <a:path extrusionOk="0" h="26124" w="26437">
                  <a:moveTo>
                    <a:pt x="948" y="1"/>
                  </a:moveTo>
                  <a:lnTo>
                    <a:pt x="0" y="322"/>
                  </a:lnTo>
                  <a:lnTo>
                    <a:pt x="26013" y="26123"/>
                  </a:lnTo>
                  <a:cubicBezTo>
                    <a:pt x="26115" y="25802"/>
                    <a:pt x="26225" y="25489"/>
                    <a:pt x="26436" y="25167"/>
                  </a:cubicBezTo>
                  <a:lnTo>
                    <a:pt x="9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46"/>
            <p:cNvSpPr/>
            <p:nvPr/>
          </p:nvSpPr>
          <p:spPr>
            <a:xfrm>
              <a:off x="12585475" y="915750"/>
              <a:ext cx="631725" cy="626650"/>
            </a:xfrm>
            <a:custGeom>
              <a:rect b="b" l="l" r="r" t="t"/>
              <a:pathLst>
                <a:path extrusionOk="0" h="25066" w="25269">
                  <a:moveTo>
                    <a:pt x="948" y="0"/>
                  </a:moveTo>
                  <a:lnTo>
                    <a:pt x="0" y="322"/>
                  </a:lnTo>
                  <a:lnTo>
                    <a:pt x="24956" y="25065"/>
                  </a:lnTo>
                  <a:lnTo>
                    <a:pt x="25269" y="24110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7" name="Google Shape;1927;p46"/>
          <p:cNvSpPr/>
          <p:nvPr/>
        </p:nvSpPr>
        <p:spPr>
          <a:xfrm>
            <a:off x="3511166" y="227448"/>
            <a:ext cx="2121667" cy="171457"/>
          </a:xfrm>
          <a:custGeom>
            <a:rect b="b" l="l" r="r" t="t"/>
            <a:pathLst>
              <a:path extrusionOk="0" h="5353" w="66240">
                <a:moveTo>
                  <a:pt x="5576" y="0"/>
                </a:moveTo>
                <a:cubicBezTo>
                  <a:pt x="3569" y="0"/>
                  <a:pt x="2570" y="892"/>
                  <a:pt x="1785" y="1668"/>
                </a:cubicBezTo>
                <a:cubicBezTo>
                  <a:pt x="1115" y="2337"/>
                  <a:pt x="785" y="2560"/>
                  <a:pt x="0" y="2560"/>
                </a:cubicBezTo>
                <a:lnTo>
                  <a:pt x="0" y="5353"/>
                </a:lnTo>
                <a:cubicBezTo>
                  <a:pt x="1901" y="5353"/>
                  <a:pt x="3016" y="4345"/>
                  <a:pt x="3685" y="3675"/>
                </a:cubicBezTo>
                <a:cubicBezTo>
                  <a:pt x="4461" y="3006"/>
                  <a:pt x="4800" y="2783"/>
                  <a:pt x="5576" y="2783"/>
                </a:cubicBezTo>
                <a:cubicBezTo>
                  <a:pt x="6361" y="2783"/>
                  <a:pt x="6691" y="3006"/>
                  <a:pt x="7360" y="3675"/>
                </a:cubicBezTo>
                <a:cubicBezTo>
                  <a:pt x="8145" y="4345"/>
                  <a:pt x="9144" y="5353"/>
                  <a:pt x="11045" y="5353"/>
                </a:cubicBezTo>
                <a:cubicBezTo>
                  <a:pt x="13052" y="5353"/>
                  <a:pt x="14051" y="4345"/>
                  <a:pt x="14836" y="3675"/>
                </a:cubicBezTo>
                <a:cubicBezTo>
                  <a:pt x="15505" y="3006"/>
                  <a:pt x="15835" y="2783"/>
                  <a:pt x="16620" y="2783"/>
                </a:cubicBezTo>
                <a:cubicBezTo>
                  <a:pt x="17396" y="2783"/>
                  <a:pt x="17735" y="3006"/>
                  <a:pt x="18404" y="3675"/>
                </a:cubicBezTo>
                <a:cubicBezTo>
                  <a:pt x="19181" y="4345"/>
                  <a:pt x="20189" y="5353"/>
                  <a:pt x="22080" y="5353"/>
                </a:cubicBezTo>
                <a:cubicBezTo>
                  <a:pt x="24087" y="5353"/>
                  <a:pt x="25095" y="4345"/>
                  <a:pt x="25871" y="3675"/>
                </a:cubicBezTo>
                <a:cubicBezTo>
                  <a:pt x="26540" y="3006"/>
                  <a:pt x="26879" y="2783"/>
                  <a:pt x="27656" y="2783"/>
                </a:cubicBezTo>
                <a:cubicBezTo>
                  <a:pt x="28441" y="2783"/>
                  <a:pt x="28771" y="3006"/>
                  <a:pt x="29440" y="3675"/>
                </a:cubicBezTo>
                <a:cubicBezTo>
                  <a:pt x="30109" y="4345"/>
                  <a:pt x="31224" y="5353"/>
                  <a:pt x="33124" y="5353"/>
                </a:cubicBezTo>
                <a:cubicBezTo>
                  <a:pt x="35131" y="5353"/>
                  <a:pt x="36131" y="4345"/>
                  <a:pt x="36916" y="3675"/>
                </a:cubicBezTo>
                <a:cubicBezTo>
                  <a:pt x="37585" y="3006"/>
                  <a:pt x="37915" y="2783"/>
                  <a:pt x="38700" y="2783"/>
                </a:cubicBezTo>
                <a:cubicBezTo>
                  <a:pt x="39476" y="2783"/>
                  <a:pt x="39815" y="3006"/>
                  <a:pt x="40484" y="3675"/>
                </a:cubicBezTo>
                <a:cubicBezTo>
                  <a:pt x="41153" y="4345"/>
                  <a:pt x="42268" y="5353"/>
                  <a:pt x="44160" y="5353"/>
                </a:cubicBezTo>
                <a:cubicBezTo>
                  <a:pt x="46060" y="5353"/>
                  <a:pt x="47175" y="4345"/>
                  <a:pt x="47844" y="3675"/>
                </a:cubicBezTo>
                <a:cubicBezTo>
                  <a:pt x="48620" y="3006"/>
                  <a:pt x="48959" y="2783"/>
                  <a:pt x="49735" y="2783"/>
                </a:cubicBezTo>
                <a:cubicBezTo>
                  <a:pt x="50520" y="2783"/>
                  <a:pt x="50850" y="3006"/>
                  <a:pt x="51519" y="3675"/>
                </a:cubicBezTo>
                <a:cubicBezTo>
                  <a:pt x="52188" y="4345"/>
                  <a:pt x="53304" y="5353"/>
                  <a:pt x="55204" y="5353"/>
                </a:cubicBezTo>
                <a:cubicBezTo>
                  <a:pt x="57095" y="5353"/>
                  <a:pt x="58210" y="4345"/>
                  <a:pt x="58879" y="3675"/>
                </a:cubicBezTo>
                <a:cubicBezTo>
                  <a:pt x="59548" y="3006"/>
                  <a:pt x="59887" y="2783"/>
                  <a:pt x="60663" y="2783"/>
                </a:cubicBezTo>
                <a:cubicBezTo>
                  <a:pt x="61449" y="2783"/>
                  <a:pt x="61779" y="3006"/>
                  <a:pt x="62564" y="3675"/>
                </a:cubicBezTo>
                <a:cubicBezTo>
                  <a:pt x="63233" y="4345"/>
                  <a:pt x="64232" y="5353"/>
                  <a:pt x="66239" y="5353"/>
                </a:cubicBezTo>
                <a:lnTo>
                  <a:pt x="66239" y="2560"/>
                </a:lnTo>
                <a:cubicBezTo>
                  <a:pt x="65463" y="2560"/>
                  <a:pt x="65124" y="2337"/>
                  <a:pt x="64455" y="1668"/>
                </a:cubicBezTo>
                <a:cubicBezTo>
                  <a:pt x="63679" y="892"/>
                  <a:pt x="62671" y="0"/>
                  <a:pt x="60663" y="0"/>
                </a:cubicBezTo>
                <a:cubicBezTo>
                  <a:pt x="58772" y="0"/>
                  <a:pt x="57764" y="892"/>
                  <a:pt x="56988" y="1668"/>
                </a:cubicBezTo>
                <a:cubicBezTo>
                  <a:pt x="56319" y="2337"/>
                  <a:pt x="55980" y="2560"/>
                  <a:pt x="55204" y="2560"/>
                </a:cubicBezTo>
                <a:cubicBezTo>
                  <a:pt x="54419" y="2560"/>
                  <a:pt x="54089" y="2337"/>
                  <a:pt x="53420" y="1668"/>
                </a:cubicBezTo>
                <a:cubicBezTo>
                  <a:pt x="52635" y="892"/>
                  <a:pt x="51635" y="0"/>
                  <a:pt x="49735" y="0"/>
                </a:cubicBezTo>
                <a:cubicBezTo>
                  <a:pt x="47728" y="0"/>
                  <a:pt x="46729" y="892"/>
                  <a:pt x="45944" y="1668"/>
                </a:cubicBezTo>
                <a:cubicBezTo>
                  <a:pt x="45275" y="2337"/>
                  <a:pt x="44945" y="2560"/>
                  <a:pt x="44160" y="2560"/>
                </a:cubicBezTo>
                <a:cubicBezTo>
                  <a:pt x="43383" y="2560"/>
                  <a:pt x="43044" y="2337"/>
                  <a:pt x="42375" y="1668"/>
                </a:cubicBezTo>
                <a:cubicBezTo>
                  <a:pt x="41599" y="892"/>
                  <a:pt x="40591" y="0"/>
                  <a:pt x="38700" y="0"/>
                </a:cubicBezTo>
                <a:cubicBezTo>
                  <a:pt x="36693" y="0"/>
                  <a:pt x="35685" y="892"/>
                  <a:pt x="34908" y="1668"/>
                </a:cubicBezTo>
                <a:cubicBezTo>
                  <a:pt x="34239" y="2337"/>
                  <a:pt x="33900" y="2560"/>
                  <a:pt x="33124" y="2560"/>
                </a:cubicBezTo>
                <a:cubicBezTo>
                  <a:pt x="32339" y="2560"/>
                  <a:pt x="32009" y="2337"/>
                  <a:pt x="31340" y="1668"/>
                </a:cubicBezTo>
                <a:cubicBezTo>
                  <a:pt x="30555" y="892"/>
                  <a:pt x="29556" y="0"/>
                  <a:pt x="27656" y="0"/>
                </a:cubicBezTo>
                <a:cubicBezTo>
                  <a:pt x="25648" y="0"/>
                  <a:pt x="24649" y="892"/>
                  <a:pt x="23864" y="1668"/>
                </a:cubicBezTo>
                <a:cubicBezTo>
                  <a:pt x="23195" y="2337"/>
                  <a:pt x="22865" y="2560"/>
                  <a:pt x="22080" y="2560"/>
                </a:cubicBezTo>
                <a:cubicBezTo>
                  <a:pt x="21304" y="2560"/>
                  <a:pt x="20965" y="2337"/>
                  <a:pt x="20296" y="1668"/>
                </a:cubicBezTo>
                <a:cubicBezTo>
                  <a:pt x="19520" y="892"/>
                  <a:pt x="18512" y="0"/>
                  <a:pt x="16620" y="0"/>
                </a:cubicBezTo>
                <a:cubicBezTo>
                  <a:pt x="14613" y="0"/>
                  <a:pt x="13605" y="892"/>
                  <a:pt x="12829" y="1668"/>
                </a:cubicBezTo>
                <a:cubicBezTo>
                  <a:pt x="12160" y="2337"/>
                  <a:pt x="11821" y="2560"/>
                  <a:pt x="11045" y="2560"/>
                </a:cubicBezTo>
                <a:cubicBezTo>
                  <a:pt x="10260" y="2560"/>
                  <a:pt x="9929" y="2337"/>
                  <a:pt x="9260" y="1668"/>
                </a:cubicBezTo>
                <a:cubicBezTo>
                  <a:pt x="8475" y="892"/>
                  <a:pt x="7476" y="0"/>
                  <a:pt x="55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 point list">
  <p:cSld name="CUSTOM_15"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47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30" name="Google Shape;1930;p47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47"/>
          <p:cNvSpPr txBox="1"/>
          <p:nvPr>
            <p:ph idx="1" type="body"/>
          </p:nvPr>
        </p:nvSpPr>
        <p:spPr>
          <a:xfrm>
            <a:off x="713325" y="1570000"/>
            <a:ext cx="7717500" cy="272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Slab Light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Roboto Slab Light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 Slab Light"/>
              <a:buChar char="■"/>
              <a:defRPr/>
            </a:lvl9pPr>
          </a:lstStyle>
          <a:p/>
        </p:txBody>
      </p:sp>
      <p:sp>
        <p:nvSpPr>
          <p:cNvPr id="1932" name="Google Shape;1932;p47"/>
          <p:cNvSpPr/>
          <p:nvPr/>
        </p:nvSpPr>
        <p:spPr>
          <a:xfrm>
            <a:off x="6373713" y="4125725"/>
            <a:ext cx="2783800" cy="1027300"/>
          </a:xfrm>
          <a:custGeom>
            <a:rect b="b" l="l" r="r" t="t"/>
            <a:pathLst>
              <a:path extrusionOk="0" h="41092" w="111352">
                <a:moveTo>
                  <a:pt x="85204" y="0"/>
                </a:moveTo>
                <a:cubicBezTo>
                  <a:pt x="77259" y="0"/>
                  <a:pt x="69623" y="4006"/>
                  <a:pt x="62812" y="8836"/>
                </a:cubicBezTo>
                <a:cubicBezTo>
                  <a:pt x="55520" y="13911"/>
                  <a:pt x="48642" y="20044"/>
                  <a:pt x="40716" y="23750"/>
                </a:cubicBezTo>
                <a:cubicBezTo>
                  <a:pt x="30666" y="28402"/>
                  <a:pt x="19356" y="28825"/>
                  <a:pt x="9518" y="34002"/>
                </a:cubicBezTo>
                <a:cubicBezTo>
                  <a:pt x="6032" y="35804"/>
                  <a:pt x="2860" y="38232"/>
                  <a:pt x="1" y="41091"/>
                </a:cubicBezTo>
                <a:lnTo>
                  <a:pt x="111352" y="41091"/>
                </a:lnTo>
                <a:lnTo>
                  <a:pt x="111352" y="10951"/>
                </a:lnTo>
                <a:cubicBezTo>
                  <a:pt x="103315" y="6619"/>
                  <a:pt x="95702" y="799"/>
                  <a:pt x="86921" y="63"/>
                </a:cubicBezTo>
                <a:cubicBezTo>
                  <a:pt x="86347" y="21"/>
                  <a:pt x="85775" y="0"/>
                  <a:pt x="85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3" name="Google Shape;1933;p47"/>
          <p:cNvSpPr/>
          <p:nvPr/>
        </p:nvSpPr>
        <p:spPr>
          <a:xfrm>
            <a:off x="7729963" y="4678325"/>
            <a:ext cx="1427550" cy="474700"/>
          </a:xfrm>
          <a:custGeom>
            <a:rect b="b" l="l" r="r" t="t"/>
            <a:pathLst>
              <a:path extrusionOk="0" h="18988" w="57102">
                <a:moveTo>
                  <a:pt x="38373" y="1"/>
                </a:moveTo>
                <a:cubicBezTo>
                  <a:pt x="33595" y="1"/>
                  <a:pt x="28824" y="914"/>
                  <a:pt x="24322" y="2805"/>
                </a:cubicBezTo>
                <a:cubicBezTo>
                  <a:pt x="15541" y="6611"/>
                  <a:pt x="8249" y="13700"/>
                  <a:pt x="1" y="18987"/>
                </a:cubicBezTo>
                <a:lnTo>
                  <a:pt x="57102" y="18987"/>
                </a:lnTo>
                <a:lnTo>
                  <a:pt x="57102" y="4818"/>
                </a:lnTo>
                <a:cubicBezTo>
                  <a:pt x="51273" y="1661"/>
                  <a:pt x="44816" y="1"/>
                  <a:pt x="3837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47"/>
          <p:cNvSpPr/>
          <p:nvPr/>
        </p:nvSpPr>
        <p:spPr>
          <a:xfrm flipH="1">
            <a:off x="360800" y="3828638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5" name="Google Shape;1935;p47"/>
          <p:cNvGrpSpPr/>
          <p:nvPr/>
        </p:nvGrpSpPr>
        <p:grpSpPr>
          <a:xfrm flipH="1">
            <a:off x="-12" y="4162813"/>
            <a:ext cx="980875" cy="980675"/>
            <a:chOff x="12329575" y="5067075"/>
            <a:chExt cx="980875" cy="980675"/>
          </a:xfrm>
        </p:grpSpPr>
        <p:sp>
          <p:nvSpPr>
            <p:cNvPr id="1936" name="Google Shape;1936;p47"/>
            <p:cNvSpPr/>
            <p:nvPr/>
          </p:nvSpPr>
          <p:spPr>
            <a:xfrm>
              <a:off x="12361300" y="5360400"/>
              <a:ext cx="658375" cy="653100"/>
            </a:xfrm>
            <a:custGeom>
              <a:rect b="b" l="l" r="r" t="t"/>
              <a:pathLst>
                <a:path extrusionOk="0" h="26124" w="26335">
                  <a:moveTo>
                    <a:pt x="322" y="0"/>
                  </a:moveTo>
                  <a:lnTo>
                    <a:pt x="0" y="956"/>
                  </a:lnTo>
                  <a:lnTo>
                    <a:pt x="25488" y="26123"/>
                  </a:lnTo>
                  <a:cubicBezTo>
                    <a:pt x="25801" y="26013"/>
                    <a:pt x="26123" y="25912"/>
                    <a:pt x="26334" y="2580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47"/>
            <p:cNvSpPr/>
            <p:nvPr/>
          </p:nvSpPr>
          <p:spPr>
            <a:xfrm>
              <a:off x="12334850" y="5447750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212" y="0"/>
                  </a:moveTo>
                  <a:cubicBezTo>
                    <a:pt x="212" y="423"/>
                    <a:pt x="111" y="736"/>
                    <a:pt x="1" y="1159"/>
                  </a:cubicBezTo>
                  <a:lnTo>
                    <a:pt x="22841" y="23686"/>
                  </a:lnTo>
                  <a:cubicBezTo>
                    <a:pt x="23163" y="23576"/>
                    <a:pt x="23586" y="23576"/>
                    <a:pt x="23899" y="23475"/>
                  </a:cubicBezTo>
                  <a:lnTo>
                    <a:pt x="2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47"/>
            <p:cNvSpPr/>
            <p:nvPr/>
          </p:nvSpPr>
          <p:spPr>
            <a:xfrm>
              <a:off x="12345425" y="5402700"/>
              <a:ext cx="631950" cy="626650"/>
            </a:xfrm>
            <a:custGeom>
              <a:rect b="b" l="l" r="r" t="t"/>
              <a:pathLst>
                <a:path extrusionOk="0" h="25066" w="25278">
                  <a:moveTo>
                    <a:pt x="322" y="0"/>
                  </a:moveTo>
                  <a:lnTo>
                    <a:pt x="1" y="956"/>
                  </a:lnTo>
                  <a:lnTo>
                    <a:pt x="24322" y="25065"/>
                  </a:lnTo>
                  <a:lnTo>
                    <a:pt x="25277" y="2474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47"/>
            <p:cNvSpPr/>
            <p:nvPr/>
          </p:nvSpPr>
          <p:spPr>
            <a:xfrm>
              <a:off x="12422200" y="5249375"/>
              <a:ext cx="708500" cy="700675"/>
            </a:xfrm>
            <a:custGeom>
              <a:rect b="b" l="l" r="r" t="t"/>
              <a:pathLst>
                <a:path extrusionOk="0" h="28027" w="28340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595" y="28026"/>
                  </a:lnTo>
                  <a:cubicBezTo>
                    <a:pt x="27807" y="27916"/>
                    <a:pt x="28018" y="27705"/>
                    <a:pt x="28340" y="2749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47"/>
            <p:cNvSpPr/>
            <p:nvPr/>
          </p:nvSpPr>
          <p:spPr>
            <a:xfrm>
              <a:off x="12398300" y="5283850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534" y="0"/>
                  </a:moveTo>
                  <a:cubicBezTo>
                    <a:pt x="322" y="313"/>
                    <a:pt x="212" y="525"/>
                    <a:pt x="1" y="846"/>
                  </a:cubicBezTo>
                  <a:lnTo>
                    <a:pt x="27071" y="27595"/>
                  </a:lnTo>
                  <a:cubicBezTo>
                    <a:pt x="27392" y="27493"/>
                    <a:pt x="27604" y="27282"/>
                    <a:pt x="27917" y="27172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47"/>
            <p:cNvSpPr/>
            <p:nvPr/>
          </p:nvSpPr>
          <p:spPr>
            <a:xfrm>
              <a:off x="12377150" y="5320850"/>
              <a:ext cx="682075" cy="674025"/>
            </a:xfrm>
            <a:custGeom>
              <a:rect b="b" l="l" r="r" t="t"/>
              <a:pathLst>
                <a:path extrusionOk="0" h="26961" w="27283">
                  <a:moveTo>
                    <a:pt x="534" y="1"/>
                  </a:moveTo>
                  <a:cubicBezTo>
                    <a:pt x="322" y="314"/>
                    <a:pt x="212" y="525"/>
                    <a:pt x="1" y="847"/>
                  </a:cubicBezTo>
                  <a:lnTo>
                    <a:pt x="26436" y="26961"/>
                  </a:lnTo>
                  <a:cubicBezTo>
                    <a:pt x="26758" y="26859"/>
                    <a:pt x="27071" y="26749"/>
                    <a:pt x="27282" y="26538"/>
                  </a:cubicBezTo>
                  <a:lnTo>
                    <a:pt x="5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47"/>
            <p:cNvSpPr/>
            <p:nvPr/>
          </p:nvSpPr>
          <p:spPr>
            <a:xfrm>
              <a:off x="12329575" y="5497875"/>
              <a:ext cx="552625" cy="549875"/>
            </a:xfrm>
            <a:custGeom>
              <a:rect b="b" l="l" r="r" t="t"/>
              <a:pathLst>
                <a:path extrusionOk="0" h="21995" w="22105">
                  <a:moveTo>
                    <a:pt x="110" y="0"/>
                  </a:moveTo>
                  <a:cubicBezTo>
                    <a:pt x="110" y="423"/>
                    <a:pt x="0" y="846"/>
                    <a:pt x="0" y="1269"/>
                  </a:cubicBezTo>
                  <a:lnTo>
                    <a:pt x="20937" y="21994"/>
                  </a:lnTo>
                  <a:cubicBezTo>
                    <a:pt x="21360" y="21893"/>
                    <a:pt x="21682" y="21893"/>
                    <a:pt x="22105" y="21783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47"/>
            <p:cNvSpPr/>
            <p:nvPr/>
          </p:nvSpPr>
          <p:spPr>
            <a:xfrm>
              <a:off x="12345425" y="5688200"/>
              <a:ext cx="346450" cy="343675"/>
            </a:xfrm>
            <a:custGeom>
              <a:rect b="b" l="l" r="r" t="t"/>
              <a:pathLst>
                <a:path extrusionOk="0" h="13747" w="13858">
                  <a:moveTo>
                    <a:pt x="1" y="1"/>
                  </a:moveTo>
                  <a:lnTo>
                    <a:pt x="1" y="1"/>
                  </a:lnTo>
                  <a:cubicBezTo>
                    <a:pt x="212" y="635"/>
                    <a:pt x="424" y="1269"/>
                    <a:pt x="745" y="1904"/>
                  </a:cubicBezTo>
                  <a:lnTo>
                    <a:pt x="11954" y="13113"/>
                  </a:lnTo>
                  <a:lnTo>
                    <a:pt x="13857" y="13747"/>
                  </a:lnTo>
                  <a:lnTo>
                    <a:pt x="1" y="1"/>
                  </a:lnTo>
                  <a:close/>
                  <a:moveTo>
                    <a:pt x="13857" y="13747"/>
                  </a:moveTo>
                  <a:lnTo>
                    <a:pt x="13857" y="13747"/>
                  </a:lnTo>
                  <a:lnTo>
                    <a:pt x="13857" y="137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47"/>
            <p:cNvSpPr/>
            <p:nvPr/>
          </p:nvSpPr>
          <p:spPr>
            <a:xfrm>
              <a:off x="12810700" y="5067075"/>
              <a:ext cx="499750" cy="494250"/>
            </a:xfrm>
            <a:custGeom>
              <a:rect b="b" l="l" r="r" t="t"/>
              <a:pathLst>
                <a:path extrusionOk="0" h="19770" w="19990">
                  <a:moveTo>
                    <a:pt x="0" y="0"/>
                  </a:moveTo>
                  <a:lnTo>
                    <a:pt x="19990" y="19770"/>
                  </a:lnTo>
                  <a:cubicBezTo>
                    <a:pt x="19990" y="19347"/>
                    <a:pt x="19990" y="18924"/>
                    <a:pt x="19880" y="1839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47"/>
            <p:cNvSpPr/>
            <p:nvPr/>
          </p:nvSpPr>
          <p:spPr>
            <a:xfrm>
              <a:off x="12329575" y="5553475"/>
              <a:ext cx="497000" cy="494275"/>
            </a:xfrm>
            <a:custGeom>
              <a:rect b="b" l="l" r="r" t="t"/>
              <a:pathLst>
                <a:path extrusionOk="0" h="19771" w="19880">
                  <a:moveTo>
                    <a:pt x="0" y="1"/>
                  </a:moveTo>
                  <a:lnTo>
                    <a:pt x="0" y="1371"/>
                  </a:lnTo>
                  <a:lnTo>
                    <a:pt x="18611" y="19770"/>
                  </a:lnTo>
                  <a:lnTo>
                    <a:pt x="19880" y="19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47"/>
            <p:cNvSpPr/>
            <p:nvPr/>
          </p:nvSpPr>
          <p:spPr>
            <a:xfrm>
              <a:off x="12332325" y="5614175"/>
              <a:ext cx="433575" cy="431025"/>
            </a:xfrm>
            <a:custGeom>
              <a:rect b="b" l="l" r="r" t="t"/>
              <a:pathLst>
                <a:path extrusionOk="0" h="17241" w="17343">
                  <a:moveTo>
                    <a:pt x="0" y="1"/>
                  </a:moveTo>
                  <a:lnTo>
                    <a:pt x="0" y="1"/>
                  </a:lnTo>
                  <a:cubicBezTo>
                    <a:pt x="102" y="534"/>
                    <a:pt x="102" y="1058"/>
                    <a:pt x="212" y="1591"/>
                  </a:cubicBezTo>
                  <a:lnTo>
                    <a:pt x="15752" y="17029"/>
                  </a:lnTo>
                  <a:cubicBezTo>
                    <a:pt x="16285" y="17131"/>
                    <a:pt x="16809" y="17131"/>
                    <a:pt x="17342" y="1724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47"/>
            <p:cNvSpPr/>
            <p:nvPr/>
          </p:nvSpPr>
          <p:spPr>
            <a:xfrm>
              <a:off x="12385200" y="5783375"/>
              <a:ext cx="211500" cy="211500"/>
            </a:xfrm>
            <a:custGeom>
              <a:rect b="b" l="l" r="r" t="t"/>
              <a:pathLst>
                <a:path extrusionOk="0" h="8460" w="8460">
                  <a:moveTo>
                    <a:pt x="0" y="0"/>
                  </a:moveTo>
                  <a:lnTo>
                    <a:pt x="0" y="0"/>
                  </a:lnTo>
                  <a:cubicBezTo>
                    <a:pt x="846" y="1802"/>
                    <a:pt x="2115" y="3384"/>
                    <a:pt x="3595" y="4864"/>
                  </a:cubicBezTo>
                  <a:cubicBezTo>
                    <a:pt x="5076" y="6345"/>
                    <a:pt x="6658" y="7512"/>
                    <a:pt x="8460" y="8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47"/>
            <p:cNvSpPr/>
            <p:nvPr/>
          </p:nvSpPr>
          <p:spPr>
            <a:xfrm>
              <a:off x="12509325" y="5162250"/>
              <a:ext cx="705975" cy="703200"/>
            </a:xfrm>
            <a:custGeom>
              <a:rect b="b" l="l" r="r" t="t"/>
              <a:pathLst>
                <a:path extrusionOk="0" h="28128" w="28239">
                  <a:moveTo>
                    <a:pt x="745" y="0"/>
                  </a:moveTo>
                  <a:cubicBezTo>
                    <a:pt x="424" y="212"/>
                    <a:pt x="212" y="423"/>
                    <a:pt x="1" y="635"/>
                  </a:cubicBezTo>
                  <a:lnTo>
                    <a:pt x="27705" y="28127"/>
                  </a:lnTo>
                  <a:cubicBezTo>
                    <a:pt x="27917" y="27806"/>
                    <a:pt x="28027" y="27595"/>
                    <a:pt x="28238" y="27383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47"/>
            <p:cNvSpPr/>
            <p:nvPr/>
          </p:nvSpPr>
          <p:spPr>
            <a:xfrm>
              <a:off x="12755300" y="5067075"/>
              <a:ext cx="552425" cy="549875"/>
            </a:xfrm>
            <a:custGeom>
              <a:rect b="b" l="l" r="r" t="t"/>
              <a:pathLst>
                <a:path extrusionOk="0" h="21995" w="22097">
                  <a:moveTo>
                    <a:pt x="1159" y="0"/>
                  </a:moveTo>
                  <a:cubicBezTo>
                    <a:pt x="846" y="102"/>
                    <a:pt x="423" y="102"/>
                    <a:pt x="0" y="212"/>
                  </a:cubicBezTo>
                  <a:lnTo>
                    <a:pt x="21995" y="21995"/>
                  </a:lnTo>
                  <a:cubicBezTo>
                    <a:pt x="22096" y="21572"/>
                    <a:pt x="22096" y="21149"/>
                    <a:pt x="22096" y="20726"/>
                  </a:cubicBezTo>
                  <a:lnTo>
                    <a:pt x="11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47"/>
            <p:cNvSpPr/>
            <p:nvPr/>
          </p:nvSpPr>
          <p:spPr>
            <a:xfrm>
              <a:off x="12871600" y="5069600"/>
              <a:ext cx="433575" cy="431050"/>
            </a:xfrm>
            <a:custGeom>
              <a:rect b="b" l="l" r="r" t="t"/>
              <a:pathLst>
                <a:path extrusionOk="0" h="17242" w="17343">
                  <a:moveTo>
                    <a:pt x="1" y="1"/>
                  </a:moveTo>
                  <a:lnTo>
                    <a:pt x="17343" y="17241"/>
                  </a:lnTo>
                  <a:cubicBezTo>
                    <a:pt x="17343" y="16708"/>
                    <a:pt x="17233" y="16184"/>
                    <a:pt x="17131" y="15651"/>
                  </a:cubicBezTo>
                  <a:lnTo>
                    <a:pt x="1583" y="212"/>
                  </a:lnTo>
                  <a:cubicBezTo>
                    <a:pt x="1058" y="111"/>
                    <a:pt x="525" y="11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47"/>
            <p:cNvSpPr/>
            <p:nvPr/>
          </p:nvSpPr>
          <p:spPr>
            <a:xfrm>
              <a:off x="12704950" y="5074900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1168" y="0"/>
                  </a:moveTo>
                  <a:cubicBezTo>
                    <a:pt x="745" y="110"/>
                    <a:pt x="424" y="110"/>
                    <a:pt x="1" y="212"/>
                  </a:cubicBezTo>
                  <a:lnTo>
                    <a:pt x="23687" y="23687"/>
                  </a:lnTo>
                  <a:cubicBezTo>
                    <a:pt x="23797" y="23264"/>
                    <a:pt x="23797" y="22951"/>
                    <a:pt x="23899" y="22528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47"/>
            <p:cNvSpPr/>
            <p:nvPr/>
          </p:nvSpPr>
          <p:spPr>
            <a:xfrm>
              <a:off x="12945625" y="5082925"/>
              <a:ext cx="346225" cy="343700"/>
            </a:xfrm>
            <a:custGeom>
              <a:rect b="b" l="l" r="r" t="t"/>
              <a:pathLst>
                <a:path extrusionOk="0" h="13748" w="13849">
                  <a:moveTo>
                    <a:pt x="1" y="1"/>
                  </a:moveTo>
                  <a:lnTo>
                    <a:pt x="13849" y="13747"/>
                  </a:lnTo>
                  <a:lnTo>
                    <a:pt x="13214" y="11844"/>
                  </a:lnTo>
                  <a:lnTo>
                    <a:pt x="2005" y="635"/>
                  </a:lnTo>
                  <a:cubicBezTo>
                    <a:pt x="1269" y="424"/>
                    <a:pt x="635" y="212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47"/>
            <p:cNvSpPr/>
            <p:nvPr/>
          </p:nvSpPr>
          <p:spPr>
            <a:xfrm>
              <a:off x="13040800" y="5119950"/>
              <a:ext cx="214050" cy="211500"/>
            </a:xfrm>
            <a:custGeom>
              <a:rect b="b" l="l" r="r" t="t"/>
              <a:pathLst>
                <a:path extrusionOk="0" h="8460" w="8562">
                  <a:moveTo>
                    <a:pt x="0" y="0"/>
                  </a:moveTo>
                  <a:lnTo>
                    <a:pt x="8561" y="8460"/>
                  </a:lnTo>
                  <a:cubicBezTo>
                    <a:pt x="7614" y="6658"/>
                    <a:pt x="6446" y="5076"/>
                    <a:pt x="4966" y="3595"/>
                  </a:cubicBezTo>
                  <a:cubicBezTo>
                    <a:pt x="3486" y="2115"/>
                    <a:pt x="1794" y="948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47"/>
            <p:cNvSpPr/>
            <p:nvPr/>
          </p:nvSpPr>
          <p:spPr>
            <a:xfrm>
              <a:off x="12477600" y="5191200"/>
              <a:ext cx="711250" cy="705975"/>
            </a:xfrm>
            <a:custGeom>
              <a:rect b="b" l="l" r="r" t="t"/>
              <a:pathLst>
                <a:path extrusionOk="0" h="28239" w="28450">
                  <a:moveTo>
                    <a:pt x="635" y="1"/>
                  </a:moveTo>
                  <a:cubicBezTo>
                    <a:pt x="424" y="111"/>
                    <a:pt x="212" y="322"/>
                    <a:pt x="1" y="635"/>
                  </a:cubicBezTo>
                  <a:lnTo>
                    <a:pt x="27815" y="28238"/>
                  </a:lnTo>
                  <a:cubicBezTo>
                    <a:pt x="28027" y="27917"/>
                    <a:pt x="28238" y="27705"/>
                    <a:pt x="28450" y="27494"/>
                  </a:cubicBezTo>
                  <a:lnTo>
                    <a:pt x="6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47"/>
            <p:cNvSpPr/>
            <p:nvPr/>
          </p:nvSpPr>
          <p:spPr>
            <a:xfrm>
              <a:off x="12448625" y="5217650"/>
              <a:ext cx="711050" cy="705950"/>
            </a:xfrm>
            <a:custGeom>
              <a:rect b="b" l="l" r="r" t="t"/>
              <a:pathLst>
                <a:path extrusionOk="0" h="28238" w="28442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807" y="28238"/>
                  </a:lnTo>
                  <a:cubicBezTo>
                    <a:pt x="28018" y="28128"/>
                    <a:pt x="28230" y="27916"/>
                    <a:pt x="28441" y="2760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47"/>
            <p:cNvSpPr/>
            <p:nvPr/>
          </p:nvSpPr>
          <p:spPr>
            <a:xfrm>
              <a:off x="12541050" y="5141100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847" y="0"/>
                  </a:moveTo>
                  <a:cubicBezTo>
                    <a:pt x="534" y="102"/>
                    <a:pt x="322" y="313"/>
                    <a:pt x="1" y="423"/>
                  </a:cubicBezTo>
                  <a:lnTo>
                    <a:pt x="27392" y="27595"/>
                  </a:lnTo>
                  <a:cubicBezTo>
                    <a:pt x="27604" y="27282"/>
                    <a:pt x="27705" y="27070"/>
                    <a:pt x="27917" y="26749"/>
                  </a:cubicBezTo>
                  <a:lnTo>
                    <a:pt x="8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47"/>
            <p:cNvSpPr/>
            <p:nvPr/>
          </p:nvSpPr>
          <p:spPr>
            <a:xfrm>
              <a:off x="12578075" y="5119950"/>
              <a:ext cx="682050" cy="674025"/>
            </a:xfrm>
            <a:custGeom>
              <a:rect b="b" l="l" r="r" t="t"/>
              <a:pathLst>
                <a:path extrusionOk="0" h="26961" w="27282">
                  <a:moveTo>
                    <a:pt x="846" y="0"/>
                  </a:moveTo>
                  <a:cubicBezTo>
                    <a:pt x="533" y="102"/>
                    <a:pt x="322" y="212"/>
                    <a:pt x="0" y="423"/>
                  </a:cubicBezTo>
                  <a:lnTo>
                    <a:pt x="26859" y="26960"/>
                  </a:lnTo>
                  <a:cubicBezTo>
                    <a:pt x="26969" y="26647"/>
                    <a:pt x="27180" y="26436"/>
                    <a:pt x="27282" y="26114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47"/>
            <p:cNvSpPr/>
            <p:nvPr/>
          </p:nvSpPr>
          <p:spPr>
            <a:xfrm>
              <a:off x="12617825" y="5101325"/>
              <a:ext cx="660925" cy="653100"/>
            </a:xfrm>
            <a:custGeom>
              <a:rect b="b" l="l" r="r" t="t"/>
              <a:pathLst>
                <a:path extrusionOk="0" h="26124" w="26437">
                  <a:moveTo>
                    <a:pt x="948" y="1"/>
                  </a:moveTo>
                  <a:lnTo>
                    <a:pt x="0" y="322"/>
                  </a:lnTo>
                  <a:lnTo>
                    <a:pt x="26013" y="26123"/>
                  </a:lnTo>
                  <a:cubicBezTo>
                    <a:pt x="26115" y="25802"/>
                    <a:pt x="26225" y="25489"/>
                    <a:pt x="26436" y="25167"/>
                  </a:cubicBezTo>
                  <a:lnTo>
                    <a:pt x="9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47"/>
            <p:cNvSpPr/>
            <p:nvPr/>
          </p:nvSpPr>
          <p:spPr>
            <a:xfrm>
              <a:off x="12660125" y="5085475"/>
              <a:ext cx="631725" cy="626650"/>
            </a:xfrm>
            <a:custGeom>
              <a:rect b="b" l="l" r="r" t="t"/>
              <a:pathLst>
                <a:path extrusionOk="0" h="25066" w="25269">
                  <a:moveTo>
                    <a:pt x="948" y="0"/>
                  </a:moveTo>
                  <a:lnTo>
                    <a:pt x="0" y="322"/>
                  </a:lnTo>
                  <a:lnTo>
                    <a:pt x="24956" y="25065"/>
                  </a:lnTo>
                  <a:lnTo>
                    <a:pt x="25269" y="24110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 point list 1">
  <p:cSld name="CUSTOM_16">
    <p:spTree>
      <p:nvGrpSpPr>
        <p:cNvPr id="1960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48"/>
          <p:cNvSpPr/>
          <p:nvPr/>
        </p:nvSpPr>
        <p:spPr>
          <a:xfrm rot="10800000">
            <a:off x="-12" y="0"/>
            <a:ext cx="2783800" cy="1027300"/>
          </a:xfrm>
          <a:custGeom>
            <a:rect b="b" l="l" r="r" t="t"/>
            <a:pathLst>
              <a:path extrusionOk="0" h="41092" w="111352">
                <a:moveTo>
                  <a:pt x="85204" y="0"/>
                </a:moveTo>
                <a:cubicBezTo>
                  <a:pt x="77259" y="0"/>
                  <a:pt x="69623" y="4006"/>
                  <a:pt x="62812" y="8836"/>
                </a:cubicBezTo>
                <a:cubicBezTo>
                  <a:pt x="55520" y="13911"/>
                  <a:pt x="48642" y="20044"/>
                  <a:pt x="40716" y="23750"/>
                </a:cubicBezTo>
                <a:cubicBezTo>
                  <a:pt x="30666" y="28402"/>
                  <a:pt x="19356" y="28825"/>
                  <a:pt x="9518" y="34002"/>
                </a:cubicBezTo>
                <a:cubicBezTo>
                  <a:pt x="6032" y="35804"/>
                  <a:pt x="2860" y="38232"/>
                  <a:pt x="1" y="41091"/>
                </a:cubicBezTo>
                <a:lnTo>
                  <a:pt x="111352" y="41091"/>
                </a:lnTo>
                <a:lnTo>
                  <a:pt x="111352" y="10951"/>
                </a:lnTo>
                <a:cubicBezTo>
                  <a:pt x="103315" y="6619"/>
                  <a:pt x="95702" y="799"/>
                  <a:pt x="86921" y="63"/>
                </a:cubicBezTo>
                <a:cubicBezTo>
                  <a:pt x="86347" y="21"/>
                  <a:pt x="85775" y="0"/>
                  <a:pt x="852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2" name="Google Shape;1962;p48"/>
          <p:cNvSpPr/>
          <p:nvPr/>
        </p:nvSpPr>
        <p:spPr>
          <a:xfrm rot="10800000">
            <a:off x="-12" y="0"/>
            <a:ext cx="1427550" cy="474700"/>
          </a:xfrm>
          <a:custGeom>
            <a:rect b="b" l="l" r="r" t="t"/>
            <a:pathLst>
              <a:path extrusionOk="0" h="18988" w="57102">
                <a:moveTo>
                  <a:pt x="38373" y="1"/>
                </a:moveTo>
                <a:cubicBezTo>
                  <a:pt x="33595" y="1"/>
                  <a:pt x="28824" y="914"/>
                  <a:pt x="24322" y="2805"/>
                </a:cubicBezTo>
                <a:cubicBezTo>
                  <a:pt x="15541" y="6611"/>
                  <a:pt x="8249" y="13700"/>
                  <a:pt x="1" y="18987"/>
                </a:cubicBezTo>
                <a:lnTo>
                  <a:pt x="57102" y="18987"/>
                </a:lnTo>
                <a:lnTo>
                  <a:pt x="57102" y="4818"/>
                </a:lnTo>
                <a:cubicBezTo>
                  <a:pt x="51273" y="1661"/>
                  <a:pt x="44816" y="1"/>
                  <a:pt x="3837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3" name="Google Shape;1963;p48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64" name="Google Shape;1964;p48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5" name="Google Shape;1965;p48"/>
          <p:cNvSpPr txBox="1"/>
          <p:nvPr>
            <p:ph idx="1" type="body"/>
          </p:nvPr>
        </p:nvSpPr>
        <p:spPr>
          <a:xfrm>
            <a:off x="713325" y="2008025"/>
            <a:ext cx="4627800" cy="18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B"/>
              </a:buClr>
              <a:buSzPts val="1400"/>
              <a:buFont typeface="Roboto Slab Light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9pPr>
          </a:lstStyle>
          <a:p/>
        </p:txBody>
      </p:sp>
      <p:grpSp>
        <p:nvGrpSpPr>
          <p:cNvPr id="1966" name="Google Shape;1966;p48"/>
          <p:cNvGrpSpPr/>
          <p:nvPr/>
        </p:nvGrpSpPr>
        <p:grpSpPr>
          <a:xfrm flipH="1">
            <a:off x="8163113" y="4162813"/>
            <a:ext cx="980875" cy="980675"/>
            <a:chOff x="4166450" y="5067075"/>
            <a:chExt cx="980875" cy="980675"/>
          </a:xfrm>
        </p:grpSpPr>
        <p:sp>
          <p:nvSpPr>
            <p:cNvPr id="1967" name="Google Shape;1967;p48"/>
            <p:cNvSpPr/>
            <p:nvPr/>
          </p:nvSpPr>
          <p:spPr>
            <a:xfrm>
              <a:off x="4198175" y="5360400"/>
              <a:ext cx="658375" cy="653100"/>
            </a:xfrm>
            <a:custGeom>
              <a:rect b="b" l="l" r="r" t="t"/>
              <a:pathLst>
                <a:path extrusionOk="0" h="26124" w="26335">
                  <a:moveTo>
                    <a:pt x="322" y="0"/>
                  </a:moveTo>
                  <a:lnTo>
                    <a:pt x="0" y="956"/>
                  </a:lnTo>
                  <a:lnTo>
                    <a:pt x="25488" y="26123"/>
                  </a:lnTo>
                  <a:cubicBezTo>
                    <a:pt x="25801" y="26013"/>
                    <a:pt x="26123" y="25912"/>
                    <a:pt x="26334" y="2580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48"/>
            <p:cNvSpPr/>
            <p:nvPr/>
          </p:nvSpPr>
          <p:spPr>
            <a:xfrm>
              <a:off x="4171725" y="5447750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212" y="0"/>
                  </a:moveTo>
                  <a:cubicBezTo>
                    <a:pt x="212" y="423"/>
                    <a:pt x="111" y="736"/>
                    <a:pt x="1" y="1159"/>
                  </a:cubicBezTo>
                  <a:lnTo>
                    <a:pt x="22841" y="23686"/>
                  </a:lnTo>
                  <a:cubicBezTo>
                    <a:pt x="23163" y="23576"/>
                    <a:pt x="23586" y="23576"/>
                    <a:pt x="23899" y="23475"/>
                  </a:cubicBezTo>
                  <a:lnTo>
                    <a:pt x="2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48"/>
            <p:cNvSpPr/>
            <p:nvPr/>
          </p:nvSpPr>
          <p:spPr>
            <a:xfrm>
              <a:off x="4182300" y="5402700"/>
              <a:ext cx="631950" cy="626650"/>
            </a:xfrm>
            <a:custGeom>
              <a:rect b="b" l="l" r="r" t="t"/>
              <a:pathLst>
                <a:path extrusionOk="0" h="25066" w="25278">
                  <a:moveTo>
                    <a:pt x="322" y="0"/>
                  </a:moveTo>
                  <a:lnTo>
                    <a:pt x="1" y="956"/>
                  </a:lnTo>
                  <a:lnTo>
                    <a:pt x="24322" y="25065"/>
                  </a:lnTo>
                  <a:lnTo>
                    <a:pt x="25277" y="2474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48"/>
            <p:cNvSpPr/>
            <p:nvPr/>
          </p:nvSpPr>
          <p:spPr>
            <a:xfrm>
              <a:off x="4259075" y="5249375"/>
              <a:ext cx="708500" cy="700675"/>
            </a:xfrm>
            <a:custGeom>
              <a:rect b="b" l="l" r="r" t="t"/>
              <a:pathLst>
                <a:path extrusionOk="0" h="28027" w="28340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595" y="28026"/>
                  </a:lnTo>
                  <a:cubicBezTo>
                    <a:pt x="27807" y="27916"/>
                    <a:pt x="28018" y="27705"/>
                    <a:pt x="28340" y="2749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48"/>
            <p:cNvSpPr/>
            <p:nvPr/>
          </p:nvSpPr>
          <p:spPr>
            <a:xfrm>
              <a:off x="4235175" y="5283850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534" y="0"/>
                  </a:moveTo>
                  <a:cubicBezTo>
                    <a:pt x="322" y="313"/>
                    <a:pt x="212" y="525"/>
                    <a:pt x="1" y="846"/>
                  </a:cubicBezTo>
                  <a:lnTo>
                    <a:pt x="27071" y="27595"/>
                  </a:lnTo>
                  <a:cubicBezTo>
                    <a:pt x="27392" y="27493"/>
                    <a:pt x="27604" y="27282"/>
                    <a:pt x="27917" y="27172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48"/>
            <p:cNvSpPr/>
            <p:nvPr/>
          </p:nvSpPr>
          <p:spPr>
            <a:xfrm>
              <a:off x="4214025" y="5320850"/>
              <a:ext cx="682075" cy="674025"/>
            </a:xfrm>
            <a:custGeom>
              <a:rect b="b" l="l" r="r" t="t"/>
              <a:pathLst>
                <a:path extrusionOk="0" h="26961" w="27283">
                  <a:moveTo>
                    <a:pt x="534" y="1"/>
                  </a:moveTo>
                  <a:cubicBezTo>
                    <a:pt x="322" y="314"/>
                    <a:pt x="212" y="525"/>
                    <a:pt x="1" y="847"/>
                  </a:cubicBezTo>
                  <a:lnTo>
                    <a:pt x="26436" y="26961"/>
                  </a:lnTo>
                  <a:cubicBezTo>
                    <a:pt x="26758" y="26859"/>
                    <a:pt x="27071" y="26749"/>
                    <a:pt x="27282" y="26538"/>
                  </a:cubicBezTo>
                  <a:lnTo>
                    <a:pt x="5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48"/>
            <p:cNvSpPr/>
            <p:nvPr/>
          </p:nvSpPr>
          <p:spPr>
            <a:xfrm>
              <a:off x="4166450" y="5497875"/>
              <a:ext cx="552625" cy="549875"/>
            </a:xfrm>
            <a:custGeom>
              <a:rect b="b" l="l" r="r" t="t"/>
              <a:pathLst>
                <a:path extrusionOk="0" h="21995" w="22105">
                  <a:moveTo>
                    <a:pt x="110" y="0"/>
                  </a:moveTo>
                  <a:cubicBezTo>
                    <a:pt x="110" y="423"/>
                    <a:pt x="0" y="846"/>
                    <a:pt x="0" y="1269"/>
                  </a:cubicBezTo>
                  <a:lnTo>
                    <a:pt x="20937" y="21994"/>
                  </a:lnTo>
                  <a:cubicBezTo>
                    <a:pt x="21360" y="21893"/>
                    <a:pt x="21682" y="21893"/>
                    <a:pt x="22105" y="21783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48"/>
            <p:cNvSpPr/>
            <p:nvPr/>
          </p:nvSpPr>
          <p:spPr>
            <a:xfrm>
              <a:off x="4182300" y="5688200"/>
              <a:ext cx="346450" cy="343675"/>
            </a:xfrm>
            <a:custGeom>
              <a:rect b="b" l="l" r="r" t="t"/>
              <a:pathLst>
                <a:path extrusionOk="0" h="13747" w="13858">
                  <a:moveTo>
                    <a:pt x="1" y="1"/>
                  </a:moveTo>
                  <a:lnTo>
                    <a:pt x="1" y="1"/>
                  </a:lnTo>
                  <a:cubicBezTo>
                    <a:pt x="212" y="635"/>
                    <a:pt x="424" y="1269"/>
                    <a:pt x="745" y="1904"/>
                  </a:cubicBezTo>
                  <a:lnTo>
                    <a:pt x="11954" y="13113"/>
                  </a:lnTo>
                  <a:lnTo>
                    <a:pt x="13857" y="13747"/>
                  </a:lnTo>
                  <a:lnTo>
                    <a:pt x="1" y="1"/>
                  </a:lnTo>
                  <a:close/>
                  <a:moveTo>
                    <a:pt x="13857" y="13747"/>
                  </a:moveTo>
                  <a:lnTo>
                    <a:pt x="13857" y="13747"/>
                  </a:lnTo>
                  <a:lnTo>
                    <a:pt x="13857" y="137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48"/>
            <p:cNvSpPr/>
            <p:nvPr/>
          </p:nvSpPr>
          <p:spPr>
            <a:xfrm>
              <a:off x="4647575" y="5067075"/>
              <a:ext cx="499750" cy="494250"/>
            </a:xfrm>
            <a:custGeom>
              <a:rect b="b" l="l" r="r" t="t"/>
              <a:pathLst>
                <a:path extrusionOk="0" h="19770" w="19990">
                  <a:moveTo>
                    <a:pt x="0" y="0"/>
                  </a:moveTo>
                  <a:lnTo>
                    <a:pt x="19990" y="19770"/>
                  </a:lnTo>
                  <a:cubicBezTo>
                    <a:pt x="19990" y="19347"/>
                    <a:pt x="19990" y="18924"/>
                    <a:pt x="19880" y="1839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48"/>
            <p:cNvSpPr/>
            <p:nvPr/>
          </p:nvSpPr>
          <p:spPr>
            <a:xfrm>
              <a:off x="4166450" y="5553475"/>
              <a:ext cx="497000" cy="494275"/>
            </a:xfrm>
            <a:custGeom>
              <a:rect b="b" l="l" r="r" t="t"/>
              <a:pathLst>
                <a:path extrusionOk="0" h="19771" w="19880">
                  <a:moveTo>
                    <a:pt x="0" y="1"/>
                  </a:moveTo>
                  <a:lnTo>
                    <a:pt x="0" y="1371"/>
                  </a:lnTo>
                  <a:lnTo>
                    <a:pt x="18611" y="19770"/>
                  </a:lnTo>
                  <a:lnTo>
                    <a:pt x="19880" y="19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48"/>
            <p:cNvSpPr/>
            <p:nvPr/>
          </p:nvSpPr>
          <p:spPr>
            <a:xfrm>
              <a:off x="4169200" y="5614175"/>
              <a:ext cx="433575" cy="431025"/>
            </a:xfrm>
            <a:custGeom>
              <a:rect b="b" l="l" r="r" t="t"/>
              <a:pathLst>
                <a:path extrusionOk="0" h="17241" w="17343">
                  <a:moveTo>
                    <a:pt x="0" y="1"/>
                  </a:moveTo>
                  <a:lnTo>
                    <a:pt x="0" y="1"/>
                  </a:lnTo>
                  <a:cubicBezTo>
                    <a:pt x="102" y="534"/>
                    <a:pt x="102" y="1058"/>
                    <a:pt x="212" y="1591"/>
                  </a:cubicBezTo>
                  <a:lnTo>
                    <a:pt x="15752" y="17029"/>
                  </a:lnTo>
                  <a:cubicBezTo>
                    <a:pt x="16285" y="17131"/>
                    <a:pt x="16809" y="17131"/>
                    <a:pt x="17342" y="1724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48"/>
            <p:cNvSpPr/>
            <p:nvPr/>
          </p:nvSpPr>
          <p:spPr>
            <a:xfrm>
              <a:off x="4222075" y="5783375"/>
              <a:ext cx="211500" cy="211500"/>
            </a:xfrm>
            <a:custGeom>
              <a:rect b="b" l="l" r="r" t="t"/>
              <a:pathLst>
                <a:path extrusionOk="0" h="8460" w="8460">
                  <a:moveTo>
                    <a:pt x="0" y="0"/>
                  </a:moveTo>
                  <a:lnTo>
                    <a:pt x="0" y="0"/>
                  </a:lnTo>
                  <a:cubicBezTo>
                    <a:pt x="846" y="1802"/>
                    <a:pt x="2115" y="3384"/>
                    <a:pt x="3595" y="4864"/>
                  </a:cubicBezTo>
                  <a:cubicBezTo>
                    <a:pt x="5076" y="6345"/>
                    <a:pt x="6658" y="7512"/>
                    <a:pt x="8460" y="8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48"/>
            <p:cNvSpPr/>
            <p:nvPr/>
          </p:nvSpPr>
          <p:spPr>
            <a:xfrm>
              <a:off x="4346200" y="5162250"/>
              <a:ext cx="705975" cy="703200"/>
            </a:xfrm>
            <a:custGeom>
              <a:rect b="b" l="l" r="r" t="t"/>
              <a:pathLst>
                <a:path extrusionOk="0" h="28128" w="28239">
                  <a:moveTo>
                    <a:pt x="745" y="0"/>
                  </a:moveTo>
                  <a:cubicBezTo>
                    <a:pt x="424" y="212"/>
                    <a:pt x="212" y="423"/>
                    <a:pt x="1" y="635"/>
                  </a:cubicBezTo>
                  <a:lnTo>
                    <a:pt x="27705" y="28127"/>
                  </a:lnTo>
                  <a:cubicBezTo>
                    <a:pt x="27917" y="27806"/>
                    <a:pt x="28027" y="27595"/>
                    <a:pt x="28238" y="27383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48"/>
            <p:cNvSpPr/>
            <p:nvPr/>
          </p:nvSpPr>
          <p:spPr>
            <a:xfrm>
              <a:off x="4592175" y="5067075"/>
              <a:ext cx="552425" cy="549875"/>
            </a:xfrm>
            <a:custGeom>
              <a:rect b="b" l="l" r="r" t="t"/>
              <a:pathLst>
                <a:path extrusionOk="0" h="21995" w="22097">
                  <a:moveTo>
                    <a:pt x="1159" y="0"/>
                  </a:moveTo>
                  <a:cubicBezTo>
                    <a:pt x="846" y="102"/>
                    <a:pt x="423" y="102"/>
                    <a:pt x="0" y="212"/>
                  </a:cubicBezTo>
                  <a:lnTo>
                    <a:pt x="21995" y="21995"/>
                  </a:lnTo>
                  <a:cubicBezTo>
                    <a:pt x="22096" y="21572"/>
                    <a:pt x="22096" y="21149"/>
                    <a:pt x="22096" y="20726"/>
                  </a:cubicBezTo>
                  <a:lnTo>
                    <a:pt x="11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48"/>
            <p:cNvSpPr/>
            <p:nvPr/>
          </p:nvSpPr>
          <p:spPr>
            <a:xfrm>
              <a:off x="4708475" y="5069600"/>
              <a:ext cx="433575" cy="431050"/>
            </a:xfrm>
            <a:custGeom>
              <a:rect b="b" l="l" r="r" t="t"/>
              <a:pathLst>
                <a:path extrusionOk="0" h="17242" w="17343">
                  <a:moveTo>
                    <a:pt x="1" y="1"/>
                  </a:moveTo>
                  <a:lnTo>
                    <a:pt x="17343" y="17241"/>
                  </a:lnTo>
                  <a:cubicBezTo>
                    <a:pt x="17343" y="16708"/>
                    <a:pt x="17233" y="16184"/>
                    <a:pt x="17131" y="15651"/>
                  </a:cubicBezTo>
                  <a:lnTo>
                    <a:pt x="1583" y="212"/>
                  </a:lnTo>
                  <a:cubicBezTo>
                    <a:pt x="1058" y="111"/>
                    <a:pt x="525" y="11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48"/>
            <p:cNvSpPr/>
            <p:nvPr/>
          </p:nvSpPr>
          <p:spPr>
            <a:xfrm>
              <a:off x="4541825" y="5074900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1168" y="0"/>
                  </a:moveTo>
                  <a:cubicBezTo>
                    <a:pt x="745" y="110"/>
                    <a:pt x="424" y="110"/>
                    <a:pt x="1" y="212"/>
                  </a:cubicBezTo>
                  <a:lnTo>
                    <a:pt x="23687" y="23687"/>
                  </a:lnTo>
                  <a:cubicBezTo>
                    <a:pt x="23797" y="23264"/>
                    <a:pt x="23797" y="22951"/>
                    <a:pt x="23899" y="22528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48"/>
            <p:cNvSpPr/>
            <p:nvPr/>
          </p:nvSpPr>
          <p:spPr>
            <a:xfrm>
              <a:off x="4782500" y="5082925"/>
              <a:ext cx="346225" cy="343700"/>
            </a:xfrm>
            <a:custGeom>
              <a:rect b="b" l="l" r="r" t="t"/>
              <a:pathLst>
                <a:path extrusionOk="0" h="13748" w="13849">
                  <a:moveTo>
                    <a:pt x="1" y="1"/>
                  </a:moveTo>
                  <a:lnTo>
                    <a:pt x="13849" y="13747"/>
                  </a:lnTo>
                  <a:lnTo>
                    <a:pt x="13214" y="11844"/>
                  </a:lnTo>
                  <a:lnTo>
                    <a:pt x="2005" y="635"/>
                  </a:lnTo>
                  <a:cubicBezTo>
                    <a:pt x="1269" y="424"/>
                    <a:pt x="635" y="212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48"/>
            <p:cNvSpPr/>
            <p:nvPr/>
          </p:nvSpPr>
          <p:spPr>
            <a:xfrm>
              <a:off x="4877675" y="5119950"/>
              <a:ext cx="214050" cy="211500"/>
            </a:xfrm>
            <a:custGeom>
              <a:rect b="b" l="l" r="r" t="t"/>
              <a:pathLst>
                <a:path extrusionOk="0" h="8460" w="8562">
                  <a:moveTo>
                    <a:pt x="0" y="0"/>
                  </a:moveTo>
                  <a:lnTo>
                    <a:pt x="8561" y="8460"/>
                  </a:lnTo>
                  <a:cubicBezTo>
                    <a:pt x="7614" y="6658"/>
                    <a:pt x="6446" y="5076"/>
                    <a:pt x="4966" y="3595"/>
                  </a:cubicBezTo>
                  <a:cubicBezTo>
                    <a:pt x="3486" y="2115"/>
                    <a:pt x="1794" y="948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48"/>
            <p:cNvSpPr/>
            <p:nvPr/>
          </p:nvSpPr>
          <p:spPr>
            <a:xfrm>
              <a:off x="4314475" y="5191200"/>
              <a:ext cx="711250" cy="705975"/>
            </a:xfrm>
            <a:custGeom>
              <a:rect b="b" l="l" r="r" t="t"/>
              <a:pathLst>
                <a:path extrusionOk="0" h="28239" w="28450">
                  <a:moveTo>
                    <a:pt x="635" y="1"/>
                  </a:moveTo>
                  <a:cubicBezTo>
                    <a:pt x="424" y="111"/>
                    <a:pt x="212" y="322"/>
                    <a:pt x="1" y="635"/>
                  </a:cubicBezTo>
                  <a:lnTo>
                    <a:pt x="27815" y="28238"/>
                  </a:lnTo>
                  <a:cubicBezTo>
                    <a:pt x="28027" y="27917"/>
                    <a:pt x="28238" y="27705"/>
                    <a:pt x="28450" y="27494"/>
                  </a:cubicBezTo>
                  <a:lnTo>
                    <a:pt x="6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48"/>
            <p:cNvSpPr/>
            <p:nvPr/>
          </p:nvSpPr>
          <p:spPr>
            <a:xfrm>
              <a:off x="4285500" y="5217650"/>
              <a:ext cx="711050" cy="705950"/>
            </a:xfrm>
            <a:custGeom>
              <a:rect b="b" l="l" r="r" t="t"/>
              <a:pathLst>
                <a:path extrusionOk="0" h="28238" w="28442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807" y="28238"/>
                  </a:lnTo>
                  <a:cubicBezTo>
                    <a:pt x="28018" y="28128"/>
                    <a:pt x="28230" y="27916"/>
                    <a:pt x="28441" y="2760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48"/>
            <p:cNvSpPr/>
            <p:nvPr/>
          </p:nvSpPr>
          <p:spPr>
            <a:xfrm>
              <a:off x="4377925" y="5141100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847" y="0"/>
                  </a:moveTo>
                  <a:cubicBezTo>
                    <a:pt x="534" y="102"/>
                    <a:pt x="322" y="313"/>
                    <a:pt x="1" y="423"/>
                  </a:cubicBezTo>
                  <a:lnTo>
                    <a:pt x="27392" y="27595"/>
                  </a:lnTo>
                  <a:cubicBezTo>
                    <a:pt x="27604" y="27282"/>
                    <a:pt x="27705" y="27070"/>
                    <a:pt x="27917" y="26749"/>
                  </a:cubicBezTo>
                  <a:lnTo>
                    <a:pt x="8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48"/>
            <p:cNvSpPr/>
            <p:nvPr/>
          </p:nvSpPr>
          <p:spPr>
            <a:xfrm>
              <a:off x="4414950" y="5119950"/>
              <a:ext cx="682050" cy="674025"/>
            </a:xfrm>
            <a:custGeom>
              <a:rect b="b" l="l" r="r" t="t"/>
              <a:pathLst>
                <a:path extrusionOk="0" h="26961" w="27282">
                  <a:moveTo>
                    <a:pt x="846" y="0"/>
                  </a:moveTo>
                  <a:cubicBezTo>
                    <a:pt x="533" y="102"/>
                    <a:pt x="322" y="212"/>
                    <a:pt x="0" y="423"/>
                  </a:cubicBezTo>
                  <a:lnTo>
                    <a:pt x="26859" y="26960"/>
                  </a:lnTo>
                  <a:cubicBezTo>
                    <a:pt x="26969" y="26647"/>
                    <a:pt x="27180" y="26436"/>
                    <a:pt x="27282" y="26114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48"/>
            <p:cNvSpPr/>
            <p:nvPr/>
          </p:nvSpPr>
          <p:spPr>
            <a:xfrm>
              <a:off x="4454700" y="5101325"/>
              <a:ext cx="660925" cy="653100"/>
            </a:xfrm>
            <a:custGeom>
              <a:rect b="b" l="l" r="r" t="t"/>
              <a:pathLst>
                <a:path extrusionOk="0" h="26124" w="26437">
                  <a:moveTo>
                    <a:pt x="948" y="1"/>
                  </a:moveTo>
                  <a:lnTo>
                    <a:pt x="0" y="322"/>
                  </a:lnTo>
                  <a:lnTo>
                    <a:pt x="26013" y="26123"/>
                  </a:lnTo>
                  <a:cubicBezTo>
                    <a:pt x="26115" y="25802"/>
                    <a:pt x="26225" y="25489"/>
                    <a:pt x="26436" y="25167"/>
                  </a:cubicBezTo>
                  <a:lnTo>
                    <a:pt x="9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48"/>
            <p:cNvSpPr/>
            <p:nvPr/>
          </p:nvSpPr>
          <p:spPr>
            <a:xfrm>
              <a:off x="4497000" y="5085475"/>
              <a:ext cx="631725" cy="626650"/>
            </a:xfrm>
            <a:custGeom>
              <a:rect b="b" l="l" r="r" t="t"/>
              <a:pathLst>
                <a:path extrusionOk="0" h="25066" w="25269">
                  <a:moveTo>
                    <a:pt x="948" y="0"/>
                  </a:moveTo>
                  <a:lnTo>
                    <a:pt x="0" y="322"/>
                  </a:lnTo>
                  <a:lnTo>
                    <a:pt x="24956" y="25065"/>
                  </a:lnTo>
                  <a:lnTo>
                    <a:pt x="25269" y="24110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1" name="Google Shape;1991;p48"/>
          <p:cNvSpPr/>
          <p:nvPr/>
        </p:nvSpPr>
        <p:spPr>
          <a:xfrm flipH="1">
            <a:off x="7748238" y="988588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7">
  <p:cSld name="CUSTOM_17"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4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4" name="Google Shape;1994;p49"/>
          <p:cNvSpPr txBox="1"/>
          <p:nvPr>
            <p:ph idx="1" type="subTitle"/>
          </p:nvPr>
        </p:nvSpPr>
        <p:spPr>
          <a:xfrm>
            <a:off x="1132775" y="30931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95" name="Google Shape;1995;p49"/>
          <p:cNvSpPr txBox="1"/>
          <p:nvPr>
            <p:ph idx="2" type="subTitle"/>
          </p:nvPr>
        </p:nvSpPr>
        <p:spPr>
          <a:xfrm>
            <a:off x="1132775" y="3351521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96" name="Google Shape;1996;p49"/>
          <p:cNvSpPr txBox="1"/>
          <p:nvPr>
            <p:ph idx="3" type="subTitle"/>
          </p:nvPr>
        </p:nvSpPr>
        <p:spPr>
          <a:xfrm>
            <a:off x="3705325" y="30931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97" name="Google Shape;1997;p49"/>
          <p:cNvSpPr txBox="1"/>
          <p:nvPr>
            <p:ph idx="4" type="subTitle"/>
          </p:nvPr>
        </p:nvSpPr>
        <p:spPr>
          <a:xfrm>
            <a:off x="3705325" y="3351521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98" name="Google Shape;1998;p49"/>
          <p:cNvSpPr txBox="1"/>
          <p:nvPr>
            <p:ph idx="5" type="subTitle"/>
          </p:nvPr>
        </p:nvSpPr>
        <p:spPr>
          <a:xfrm>
            <a:off x="6277775" y="30931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99" name="Google Shape;1999;p49"/>
          <p:cNvSpPr txBox="1"/>
          <p:nvPr>
            <p:ph idx="6" type="subTitle"/>
          </p:nvPr>
        </p:nvSpPr>
        <p:spPr>
          <a:xfrm>
            <a:off x="6277775" y="3351521"/>
            <a:ext cx="1733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00" name="Google Shape;2000;p49"/>
          <p:cNvGrpSpPr/>
          <p:nvPr/>
        </p:nvGrpSpPr>
        <p:grpSpPr>
          <a:xfrm>
            <a:off x="6360188" y="4111325"/>
            <a:ext cx="2783800" cy="1027300"/>
            <a:chOff x="-5555112" y="2724125"/>
            <a:chExt cx="2783800" cy="1027300"/>
          </a:xfrm>
        </p:grpSpPr>
        <p:sp>
          <p:nvSpPr>
            <p:cNvPr id="2001" name="Google Shape;2001;p49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49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3" name="Google Shape;2003;p49"/>
          <p:cNvGrpSpPr/>
          <p:nvPr/>
        </p:nvGrpSpPr>
        <p:grpSpPr>
          <a:xfrm flipH="1">
            <a:off x="8046600" y="-6912"/>
            <a:ext cx="1097388" cy="1657725"/>
            <a:chOff x="8003138" y="150175"/>
            <a:chExt cx="1097388" cy="1657725"/>
          </a:xfrm>
        </p:grpSpPr>
        <p:sp>
          <p:nvSpPr>
            <p:cNvPr id="2004" name="Google Shape;2004;p49"/>
            <p:cNvSpPr/>
            <p:nvPr/>
          </p:nvSpPr>
          <p:spPr>
            <a:xfrm>
              <a:off x="8135500" y="845625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05" name="Google Shape;2005;p49"/>
            <p:cNvGrpSpPr/>
            <p:nvPr/>
          </p:nvGrpSpPr>
          <p:grpSpPr>
            <a:xfrm>
              <a:off x="8003138" y="150175"/>
              <a:ext cx="980875" cy="980675"/>
              <a:chOff x="4166450" y="897350"/>
              <a:chExt cx="980875" cy="980675"/>
            </a:xfrm>
          </p:grpSpPr>
          <p:sp>
            <p:nvSpPr>
              <p:cNvPr id="2006" name="Google Shape;2006;p49"/>
              <p:cNvSpPr/>
              <p:nvPr/>
            </p:nvSpPr>
            <p:spPr>
              <a:xfrm>
                <a:off x="4198175" y="1190675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7" name="Google Shape;2007;p49"/>
              <p:cNvSpPr/>
              <p:nvPr/>
            </p:nvSpPr>
            <p:spPr>
              <a:xfrm>
                <a:off x="4171725" y="127802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8" name="Google Shape;2008;p49"/>
              <p:cNvSpPr/>
              <p:nvPr/>
            </p:nvSpPr>
            <p:spPr>
              <a:xfrm>
                <a:off x="4182300" y="1232975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9" name="Google Shape;2009;p49"/>
              <p:cNvSpPr/>
              <p:nvPr/>
            </p:nvSpPr>
            <p:spPr>
              <a:xfrm>
                <a:off x="4259075" y="1079650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0" name="Google Shape;2010;p49"/>
              <p:cNvSpPr/>
              <p:nvPr/>
            </p:nvSpPr>
            <p:spPr>
              <a:xfrm>
                <a:off x="4235175" y="111412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1" name="Google Shape;2011;p49"/>
              <p:cNvSpPr/>
              <p:nvPr/>
            </p:nvSpPr>
            <p:spPr>
              <a:xfrm>
                <a:off x="4214025" y="1151125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2" name="Google Shape;2012;p49"/>
              <p:cNvSpPr/>
              <p:nvPr/>
            </p:nvSpPr>
            <p:spPr>
              <a:xfrm>
                <a:off x="4166450" y="1328150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3" name="Google Shape;2013;p49"/>
              <p:cNvSpPr/>
              <p:nvPr/>
            </p:nvSpPr>
            <p:spPr>
              <a:xfrm>
                <a:off x="4182300" y="1518475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4" name="Google Shape;2014;p49"/>
              <p:cNvSpPr/>
              <p:nvPr/>
            </p:nvSpPr>
            <p:spPr>
              <a:xfrm>
                <a:off x="4647575" y="897350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5" name="Google Shape;2015;p49"/>
              <p:cNvSpPr/>
              <p:nvPr/>
            </p:nvSpPr>
            <p:spPr>
              <a:xfrm>
                <a:off x="4166450" y="1383750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6" name="Google Shape;2016;p49"/>
              <p:cNvSpPr/>
              <p:nvPr/>
            </p:nvSpPr>
            <p:spPr>
              <a:xfrm>
                <a:off x="4169200" y="1444450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7" name="Google Shape;2017;p49"/>
              <p:cNvSpPr/>
              <p:nvPr/>
            </p:nvSpPr>
            <p:spPr>
              <a:xfrm>
                <a:off x="4222075" y="1613650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8" name="Google Shape;2018;p49"/>
              <p:cNvSpPr/>
              <p:nvPr/>
            </p:nvSpPr>
            <p:spPr>
              <a:xfrm>
                <a:off x="4346200" y="992525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9" name="Google Shape;2019;p49"/>
              <p:cNvSpPr/>
              <p:nvPr/>
            </p:nvSpPr>
            <p:spPr>
              <a:xfrm>
                <a:off x="4592175" y="897350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0" name="Google Shape;2020;p49"/>
              <p:cNvSpPr/>
              <p:nvPr/>
            </p:nvSpPr>
            <p:spPr>
              <a:xfrm>
                <a:off x="4708475" y="899875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1" name="Google Shape;2021;p49"/>
              <p:cNvSpPr/>
              <p:nvPr/>
            </p:nvSpPr>
            <p:spPr>
              <a:xfrm>
                <a:off x="4541825" y="905175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2" name="Google Shape;2022;p49"/>
              <p:cNvSpPr/>
              <p:nvPr/>
            </p:nvSpPr>
            <p:spPr>
              <a:xfrm>
                <a:off x="4782500" y="913200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3" name="Google Shape;2023;p49"/>
              <p:cNvSpPr/>
              <p:nvPr/>
            </p:nvSpPr>
            <p:spPr>
              <a:xfrm>
                <a:off x="4877675" y="950225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4" name="Google Shape;2024;p49"/>
              <p:cNvSpPr/>
              <p:nvPr/>
            </p:nvSpPr>
            <p:spPr>
              <a:xfrm>
                <a:off x="4314475" y="1021475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5" name="Google Shape;2025;p49"/>
              <p:cNvSpPr/>
              <p:nvPr/>
            </p:nvSpPr>
            <p:spPr>
              <a:xfrm>
                <a:off x="4285500" y="1047925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6" name="Google Shape;2026;p49"/>
              <p:cNvSpPr/>
              <p:nvPr/>
            </p:nvSpPr>
            <p:spPr>
              <a:xfrm>
                <a:off x="4377925" y="971375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7" name="Google Shape;2027;p49"/>
              <p:cNvSpPr/>
              <p:nvPr/>
            </p:nvSpPr>
            <p:spPr>
              <a:xfrm>
                <a:off x="4414950" y="950225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8" name="Google Shape;2028;p49"/>
              <p:cNvSpPr/>
              <p:nvPr/>
            </p:nvSpPr>
            <p:spPr>
              <a:xfrm>
                <a:off x="4454700" y="931600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9" name="Google Shape;2029;p49"/>
              <p:cNvSpPr/>
              <p:nvPr/>
            </p:nvSpPr>
            <p:spPr>
              <a:xfrm>
                <a:off x="4497000" y="915750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30" name="Google Shape;2030;p49"/>
          <p:cNvGrpSpPr/>
          <p:nvPr/>
        </p:nvGrpSpPr>
        <p:grpSpPr>
          <a:xfrm>
            <a:off x="-12" y="1825"/>
            <a:ext cx="2022450" cy="1075325"/>
            <a:chOff x="-6300587" y="3973775"/>
            <a:chExt cx="2022450" cy="1075325"/>
          </a:xfrm>
        </p:grpSpPr>
        <p:sp>
          <p:nvSpPr>
            <p:cNvPr id="2031" name="Google Shape;2031;p49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49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3" name="Google Shape;2033;p49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4" name="Google Shape;2034;p49"/>
          <p:cNvSpPr txBox="1"/>
          <p:nvPr>
            <p:ph hasCustomPrompt="1" idx="7" type="title"/>
          </p:nvPr>
        </p:nvSpPr>
        <p:spPr>
          <a:xfrm>
            <a:off x="1580225" y="2165219"/>
            <a:ext cx="838500" cy="26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035" name="Google Shape;2035;p49"/>
          <p:cNvSpPr txBox="1"/>
          <p:nvPr>
            <p:ph hasCustomPrompt="1" idx="8" type="title"/>
          </p:nvPr>
        </p:nvSpPr>
        <p:spPr>
          <a:xfrm>
            <a:off x="4152775" y="2165219"/>
            <a:ext cx="838500" cy="26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036" name="Google Shape;2036;p49"/>
          <p:cNvSpPr txBox="1"/>
          <p:nvPr>
            <p:ph hasCustomPrompt="1" idx="9" type="title"/>
          </p:nvPr>
        </p:nvSpPr>
        <p:spPr>
          <a:xfrm>
            <a:off x="6664050" y="2165225"/>
            <a:ext cx="985200" cy="26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8">
  <p:cSld name="CUSTOM_18"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50"/>
          <p:cNvSpPr txBox="1"/>
          <p:nvPr>
            <p:ph type="title"/>
          </p:nvPr>
        </p:nvSpPr>
        <p:spPr>
          <a:xfrm>
            <a:off x="713225" y="535600"/>
            <a:ext cx="445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39" name="Google Shape;2039;p50"/>
          <p:cNvSpPr txBox="1"/>
          <p:nvPr>
            <p:ph idx="1" type="subTitle"/>
          </p:nvPr>
        </p:nvSpPr>
        <p:spPr>
          <a:xfrm>
            <a:off x="1006325" y="3255075"/>
            <a:ext cx="1236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40" name="Google Shape;2040;p50"/>
          <p:cNvSpPr txBox="1"/>
          <p:nvPr>
            <p:ph idx="2" type="subTitle"/>
          </p:nvPr>
        </p:nvSpPr>
        <p:spPr>
          <a:xfrm>
            <a:off x="2664488" y="3255080"/>
            <a:ext cx="123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41" name="Google Shape;2041;p50"/>
          <p:cNvSpPr txBox="1"/>
          <p:nvPr>
            <p:ph idx="3" type="subTitle"/>
          </p:nvPr>
        </p:nvSpPr>
        <p:spPr>
          <a:xfrm>
            <a:off x="4286213" y="3255080"/>
            <a:ext cx="123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42" name="Google Shape;2042;p50"/>
          <p:cNvSpPr txBox="1"/>
          <p:nvPr>
            <p:ph idx="4" type="subTitle"/>
          </p:nvPr>
        </p:nvSpPr>
        <p:spPr>
          <a:xfrm>
            <a:off x="713225" y="1384925"/>
            <a:ext cx="4914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43" name="Google Shape;2043;p50"/>
          <p:cNvSpPr/>
          <p:nvPr/>
        </p:nvSpPr>
        <p:spPr>
          <a:xfrm>
            <a:off x="713225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4" name="Google Shape;2044;p50"/>
          <p:cNvSpPr txBox="1"/>
          <p:nvPr>
            <p:ph idx="5" type="subTitle"/>
          </p:nvPr>
        </p:nvSpPr>
        <p:spPr>
          <a:xfrm>
            <a:off x="847475" y="3688013"/>
            <a:ext cx="1554600" cy="27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45" name="Google Shape;2045;p50"/>
          <p:cNvSpPr txBox="1"/>
          <p:nvPr>
            <p:ph idx="6" type="subTitle"/>
          </p:nvPr>
        </p:nvSpPr>
        <p:spPr>
          <a:xfrm>
            <a:off x="2504438" y="3688013"/>
            <a:ext cx="15546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46" name="Google Shape;2046;p50"/>
          <p:cNvSpPr txBox="1"/>
          <p:nvPr>
            <p:ph idx="7" type="subTitle"/>
          </p:nvPr>
        </p:nvSpPr>
        <p:spPr>
          <a:xfrm>
            <a:off x="4126163" y="3688013"/>
            <a:ext cx="15546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7" name="Google Shape;2047;p50"/>
          <p:cNvGrpSpPr/>
          <p:nvPr/>
        </p:nvGrpSpPr>
        <p:grpSpPr>
          <a:xfrm>
            <a:off x="-15250" y="4832325"/>
            <a:ext cx="2646125" cy="224625"/>
            <a:chOff x="-971912" y="3765525"/>
            <a:chExt cx="2646125" cy="224625"/>
          </a:xfrm>
        </p:grpSpPr>
        <p:sp>
          <p:nvSpPr>
            <p:cNvPr id="2048" name="Google Shape;2048;p50"/>
            <p:cNvSpPr/>
            <p:nvPr/>
          </p:nvSpPr>
          <p:spPr>
            <a:xfrm>
              <a:off x="-966637" y="3765525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50"/>
            <p:cNvSpPr/>
            <p:nvPr/>
          </p:nvSpPr>
          <p:spPr>
            <a:xfrm>
              <a:off x="-966637" y="3963675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50"/>
            <p:cNvSpPr/>
            <p:nvPr/>
          </p:nvSpPr>
          <p:spPr>
            <a:xfrm>
              <a:off x="-971912" y="3865975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3">
  <p:cSld name="CUSTOM_19">
    <p:spTree>
      <p:nvGrpSpPr>
        <p:cNvPr id="205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51"/>
          <p:cNvSpPr txBox="1"/>
          <p:nvPr>
            <p:ph idx="1" type="subTitle"/>
          </p:nvPr>
        </p:nvSpPr>
        <p:spPr>
          <a:xfrm>
            <a:off x="739700" y="2559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53" name="Google Shape;2053;p51"/>
          <p:cNvSpPr txBox="1"/>
          <p:nvPr>
            <p:ph idx="2" type="subTitle"/>
          </p:nvPr>
        </p:nvSpPr>
        <p:spPr>
          <a:xfrm>
            <a:off x="856550" y="2816930"/>
            <a:ext cx="14997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54" name="Google Shape;2054;p51"/>
          <p:cNvSpPr txBox="1"/>
          <p:nvPr>
            <p:ph idx="3" type="subTitle"/>
          </p:nvPr>
        </p:nvSpPr>
        <p:spPr>
          <a:xfrm>
            <a:off x="2739812" y="2559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55" name="Google Shape;2055;p51"/>
          <p:cNvSpPr txBox="1"/>
          <p:nvPr>
            <p:ph idx="4" type="subTitle"/>
          </p:nvPr>
        </p:nvSpPr>
        <p:spPr>
          <a:xfrm>
            <a:off x="2856662" y="2816930"/>
            <a:ext cx="14997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56" name="Google Shape;2056;p51"/>
          <p:cNvSpPr txBox="1"/>
          <p:nvPr>
            <p:ph idx="5" type="subTitle"/>
          </p:nvPr>
        </p:nvSpPr>
        <p:spPr>
          <a:xfrm>
            <a:off x="4718500" y="2559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57" name="Google Shape;2057;p51"/>
          <p:cNvSpPr txBox="1"/>
          <p:nvPr>
            <p:ph idx="6" type="subTitle"/>
          </p:nvPr>
        </p:nvSpPr>
        <p:spPr>
          <a:xfrm>
            <a:off x="4835350" y="2816930"/>
            <a:ext cx="14997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58" name="Google Shape;2058;p51"/>
          <p:cNvGrpSpPr/>
          <p:nvPr/>
        </p:nvGrpSpPr>
        <p:grpSpPr>
          <a:xfrm>
            <a:off x="6373713" y="4125725"/>
            <a:ext cx="2783800" cy="1027300"/>
            <a:chOff x="-5555112" y="2724125"/>
            <a:chExt cx="2783800" cy="1027300"/>
          </a:xfrm>
        </p:grpSpPr>
        <p:sp>
          <p:nvSpPr>
            <p:cNvPr id="2059" name="Google Shape;2059;p51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51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1" name="Google Shape;2061;p51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2" name="Google Shape;2062;p51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063" name="Google Shape;2063;p51"/>
          <p:cNvGrpSpPr/>
          <p:nvPr/>
        </p:nvGrpSpPr>
        <p:grpSpPr>
          <a:xfrm flipH="1">
            <a:off x="0" y="3485763"/>
            <a:ext cx="1097388" cy="1657725"/>
            <a:chOff x="16049738" y="3642850"/>
            <a:chExt cx="1097388" cy="1657725"/>
          </a:xfrm>
        </p:grpSpPr>
        <p:sp>
          <p:nvSpPr>
            <p:cNvPr id="2064" name="Google Shape;2064;p51"/>
            <p:cNvSpPr/>
            <p:nvPr/>
          </p:nvSpPr>
          <p:spPr>
            <a:xfrm>
              <a:off x="16182100" y="4338300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5" name="Google Shape;2065;p51"/>
            <p:cNvGrpSpPr/>
            <p:nvPr/>
          </p:nvGrpSpPr>
          <p:grpSpPr>
            <a:xfrm>
              <a:off x="16049738" y="3642850"/>
              <a:ext cx="980875" cy="980675"/>
              <a:chOff x="12213050" y="4390025"/>
              <a:chExt cx="980875" cy="980675"/>
            </a:xfrm>
          </p:grpSpPr>
          <p:sp>
            <p:nvSpPr>
              <p:cNvPr id="2066" name="Google Shape;2066;p51"/>
              <p:cNvSpPr/>
              <p:nvPr/>
            </p:nvSpPr>
            <p:spPr>
              <a:xfrm>
                <a:off x="12244775" y="4683350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7" name="Google Shape;2067;p51"/>
              <p:cNvSpPr/>
              <p:nvPr/>
            </p:nvSpPr>
            <p:spPr>
              <a:xfrm>
                <a:off x="12218325" y="477070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8" name="Google Shape;2068;p51"/>
              <p:cNvSpPr/>
              <p:nvPr/>
            </p:nvSpPr>
            <p:spPr>
              <a:xfrm>
                <a:off x="12228900" y="4725650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9" name="Google Shape;2069;p51"/>
              <p:cNvSpPr/>
              <p:nvPr/>
            </p:nvSpPr>
            <p:spPr>
              <a:xfrm>
                <a:off x="12305675" y="4572325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0" name="Google Shape;2070;p51"/>
              <p:cNvSpPr/>
              <p:nvPr/>
            </p:nvSpPr>
            <p:spPr>
              <a:xfrm>
                <a:off x="12281775" y="460680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1" name="Google Shape;2071;p51"/>
              <p:cNvSpPr/>
              <p:nvPr/>
            </p:nvSpPr>
            <p:spPr>
              <a:xfrm>
                <a:off x="12260625" y="4643800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2" name="Google Shape;2072;p51"/>
              <p:cNvSpPr/>
              <p:nvPr/>
            </p:nvSpPr>
            <p:spPr>
              <a:xfrm>
                <a:off x="12213050" y="4820825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3" name="Google Shape;2073;p51"/>
              <p:cNvSpPr/>
              <p:nvPr/>
            </p:nvSpPr>
            <p:spPr>
              <a:xfrm>
                <a:off x="12228900" y="5011150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4" name="Google Shape;2074;p51"/>
              <p:cNvSpPr/>
              <p:nvPr/>
            </p:nvSpPr>
            <p:spPr>
              <a:xfrm>
                <a:off x="12694175" y="4390025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5" name="Google Shape;2075;p51"/>
              <p:cNvSpPr/>
              <p:nvPr/>
            </p:nvSpPr>
            <p:spPr>
              <a:xfrm>
                <a:off x="12213050" y="4876425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6" name="Google Shape;2076;p51"/>
              <p:cNvSpPr/>
              <p:nvPr/>
            </p:nvSpPr>
            <p:spPr>
              <a:xfrm>
                <a:off x="12215800" y="4937125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7" name="Google Shape;2077;p51"/>
              <p:cNvSpPr/>
              <p:nvPr/>
            </p:nvSpPr>
            <p:spPr>
              <a:xfrm>
                <a:off x="12268675" y="5106325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8" name="Google Shape;2078;p51"/>
              <p:cNvSpPr/>
              <p:nvPr/>
            </p:nvSpPr>
            <p:spPr>
              <a:xfrm>
                <a:off x="12392800" y="4485200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9" name="Google Shape;2079;p51"/>
              <p:cNvSpPr/>
              <p:nvPr/>
            </p:nvSpPr>
            <p:spPr>
              <a:xfrm>
                <a:off x="12638775" y="4390025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0" name="Google Shape;2080;p51"/>
              <p:cNvSpPr/>
              <p:nvPr/>
            </p:nvSpPr>
            <p:spPr>
              <a:xfrm>
                <a:off x="12755075" y="4392550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51"/>
              <p:cNvSpPr/>
              <p:nvPr/>
            </p:nvSpPr>
            <p:spPr>
              <a:xfrm>
                <a:off x="12588425" y="439785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2" name="Google Shape;2082;p51"/>
              <p:cNvSpPr/>
              <p:nvPr/>
            </p:nvSpPr>
            <p:spPr>
              <a:xfrm>
                <a:off x="12829100" y="4405875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3" name="Google Shape;2083;p51"/>
              <p:cNvSpPr/>
              <p:nvPr/>
            </p:nvSpPr>
            <p:spPr>
              <a:xfrm>
                <a:off x="12924275" y="4442900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4" name="Google Shape;2084;p51"/>
              <p:cNvSpPr/>
              <p:nvPr/>
            </p:nvSpPr>
            <p:spPr>
              <a:xfrm>
                <a:off x="12361075" y="4514150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5" name="Google Shape;2085;p51"/>
              <p:cNvSpPr/>
              <p:nvPr/>
            </p:nvSpPr>
            <p:spPr>
              <a:xfrm>
                <a:off x="12332100" y="4540600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6" name="Google Shape;2086;p51"/>
              <p:cNvSpPr/>
              <p:nvPr/>
            </p:nvSpPr>
            <p:spPr>
              <a:xfrm>
                <a:off x="12424525" y="446405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7" name="Google Shape;2087;p51"/>
              <p:cNvSpPr/>
              <p:nvPr/>
            </p:nvSpPr>
            <p:spPr>
              <a:xfrm>
                <a:off x="12461550" y="4442900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8" name="Google Shape;2088;p51"/>
              <p:cNvSpPr/>
              <p:nvPr/>
            </p:nvSpPr>
            <p:spPr>
              <a:xfrm>
                <a:off x="12501300" y="4424275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9" name="Google Shape;2089;p51"/>
              <p:cNvSpPr/>
              <p:nvPr/>
            </p:nvSpPr>
            <p:spPr>
              <a:xfrm>
                <a:off x="12543600" y="4408425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90" name="Google Shape;2090;p51"/>
          <p:cNvSpPr txBox="1"/>
          <p:nvPr>
            <p:ph idx="7" type="subTitle"/>
          </p:nvPr>
        </p:nvSpPr>
        <p:spPr>
          <a:xfrm>
            <a:off x="6701712" y="2559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91" name="Google Shape;2091;p51"/>
          <p:cNvSpPr txBox="1"/>
          <p:nvPr>
            <p:ph idx="8" type="subTitle"/>
          </p:nvPr>
        </p:nvSpPr>
        <p:spPr>
          <a:xfrm>
            <a:off x="6820212" y="2816930"/>
            <a:ext cx="1496400" cy="10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9">
  <p:cSld name="CUSTOM_20"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p52"/>
          <p:cNvSpPr txBox="1"/>
          <p:nvPr>
            <p:ph idx="1" type="subTitle"/>
          </p:nvPr>
        </p:nvSpPr>
        <p:spPr>
          <a:xfrm>
            <a:off x="1129876" y="3321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94" name="Google Shape;2094;p52"/>
          <p:cNvSpPr txBox="1"/>
          <p:nvPr>
            <p:ph idx="2" type="subTitle"/>
          </p:nvPr>
        </p:nvSpPr>
        <p:spPr>
          <a:xfrm>
            <a:off x="1129876" y="3640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95" name="Google Shape;2095;p52"/>
          <p:cNvSpPr txBox="1"/>
          <p:nvPr>
            <p:ph idx="3" type="subTitle"/>
          </p:nvPr>
        </p:nvSpPr>
        <p:spPr>
          <a:xfrm>
            <a:off x="3705300" y="3321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96" name="Google Shape;2096;p52"/>
          <p:cNvSpPr txBox="1"/>
          <p:nvPr>
            <p:ph idx="4" type="subTitle"/>
          </p:nvPr>
        </p:nvSpPr>
        <p:spPr>
          <a:xfrm>
            <a:off x="3705300" y="3640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97" name="Google Shape;2097;p52"/>
          <p:cNvSpPr txBox="1"/>
          <p:nvPr>
            <p:ph idx="5" type="subTitle"/>
          </p:nvPr>
        </p:nvSpPr>
        <p:spPr>
          <a:xfrm>
            <a:off x="6280316" y="3321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98" name="Google Shape;2098;p52"/>
          <p:cNvSpPr txBox="1"/>
          <p:nvPr>
            <p:ph idx="6" type="subTitle"/>
          </p:nvPr>
        </p:nvSpPr>
        <p:spPr>
          <a:xfrm>
            <a:off x="6280316" y="3640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99" name="Google Shape;2099;p52"/>
          <p:cNvGrpSpPr/>
          <p:nvPr/>
        </p:nvGrpSpPr>
        <p:grpSpPr>
          <a:xfrm>
            <a:off x="6373713" y="4125725"/>
            <a:ext cx="2783800" cy="1027300"/>
            <a:chOff x="-5555112" y="2724125"/>
            <a:chExt cx="2783800" cy="1027300"/>
          </a:xfrm>
        </p:grpSpPr>
        <p:sp>
          <p:nvSpPr>
            <p:cNvPr id="2100" name="Google Shape;2100;p52"/>
            <p:cNvSpPr/>
            <p:nvPr/>
          </p:nvSpPr>
          <p:spPr>
            <a:xfrm>
              <a:off x="-5555112" y="272412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52"/>
            <p:cNvSpPr/>
            <p:nvPr/>
          </p:nvSpPr>
          <p:spPr>
            <a:xfrm>
              <a:off x="-4198862" y="327672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2" name="Google Shape;2102;p52"/>
          <p:cNvSpPr/>
          <p:nvPr/>
        </p:nvSpPr>
        <p:spPr>
          <a:xfrm flipH="1">
            <a:off x="8046600" y="688538"/>
            <a:ext cx="965025" cy="962275"/>
          </a:xfrm>
          <a:custGeom>
            <a:rect b="b" l="l" r="r" t="t"/>
            <a:pathLst>
              <a:path extrusionOk="0" h="38491" w="38601">
                <a:moveTo>
                  <a:pt x="19355" y="7293"/>
                </a:moveTo>
                <a:cubicBezTo>
                  <a:pt x="25911" y="7293"/>
                  <a:pt x="31300" y="12690"/>
                  <a:pt x="31300" y="19246"/>
                </a:cubicBezTo>
                <a:cubicBezTo>
                  <a:pt x="31300" y="25802"/>
                  <a:pt x="25911" y="31191"/>
                  <a:pt x="19355" y="31191"/>
                </a:cubicBezTo>
                <a:cubicBezTo>
                  <a:pt x="12689" y="31191"/>
                  <a:pt x="7402" y="25802"/>
                  <a:pt x="7402" y="19246"/>
                </a:cubicBezTo>
                <a:cubicBezTo>
                  <a:pt x="7402" y="12690"/>
                  <a:pt x="12689" y="7293"/>
                  <a:pt x="19355" y="7293"/>
                </a:cubicBezTo>
                <a:close/>
                <a:moveTo>
                  <a:pt x="19355" y="1"/>
                </a:moveTo>
                <a:cubicBezTo>
                  <a:pt x="8671" y="1"/>
                  <a:pt x="0" y="8672"/>
                  <a:pt x="0" y="19246"/>
                </a:cubicBezTo>
                <a:cubicBezTo>
                  <a:pt x="0" y="29922"/>
                  <a:pt x="8671" y="38491"/>
                  <a:pt x="19355" y="38491"/>
                </a:cubicBezTo>
                <a:cubicBezTo>
                  <a:pt x="29929" y="38491"/>
                  <a:pt x="38600" y="29922"/>
                  <a:pt x="38600" y="19246"/>
                </a:cubicBezTo>
                <a:cubicBezTo>
                  <a:pt x="38600" y="8672"/>
                  <a:pt x="29929" y="1"/>
                  <a:pt x="19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03" name="Google Shape;2103;p52"/>
          <p:cNvGrpSpPr/>
          <p:nvPr/>
        </p:nvGrpSpPr>
        <p:grpSpPr>
          <a:xfrm flipH="1">
            <a:off x="8163113" y="-6912"/>
            <a:ext cx="980875" cy="980675"/>
            <a:chOff x="4166450" y="897350"/>
            <a:chExt cx="980875" cy="980675"/>
          </a:xfrm>
        </p:grpSpPr>
        <p:sp>
          <p:nvSpPr>
            <p:cNvPr id="2104" name="Google Shape;2104;p52"/>
            <p:cNvSpPr/>
            <p:nvPr/>
          </p:nvSpPr>
          <p:spPr>
            <a:xfrm>
              <a:off x="4198175" y="1190675"/>
              <a:ext cx="658375" cy="653100"/>
            </a:xfrm>
            <a:custGeom>
              <a:rect b="b" l="l" r="r" t="t"/>
              <a:pathLst>
                <a:path extrusionOk="0" h="26124" w="26335">
                  <a:moveTo>
                    <a:pt x="322" y="0"/>
                  </a:moveTo>
                  <a:lnTo>
                    <a:pt x="0" y="956"/>
                  </a:lnTo>
                  <a:lnTo>
                    <a:pt x="25488" y="26123"/>
                  </a:lnTo>
                  <a:cubicBezTo>
                    <a:pt x="25801" y="26013"/>
                    <a:pt x="26123" y="25912"/>
                    <a:pt x="26334" y="2580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52"/>
            <p:cNvSpPr/>
            <p:nvPr/>
          </p:nvSpPr>
          <p:spPr>
            <a:xfrm>
              <a:off x="4171725" y="1278025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212" y="0"/>
                  </a:moveTo>
                  <a:cubicBezTo>
                    <a:pt x="212" y="423"/>
                    <a:pt x="111" y="736"/>
                    <a:pt x="1" y="1159"/>
                  </a:cubicBezTo>
                  <a:lnTo>
                    <a:pt x="22841" y="23686"/>
                  </a:lnTo>
                  <a:cubicBezTo>
                    <a:pt x="23163" y="23576"/>
                    <a:pt x="23586" y="23576"/>
                    <a:pt x="23899" y="23475"/>
                  </a:cubicBezTo>
                  <a:lnTo>
                    <a:pt x="2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52"/>
            <p:cNvSpPr/>
            <p:nvPr/>
          </p:nvSpPr>
          <p:spPr>
            <a:xfrm>
              <a:off x="4182300" y="1232975"/>
              <a:ext cx="631950" cy="626650"/>
            </a:xfrm>
            <a:custGeom>
              <a:rect b="b" l="l" r="r" t="t"/>
              <a:pathLst>
                <a:path extrusionOk="0" h="25066" w="25278">
                  <a:moveTo>
                    <a:pt x="322" y="0"/>
                  </a:moveTo>
                  <a:lnTo>
                    <a:pt x="1" y="956"/>
                  </a:lnTo>
                  <a:lnTo>
                    <a:pt x="24322" y="25065"/>
                  </a:lnTo>
                  <a:lnTo>
                    <a:pt x="25277" y="2474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52"/>
            <p:cNvSpPr/>
            <p:nvPr/>
          </p:nvSpPr>
          <p:spPr>
            <a:xfrm>
              <a:off x="4259075" y="1079650"/>
              <a:ext cx="708500" cy="700675"/>
            </a:xfrm>
            <a:custGeom>
              <a:rect b="b" l="l" r="r" t="t"/>
              <a:pathLst>
                <a:path extrusionOk="0" h="28027" w="28340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595" y="28026"/>
                  </a:lnTo>
                  <a:cubicBezTo>
                    <a:pt x="27807" y="27916"/>
                    <a:pt x="28018" y="27705"/>
                    <a:pt x="28340" y="2749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52"/>
            <p:cNvSpPr/>
            <p:nvPr/>
          </p:nvSpPr>
          <p:spPr>
            <a:xfrm>
              <a:off x="4235175" y="1114125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534" y="0"/>
                  </a:moveTo>
                  <a:cubicBezTo>
                    <a:pt x="322" y="313"/>
                    <a:pt x="212" y="525"/>
                    <a:pt x="1" y="846"/>
                  </a:cubicBezTo>
                  <a:lnTo>
                    <a:pt x="27071" y="27595"/>
                  </a:lnTo>
                  <a:cubicBezTo>
                    <a:pt x="27392" y="27493"/>
                    <a:pt x="27604" y="27282"/>
                    <a:pt x="27917" y="27172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52"/>
            <p:cNvSpPr/>
            <p:nvPr/>
          </p:nvSpPr>
          <p:spPr>
            <a:xfrm>
              <a:off x="4214025" y="1151125"/>
              <a:ext cx="682075" cy="674025"/>
            </a:xfrm>
            <a:custGeom>
              <a:rect b="b" l="l" r="r" t="t"/>
              <a:pathLst>
                <a:path extrusionOk="0" h="26961" w="27283">
                  <a:moveTo>
                    <a:pt x="534" y="1"/>
                  </a:moveTo>
                  <a:cubicBezTo>
                    <a:pt x="322" y="314"/>
                    <a:pt x="212" y="525"/>
                    <a:pt x="1" y="847"/>
                  </a:cubicBezTo>
                  <a:lnTo>
                    <a:pt x="26436" y="26961"/>
                  </a:lnTo>
                  <a:cubicBezTo>
                    <a:pt x="26758" y="26859"/>
                    <a:pt x="27071" y="26749"/>
                    <a:pt x="27282" y="26538"/>
                  </a:cubicBezTo>
                  <a:lnTo>
                    <a:pt x="5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52"/>
            <p:cNvSpPr/>
            <p:nvPr/>
          </p:nvSpPr>
          <p:spPr>
            <a:xfrm>
              <a:off x="4166450" y="1328150"/>
              <a:ext cx="552625" cy="549875"/>
            </a:xfrm>
            <a:custGeom>
              <a:rect b="b" l="l" r="r" t="t"/>
              <a:pathLst>
                <a:path extrusionOk="0" h="21995" w="22105">
                  <a:moveTo>
                    <a:pt x="110" y="0"/>
                  </a:moveTo>
                  <a:cubicBezTo>
                    <a:pt x="110" y="423"/>
                    <a:pt x="0" y="846"/>
                    <a:pt x="0" y="1269"/>
                  </a:cubicBezTo>
                  <a:lnTo>
                    <a:pt x="20937" y="21994"/>
                  </a:lnTo>
                  <a:cubicBezTo>
                    <a:pt x="21360" y="21893"/>
                    <a:pt x="21682" y="21893"/>
                    <a:pt x="22105" y="21783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52"/>
            <p:cNvSpPr/>
            <p:nvPr/>
          </p:nvSpPr>
          <p:spPr>
            <a:xfrm>
              <a:off x="4182300" y="1518475"/>
              <a:ext cx="346450" cy="343675"/>
            </a:xfrm>
            <a:custGeom>
              <a:rect b="b" l="l" r="r" t="t"/>
              <a:pathLst>
                <a:path extrusionOk="0" h="13747" w="13858">
                  <a:moveTo>
                    <a:pt x="1" y="1"/>
                  </a:moveTo>
                  <a:lnTo>
                    <a:pt x="1" y="1"/>
                  </a:lnTo>
                  <a:cubicBezTo>
                    <a:pt x="212" y="635"/>
                    <a:pt x="424" y="1269"/>
                    <a:pt x="745" y="1904"/>
                  </a:cubicBezTo>
                  <a:lnTo>
                    <a:pt x="11954" y="13113"/>
                  </a:lnTo>
                  <a:lnTo>
                    <a:pt x="13857" y="13747"/>
                  </a:lnTo>
                  <a:lnTo>
                    <a:pt x="1" y="1"/>
                  </a:lnTo>
                  <a:close/>
                  <a:moveTo>
                    <a:pt x="13857" y="13747"/>
                  </a:moveTo>
                  <a:lnTo>
                    <a:pt x="13857" y="13747"/>
                  </a:lnTo>
                  <a:lnTo>
                    <a:pt x="13857" y="137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52"/>
            <p:cNvSpPr/>
            <p:nvPr/>
          </p:nvSpPr>
          <p:spPr>
            <a:xfrm>
              <a:off x="4647575" y="897350"/>
              <a:ext cx="499750" cy="494250"/>
            </a:xfrm>
            <a:custGeom>
              <a:rect b="b" l="l" r="r" t="t"/>
              <a:pathLst>
                <a:path extrusionOk="0" h="19770" w="19990">
                  <a:moveTo>
                    <a:pt x="0" y="0"/>
                  </a:moveTo>
                  <a:lnTo>
                    <a:pt x="19990" y="19770"/>
                  </a:lnTo>
                  <a:cubicBezTo>
                    <a:pt x="19990" y="19347"/>
                    <a:pt x="19990" y="18924"/>
                    <a:pt x="19880" y="1839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52"/>
            <p:cNvSpPr/>
            <p:nvPr/>
          </p:nvSpPr>
          <p:spPr>
            <a:xfrm>
              <a:off x="4166450" y="1383750"/>
              <a:ext cx="497000" cy="494275"/>
            </a:xfrm>
            <a:custGeom>
              <a:rect b="b" l="l" r="r" t="t"/>
              <a:pathLst>
                <a:path extrusionOk="0" h="19771" w="19880">
                  <a:moveTo>
                    <a:pt x="0" y="1"/>
                  </a:moveTo>
                  <a:lnTo>
                    <a:pt x="0" y="1371"/>
                  </a:lnTo>
                  <a:lnTo>
                    <a:pt x="18611" y="19770"/>
                  </a:lnTo>
                  <a:lnTo>
                    <a:pt x="19880" y="19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52"/>
            <p:cNvSpPr/>
            <p:nvPr/>
          </p:nvSpPr>
          <p:spPr>
            <a:xfrm>
              <a:off x="4169200" y="1444450"/>
              <a:ext cx="433575" cy="431025"/>
            </a:xfrm>
            <a:custGeom>
              <a:rect b="b" l="l" r="r" t="t"/>
              <a:pathLst>
                <a:path extrusionOk="0" h="17241" w="17343">
                  <a:moveTo>
                    <a:pt x="0" y="1"/>
                  </a:moveTo>
                  <a:lnTo>
                    <a:pt x="0" y="1"/>
                  </a:lnTo>
                  <a:cubicBezTo>
                    <a:pt x="102" y="534"/>
                    <a:pt x="102" y="1058"/>
                    <a:pt x="212" y="1591"/>
                  </a:cubicBezTo>
                  <a:lnTo>
                    <a:pt x="15752" y="17029"/>
                  </a:lnTo>
                  <a:cubicBezTo>
                    <a:pt x="16285" y="17131"/>
                    <a:pt x="16809" y="17131"/>
                    <a:pt x="17342" y="1724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52"/>
            <p:cNvSpPr/>
            <p:nvPr/>
          </p:nvSpPr>
          <p:spPr>
            <a:xfrm>
              <a:off x="4222075" y="1613650"/>
              <a:ext cx="211500" cy="211500"/>
            </a:xfrm>
            <a:custGeom>
              <a:rect b="b" l="l" r="r" t="t"/>
              <a:pathLst>
                <a:path extrusionOk="0" h="8460" w="8460">
                  <a:moveTo>
                    <a:pt x="0" y="0"/>
                  </a:moveTo>
                  <a:lnTo>
                    <a:pt x="0" y="0"/>
                  </a:lnTo>
                  <a:cubicBezTo>
                    <a:pt x="846" y="1802"/>
                    <a:pt x="2115" y="3384"/>
                    <a:pt x="3595" y="4864"/>
                  </a:cubicBezTo>
                  <a:cubicBezTo>
                    <a:pt x="5076" y="6345"/>
                    <a:pt x="6658" y="7512"/>
                    <a:pt x="8460" y="8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52"/>
            <p:cNvSpPr/>
            <p:nvPr/>
          </p:nvSpPr>
          <p:spPr>
            <a:xfrm>
              <a:off x="4346200" y="992525"/>
              <a:ext cx="705975" cy="703200"/>
            </a:xfrm>
            <a:custGeom>
              <a:rect b="b" l="l" r="r" t="t"/>
              <a:pathLst>
                <a:path extrusionOk="0" h="28128" w="28239">
                  <a:moveTo>
                    <a:pt x="745" y="0"/>
                  </a:moveTo>
                  <a:cubicBezTo>
                    <a:pt x="424" y="212"/>
                    <a:pt x="212" y="423"/>
                    <a:pt x="1" y="635"/>
                  </a:cubicBezTo>
                  <a:lnTo>
                    <a:pt x="27705" y="28127"/>
                  </a:lnTo>
                  <a:cubicBezTo>
                    <a:pt x="27917" y="27806"/>
                    <a:pt x="28027" y="27595"/>
                    <a:pt x="28238" y="27383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52"/>
            <p:cNvSpPr/>
            <p:nvPr/>
          </p:nvSpPr>
          <p:spPr>
            <a:xfrm>
              <a:off x="4592175" y="897350"/>
              <a:ext cx="552425" cy="549875"/>
            </a:xfrm>
            <a:custGeom>
              <a:rect b="b" l="l" r="r" t="t"/>
              <a:pathLst>
                <a:path extrusionOk="0" h="21995" w="22097">
                  <a:moveTo>
                    <a:pt x="1159" y="0"/>
                  </a:moveTo>
                  <a:cubicBezTo>
                    <a:pt x="846" y="102"/>
                    <a:pt x="423" y="102"/>
                    <a:pt x="0" y="212"/>
                  </a:cubicBezTo>
                  <a:lnTo>
                    <a:pt x="21995" y="21995"/>
                  </a:lnTo>
                  <a:cubicBezTo>
                    <a:pt x="22096" y="21572"/>
                    <a:pt x="22096" y="21149"/>
                    <a:pt x="22096" y="20726"/>
                  </a:cubicBezTo>
                  <a:lnTo>
                    <a:pt x="11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52"/>
            <p:cNvSpPr/>
            <p:nvPr/>
          </p:nvSpPr>
          <p:spPr>
            <a:xfrm>
              <a:off x="4708475" y="899875"/>
              <a:ext cx="433575" cy="431050"/>
            </a:xfrm>
            <a:custGeom>
              <a:rect b="b" l="l" r="r" t="t"/>
              <a:pathLst>
                <a:path extrusionOk="0" h="17242" w="17343">
                  <a:moveTo>
                    <a:pt x="1" y="1"/>
                  </a:moveTo>
                  <a:lnTo>
                    <a:pt x="17343" y="17241"/>
                  </a:lnTo>
                  <a:cubicBezTo>
                    <a:pt x="17343" y="16708"/>
                    <a:pt x="17233" y="16184"/>
                    <a:pt x="17131" y="15651"/>
                  </a:cubicBezTo>
                  <a:lnTo>
                    <a:pt x="1583" y="212"/>
                  </a:lnTo>
                  <a:cubicBezTo>
                    <a:pt x="1058" y="111"/>
                    <a:pt x="525" y="11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52"/>
            <p:cNvSpPr/>
            <p:nvPr/>
          </p:nvSpPr>
          <p:spPr>
            <a:xfrm>
              <a:off x="4541825" y="905175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1168" y="0"/>
                  </a:moveTo>
                  <a:cubicBezTo>
                    <a:pt x="745" y="110"/>
                    <a:pt x="424" y="110"/>
                    <a:pt x="1" y="212"/>
                  </a:cubicBezTo>
                  <a:lnTo>
                    <a:pt x="23687" y="23687"/>
                  </a:lnTo>
                  <a:cubicBezTo>
                    <a:pt x="23797" y="23264"/>
                    <a:pt x="23797" y="22951"/>
                    <a:pt x="23899" y="22528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52"/>
            <p:cNvSpPr/>
            <p:nvPr/>
          </p:nvSpPr>
          <p:spPr>
            <a:xfrm>
              <a:off x="4782500" y="913200"/>
              <a:ext cx="346225" cy="343700"/>
            </a:xfrm>
            <a:custGeom>
              <a:rect b="b" l="l" r="r" t="t"/>
              <a:pathLst>
                <a:path extrusionOk="0" h="13748" w="13849">
                  <a:moveTo>
                    <a:pt x="1" y="1"/>
                  </a:moveTo>
                  <a:lnTo>
                    <a:pt x="13849" y="13747"/>
                  </a:lnTo>
                  <a:lnTo>
                    <a:pt x="13214" y="11844"/>
                  </a:lnTo>
                  <a:lnTo>
                    <a:pt x="2005" y="635"/>
                  </a:lnTo>
                  <a:cubicBezTo>
                    <a:pt x="1269" y="424"/>
                    <a:pt x="635" y="212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52"/>
            <p:cNvSpPr/>
            <p:nvPr/>
          </p:nvSpPr>
          <p:spPr>
            <a:xfrm>
              <a:off x="4877675" y="950225"/>
              <a:ext cx="214050" cy="211500"/>
            </a:xfrm>
            <a:custGeom>
              <a:rect b="b" l="l" r="r" t="t"/>
              <a:pathLst>
                <a:path extrusionOk="0" h="8460" w="8562">
                  <a:moveTo>
                    <a:pt x="0" y="0"/>
                  </a:moveTo>
                  <a:lnTo>
                    <a:pt x="8561" y="8460"/>
                  </a:lnTo>
                  <a:cubicBezTo>
                    <a:pt x="7614" y="6658"/>
                    <a:pt x="6446" y="5076"/>
                    <a:pt x="4966" y="3595"/>
                  </a:cubicBezTo>
                  <a:cubicBezTo>
                    <a:pt x="3486" y="2115"/>
                    <a:pt x="1794" y="948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52"/>
            <p:cNvSpPr/>
            <p:nvPr/>
          </p:nvSpPr>
          <p:spPr>
            <a:xfrm>
              <a:off x="4314475" y="1021475"/>
              <a:ext cx="711250" cy="705975"/>
            </a:xfrm>
            <a:custGeom>
              <a:rect b="b" l="l" r="r" t="t"/>
              <a:pathLst>
                <a:path extrusionOk="0" h="28239" w="28450">
                  <a:moveTo>
                    <a:pt x="635" y="1"/>
                  </a:moveTo>
                  <a:cubicBezTo>
                    <a:pt x="424" y="111"/>
                    <a:pt x="212" y="322"/>
                    <a:pt x="1" y="635"/>
                  </a:cubicBezTo>
                  <a:lnTo>
                    <a:pt x="27815" y="28238"/>
                  </a:lnTo>
                  <a:cubicBezTo>
                    <a:pt x="28027" y="27917"/>
                    <a:pt x="28238" y="27705"/>
                    <a:pt x="28450" y="27494"/>
                  </a:cubicBezTo>
                  <a:lnTo>
                    <a:pt x="6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52"/>
            <p:cNvSpPr/>
            <p:nvPr/>
          </p:nvSpPr>
          <p:spPr>
            <a:xfrm>
              <a:off x="4285500" y="1047925"/>
              <a:ext cx="711050" cy="705950"/>
            </a:xfrm>
            <a:custGeom>
              <a:rect b="b" l="l" r="r" t="t"/>
              <a:pathLst>
                <a:path extrusionOk="0" h="28238" w="28442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807" y="28238"/>
                  </a:lnTo>
                  <a:cubicBezTo>
                    <a:pt x="28018" y="28128"/>
                    <a:pt x="28230" y="27916"/>
                    <a:pt x="28441" y="2760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52"/>
            <p:cNvSpPr/>
            <p:nvPr/>
          </p:nvSpPr>
          <p:spPr>
            <a:xfrm>
              <a:off x="4377925" y="971375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847" y="0"/>
                  </a:moveTo>
                  <a:cubicBezTo>
                    <a:pt x="534" y="102"/>
                    <a:pt x="322" y="313"/>
                    <a:pt x="1" y="423"/>
                  </a:cubicBezTo>
                  <a:lnTo>
                    <a:pt x="27392" y="27595"/>
                  </a:lnTo>
                  <a:cubicBezTo>
                    <a:pt x="27604" y="27282"/>
                    <a:pt x="27705" y="27070"/>
                    <a:pt x="27917" y="26749"/>
                  </a:cubicBezTo>
                  <a:lnTo>
                    <a:pt x="8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52"/>
            <p:cNvSpPr/>
            <p:nvPr/>
          </p:nvSpPr>
          <p:spPr>
            <a:xfrm>
              <a:off x="4414950" y="950225"/>
              <a:ext cx="682050" cy="674025"/>
            </a:xfrm>
            <a:custGeom>
              <a:rect b="b" l="l" r="r" t="t"/>
              <a:pathLst>
                <a:path extrusionOk="0" h="26961" w="27282">
                  <a:moveTo>
                    <a:pt x="846" y="0"/>
                  </a:moveTo>
                  <a:cubicBezTo>
                    <a:pt x="533" y="102"/>
                    <a:pt x="322" y="212"/>
                    <a:pt x="0" y="423"/>
                  </a:cubicBezTo>
                  <a:lnTo>
                    <a:pt x="26859" y="26960"/>
                  </a:lnTo>
                  <a:cubicBezTo>
                    <a:pt x="26969" y="26647"/>
                    <a:pt x="27180" y="26436"/>
                    <a:pt x="27282" y="26114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52"/>
            <p:cNvSpPr/>
            <p:nvPr/>
          </p:nvSpPr>
          <p:spPr>
            <a:xfrm>
              <a:off x="4454700" y="931600"/>
              <a:ext cx="660925" cy="653100"/>
            </a:xfrm>
            <a:custGeom>
              <a:rect b="b" l="l" r="r" t="t"/>
              <a:pathLst>
                <a:path extrusionOk="0" h="26124" w="26437">
                  <a:moveTo>
                    <a:pt x="948" y="1"/>
                  </a:moveTo>
                  <a:lnTo>
                    <a:pt x="0" y="322"/>
                  </a:lnTo>
                  <a:lnTo>
                    <a:pt x="26013" y="26123"/>
                  </a:lnTo>
                  <a:cubicBezTo>
                    <a:pt x="26115" y="25802"/>
                    <a:pt x="26225" y="25489"/>
                    <a:pt x="26436" y="25167"/>
                  </a:cubicBezTo>
                  <a:lnTo>
                    <a:pt x="9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52"/>
            <p:cNvSpPr/>
            <p:nvPr/>
          </p:nvSpPr>
          <p:spPr>
            <a:xfrm>
              <a:off x="4497000" y="915750"/>
              <a:ext cx="631725" cy="626650"/>
            </a:xfrm>
            <a:custGeom>
              <a:rect b="b" l="l" r="r" t="t"/>
              <a:pathLst>
                <a:path extrusionOk="0" h="25066" w="25269">
                  <a:moveTo>
                    <a:pt x="948" y="0"/>
                  </a:moveTo>
                  <a:lnTo>
                    <a:pt x="0" y="322"/>
                  </a:lnTo>
                  <a:lnTo>
                    <a:pt x="24956" y="25065"/>
                  </a:lnTo>
                  <a:lnTo>
                    <a:pt x="25269" y="24110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8" name="Google Shape;2128;p52"/>
          <p:cNvGrpSpPr/>
          <p:nvPr/>
        </p:nvGrpSpPr>
        <p:grpSpPr>
          <a:xfrm>
            <a:off x="-12" y="1825"/>
            <a:ext cx="2022450" cy="1075325"/>
            <a:chOff x="-12" y="1825"/>
            <a:chExt cx="2022450" cy="1075325"/>
          </a:xfrm>
        </p:grpSpPr>
        <p:sp>
          <p:nvSpPr>
            <p:cNvPr id="2129" name="Google Shape;2129;p52"/>
            <p:cNvSpPr/>
            <p:nvPr/>
          </p:nvSpPr>
          <p:spPr>
            <a:xfrm>
              <a:off x="-12" y="182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52"/>
            <p:cNvSpPr/>
            <p:nvPr/>
          </p:nvSpPr>
          <p:spPr>
            <a:xfrm>
              <a:off x="-12" y="182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1" name="Google Shape;2131;p52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2" name="Google Shape;2132;p52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4">
  <p:cSld name="CUSTOM_21">
    <p:spTree>
      <p:nvGrpSpPr>
        <p:cNvPr id="2133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53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5" name="Google Shape;2135;p53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36" name="Google Shape;2136;p53"/>
          <p:cNvSpPr txBox="1"/>
          <p:nvPr>
            <p:ph idx="1" type="subTitle"/>
          </p:nvPr>
        </p:nvSpPr>
        <p:spPr>
          <a:xfrm>
            <a:off x="712050" y="2178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37" name="Google Shape;2137;p53"/>
          <p:cNvSpPr txBox="1"/>
          <p:nvPr>
            <p:ph idx="2" type="subTitle"/>
          </p:nvPr>
        </p:nvSpPr>
        <p:spPr>
          <a:xfrm>
            <a:off x="712050" y="2497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38" name="Google Shape;2138;p53"/>
          <p:cNvSpPr txBox="1"/>
          <p:nvPr>
            <p:ph idx="3" type="subTitle"/>
          </p:nvPr>
        </p:nvSpPr>
        <p:spPr>
          <a:xfrm>
            <a:off x="2707839" y="2178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39" name="Google Shape;2139;p53"/>
          <p:cNvSpPr txBox="1"/>
          <p:nvPr>
            <p:ph idx="4" type="subTitle"/>
          </p:nvPr>
        </p:nvSpPr>
        <p:spPr>
          <a:xfrm>
            <a:off x="2707839" y="2497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40" name="Google Shape;2140;p53"/>
          <p:cNvSpPr txBox="1"/>
          <p:nvPr>
            <p:ph idx="5" type="subTitle"/>
          </p:nvPr>
        </p:nvSpPr>
        <p:spPr>
          <a:xfrm>
            <a:off x="4703628" y="2178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41" name="Google Shape;2141;p53"/>
          <p:cNvSpPr txBox="1"/>
          <p:nvPr>
            <p:ph idx="6" type="subTitle"/>
          </p:nvPr>
        </p:nvSpPr>
        <p:spPr>
          <a:xfrm>
            <a:off x="4703628" y="2497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42" name="Google Shape;2142;p53"/>
          <p:cNvSpPr txBox="1"/>
          <p:nvPr>
            <p:ph idx="7" type="subTitle"/>
          </p:nvPr>
        </p:nvSpPr>
        <p:spPr>
          <a:xfrm>
            <a:off x="6699416" y="2178755"/>
            <a:ext cx="1733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43" name="Google Shape;2143;p53"/>
          <p:cNvSpPr txBox="1"/>
          <p:nvPr>
            <p:ph idx="8" type="subTitle"/>
          </p:nvPr>
        </p:nvSpPr>
        <p:spPr>
          <a:xfrm>
            <a:off x="6699416" y="2497841"/>
            <a:ext cx="17334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44" name="Google Shape;2144;p53"/>
          <p:cNvSpPr txBox="1"/>
          <p:nvPr>
            <p:ph idx="9" type="body"/>
          </p:nvPr>
        </p:nvSpPr>
        <p:spPr>
          <a:xfrm>
            <a:off x="713325" y="1396075"/>
            <a:ext cx="77238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B"/>
              </a:buClr>
              <a:buSzPts val="1400"/>
              <a:buFont typeface="Roboto Slab Light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9pPr>
          </a:lstStyle>
          <a:p/>
        </p:txBody>
      </p:sp>
      <p:grpSp>
        <p:nvGrpSpPr>
          <p:cNvPr id="2145" name="Google Shape;2145;p53"/>
          <p:cNvGrpSpPr/>
          <p:nvPr/>
        </p:nvGrpSpPr>
        <p:grpSpPr>
          <a:xfrm>
            <a:off x="-12" y="1825"/>
            <a:ext cx="2022450" cy="1075325"/>
            <a:chOff x="-12" y="1825"/>
            <a:chExt cx="2022450" cy="1075325"/>
          </a:xfrm>
        </p:grpSpPr>
        <p:sp>
          <p:nvSpPr>
            <p:cNvPr id="2146" name="Google Shape;2146;p53"/>
            <p:cNvSpPr/>
            <p:nvPr/>
          </p:nvSpPr>
          <p:spPr>
            <a:xfrm>
              <a:off x="-12" y="182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53"/>
            <p:cNvSpPr/>
            <p:nvPr/>
          </p:nvSpPr>
          <p:spPr>
            <a:xfrm>
              <a:off x="-12" y="182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8" name="Google Shape;2148;p53"/>
          <p:cNvGrpSpPr/>
          <p:nvPr/>
        </p:nvGrpSpPr>
        <p:grpSpPr>
          <a:xfrm>
            <a:off x="6373713" y="425"/>
            <a:ext cx="2783800" cy="1027300"/>
            <a:chOff x="-5555112" y="-1401175"/>
            <a:chExt cx="2783800" cy="1027300"/>
          </a:xfrm>
        </p:grpSpPr>
        <p:sp>
          <p:nvSpPr>
            <p:cNvPr id="2149" name="Google Shape;2149;p53"/>
            <p:cNvSpPr/>
            <p:nvPr/>
          </p:nvSpPr>
          <p:spPr>
            <a:xfrm flipH="1" rot="10800000">
              <a:off x="-5555112" y="-140117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53"/>
            <p:cNvSpPr/>
            <p:nvPr/>
          </p:nvSpPr>
          <p:spPr>
            <a:xfrm flipH="1" rot="10800000">
              <a:off x="-4198862" y="-140117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1" name="Google Shape;2151;p53"/>
          <p:cNvGrpSpPr/>
          <p:nvPr/>
        </p:nvGrpSpPr>
        <p:grpSpPr>
          <a:xfrm>
            <a:off x="6511388" y="4832325"/>
            <a:ext cx="2646125" cy="224625"/>
            <a:chOff x="5554725" y="3765525"/>
            <a:chExt cx="2646125" cy="224625"/>
          </a:xfrm>
        </p:grpSpPr>
        <p:sp>
          <p:nvSpPr>
            <p:cNvPr id="2152" name="Google Shape;2152;p53"/>
            <p:cNvSpPr/>
            <p:nvPr/>
          </p:nvSpPr>
          <p:spPr>
            <a:xfrm>
              <a:off x="5560000" y="3765525"/>
              <a:ext cx="2640850" cy="29000"/>
            </a:xfrm>
            <a:custGeom>
              <a:rect b="b" l="l" r="r" t="t"/>
              <a:pathLst>
                <a:path extrusionOk="0" h="1160" w="105634">
                  <a:moveTo>
                    <a:pt x="635" y="0"/>
                  </a:moveTo>
                  <a:cubicBezTo>
                    <a:pt x="314" y="0"/>
                    <a:pt x="1" y="313"/>
                    <a:pt x="1" y="635"/>
                  </a:cubicBezTo>
                  <a:cubicBezTo>
                    <a:pt x="1" y="948"/>
                    <a:pt x="314" y="1159"/>
                    <a:pt x="635" y="1159"/>
                  </a:cubicBezTo>
                  <a:lnTo>
                    <a:pt x="104999" y="1159"/>
                  </a:lnTo>
                  <a:cubicBezTo>
                    <a:pt x="105320" y="1159"/>
                    <a:pt x="105633" y="948"/>
                    <a:pt x="105633" y="635"/>
                  </a:cubicBezTo>
                  <a:cubicBezTo>
                    <a:pt x="105633" y="313"/>
                    <a:pt x="105320" y="0"/>
                    <a:pt x="1049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53"/>
            <p:cNvSpPr/>
            <p:nvPr/>
          </p:nvSpPr>
          <p:spPr>
            <a:xfrm>
              <a:off x="5560000" y="3963675"/>
              <a:ext cx="2640850" cy="26475"/>
            </a:xfrm>
            <a:custGeom>
              <a:rect b="b" l="l" r="r" t="t"/>
              <a:pathLst>
                <a:path extrusionOk="0" h="1059" w="105634">
                  <a:moveTo>
                    <a:pt x="635" y="1"/>
                  </a:moveTo>
                  <a:cubicBezTo>
                    <a:pt x="314" y="1"/>
                    <a:pt x="1" y="212"/>
                    <a:pt x="1" y="534"/>
                  </a:cubicBezTo>
                  <a:cubicBezTo>
                    <a:pt x="1" y="847"/>
                    <a:pt x="314" y="1058"/>
                    <a:pt x="635" y="1058"/>
                  </a:cubicBezTo>
                  <a:lnTo>
                    <a:pt x="104999" y="1058"/>
                  </a:lnTo>
                  <a:cubicBezTo>
                    <a:pt x="105320" y="1058"/>
                    <a:pt x="105633" y="847"/>
                    <a:pt x="105633" y="534"/>
                  </a:cubicBezTo>
                  <a:cubicBezTo>
                    <a:pt x="105633" y="212"/>
                    <a:pt x="105320" y="1"/>
                    <a:pt x="104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53"/>
            <p:cNvSpPr/>
            <p:nvPr/>
          </p:nvSpPr>
          <p:spPr>
            <a:xfrm>
              <a:off x="5554725" y="3865975"/>
              <a:ext cx="2638300" cy="26475"/>
            </a:xfrm>
            <a:custGeom>
              <a:rect b="b" l="l" r="r" t="t"/>
              <a:pathLst>
                <a:path extrusionOk="0" h="1059" w="105532">
                  <a:moveTo>
                    <a:pt x="525" y="1"/>
                  </a:moveTo>
                  <a:cubicBezTo>
                    <a:pt x="212" y="1"/>
                    <a:pt x="0" y="212"/>
                    <a:pt x="0" y="525"/>
                  </a:cubicBezTo>
                  <a:cubicBezTo>
                    <a:pt x="0" y="847"/>
                    <a:pt x="212" y="1058"/>
                    <a:pt x="525" y="1058"/>
                  </a:cubicBezTo>
                  <a:lnTo>
                    <a:pt x="104998" y="1058"/>
                  </a:lnTo>
                  <a:cubicBezTo>
                    <a:pt x="105320" y="1058"/>
                    <a:pt x="105531" y="847"/>
                    <a:pt x="105531" y="525"/>
                  </a:cubicBezTo>
                  <a:cubicBezTo>
                    <a:pt x="105531" y="212"/>
                    <a:pt x="105320" y="1"/>
                    <a:pt x="104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55" name="Google Shape;2155;p53"/>
          <p:cNvSpPr/>
          <p:nvPr/>
        </p:nvSpPr>
        <p:spPr>
          <a:xfrm>
            <a:off x="-278087" y="449832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0">
  <p:cSld name="CUSTOM_22">
    <p:spTree>
      <p:nvGrpSpPr>
        <p:cNvPr id="2156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p54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8" name="Google Shape;2158;p54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59" name="Google Shape;2159;p54"/>
          <p:cNvSpPr txBox="1"/>
          <p:nvPr>
            <p:ph idx="1" type="subTitle"/>
          </p:nvPr>
        </p:nvSpPr>
        <p:spPr>
          <a:xfrm>
            <a:off x="1842376" y="1569150"/>
            <a:ext cx="2729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60" name="Google Shape;2160;p54"/>
          <p:cNvSpPr txBox="1"/>
          <p:nvPr>
            <p:ph idx="2" type="subTitle"/>
          </p:nvPr>
        </p:nvSpPr>
        <p:spPr>
          <a:xfrm>
            <a:off x="1842375" y="1990644"/>
            <a:ext cx="23898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61" name="Google Shape;2161;p54"/>
          <p:cNvSpPr txBox="1"/>
          <p:nvPr>
            <p:ph idx="3" type="subTitle"/>
          </p:nvPr>
        </p:nvSpPr>
        <p:spPr>
          <a:xfrm>
            <a:off x="1842376" y="2521652"/>
            <a:ext cx="2729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62" name="Google Shape;2162;p54"/>
          <p:cNvSpPr txBox="1"/>
          <p:nvPr>
            <p:ph idx="4" type="subTitle"/>
          </p:nvPr>
        </p:nvSpPr>
        <p:spPr>
          <a:xfrm>
            <a:off x="1842375" y="2943144"/>
            <a:ext cx="23898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63" name="Google Shape;2163;p54"/>
          <p:cNvSpPr txBox="1"/>
          <p:nvPr>
            <p:ph idx="5" type="subTitle"/>
          </p:nvPr>
        </p:nvSpPr>
        <p:spPr>
          <a:xfrm>
            <a:off x="1842376" y="3512255"/>
            <a:ext cx="2729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64" name="Google Shape;2164;p54"/>
          <p:cNvSpPr txBox="1"/>
          <p:nvPr>
            <p:ph idx="6" type="subTitle"/>
          </p:nvPr>
        </p:nvSpPr>
        <p:spPr>
          <a:xfrm>
            <a:off x="1842375" y="3933744"/>
            <a:ext cx="23898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65" name="Google Shape;2165;p54"/>
          <p:cNvSpPr txBox="1"/>
          <p:nvPr>
            <p:ph hasCustomPrompt="1" idx="7" type="title"/>
          </p:nvPr>
        </p:nvSpPr>
        <p:spPr>
          <a:xfrm>
            <a:off x="1002896" y="1798575"/>
            <a:ext cx="496200" cy="35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66" name="Google Shape;2166;p54"/>
          <p:cNvSpPr txBox="1"/>
          <p:nvPr>
            <p:ph hasCustomPrompt="1" idx="8" type="title"/>
          </p:nvPr>
        </p:nvSpPr>
        <p:spPr>
          <a:xfrm>
            <a:off x="1002896" y="2774613"/>
            <a:ext cx="496200" cy="35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67" name="Google Shape;2167;p54"/>
          <p:cNvSpPr txBox="1"/>
          <p:nvPr>
            <p:ph hasCustomPrompt="1" idx="9" type="title"/>
          </p:nvPr>
        </p:nvSpPr>
        <p:spPr>
          <a:xfrm>
            <a:off x="1002896" y="3768125"/>
            <a:ext cx="496200" cy="35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2168" name="Google Shape;2168;p54"/>
          <p:cNvGrpSpPr/>
          <p:nvPr/>
        </p:nvGrpSpPr>
        <p:grpSpPr>
          <a:xfrm>
            <a:off x="-12" y="-17050"/>
            <a:ext cx="2783800" cy="1027300"/>
            <a:chOff x="-11928837" y="-1418650"/>
            <a:chExt cx="2783800" cy="1027300"/>
          </a:xfrm>
        </p:grpSpPr>
        <p:sp>
          <p:nvSpPr>
            <p:cNvPr id="2169" name="Google Shape;2169;p54"/>
            <p:cNvSpPr/>
            <p:nvPr/>
          </p:nvSpPr>
          <p:spPr>
            <a:xfrm rot="10800000">
              <a:off x="-11928837" y="-1418650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54"/>
            <p:cNvSpPr/>
            <p:nvPr/>
          </p:nvSpPr>
          <p:spPr>
            <a:xfrm rot="10800000">
              <a:off x="-11928837" y="-1418650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1" name="Google Shape;2171;p54"/>
          <p:cNvSpPr/>
          <p:nvPr/>
        </p:nvSpPr>
        <p:spPr>
          <a:xfrm>
            <a:off x="7100013" y="1469375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2" name="Google Shape;2172;p54"/>
          <p:cNvGrpSpPr/>
          <p:nvPr/>
        </p:nvGrpSpPr>
        <p:grpSpPr>
          <a:xfrm>
            <a:off x="7135063" y="1838"/>
            <a:ext cx="2022450" cy="1075325"/>
            <a:chOff x="7135063" y="1838"/>
            <a:chExt cx="2022450" cy="1075325"/>
          </a:xfrm>
        </p:grpSpPr>
        <p:sp>
          <p:nvSpPr>
            <p:cNvPr id="2173" name="Google Shape;2173;p54"/>
            <p:cNvSpPr/>
            <p:nvPr/>
          </p:nvSpPr>
          <p:spPr>
            <a:xfrm flipH="1">
              <a:off x="7135063" y="1838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54"/>
            <p:cNvSpPr/>
            <p:nvPr/>
          </p:nvSpPr>
          <p:spPr>
            <a:xfrm flipH="1">
              <a:off x="8298238" y="1838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5" name="Google Shape;2175;p54"/>
          <p:cNvGrpSpPr/>
          <p:nvPr/>
        </p:nvGrpSpPr>
        <p:grpSpPr>
          <a:xfrm>
            <a:off x="8468096" y="4509521"/>
            <a:ext cx="675898" cy="633990"/>
            <a:chOff x="731675" y="1636850"/>
            <a:chExt cx="805600" cy="755650"/>
          </a:xfrm>
        </p:grpSpPr>
        <p:sp>
          <p:nvSpPr>
            <p:cNvPr id="2176" name="Google Shape;2176;p54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54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54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54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54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54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54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54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54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54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54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54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54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54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54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54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1">
  <p:cSld name="CUSTOM_23"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" name="Google Shape;2193;p55"/>
          <p:cNvSpPr txBox="1"/>
          <p:nvPr>
            <p:ph type="title"/>
          </p:nvPr>
        </p:nvSpPr>
        <p:spPr>
          <a:xfrm>
            <a:off x="710200" y="535600"/>
            <a:ext cx="455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94" name="Google Shape;2194;p55"/>
          <p:cNvSpPr txBox="1"/>
          <p:nvPr>
            <p:ph idx="1" type="body"/>
          </p:nvPr>
        </p:nvSpPr>
        <p:spPr>
          <a:xfrm>
            <a:off x="710200" y="1396075"/>
            <a:ext cx="45501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B"/>
              </a:buClr>
              <a:buSzPts val="1400"/>
              <a:buFont typeface="Roboto Slab Light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Slab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 Slab Light"/>
              <a:buChar char="■"/>
              <a:defRPr/>
            </a:lvl9pPr>
          </a:lstStyle>
          <a:p/>
        </p:txBody>
      </p:sp>
      <p:sp>
        <p:nvSpPr>
          <p:cNvPr id="2195" name="Google Shape;2195;p55"/>
          <p:cNvSpPr txBox="1"/>
          <p:nvPr>
            <p:ph idx="2" type="subTitle"/>
          </p:nvPr>
        </p:nvSpPr>
        <p:spPr>
          <a:xfrm>
            <a:off x="809100" y="3591579"/>
            <a:ext cx="1222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96" name="Google Shape;2196;p55"/>
          <p:cNvSpPr txBox="1"/>
          <p:nvPr>
            <p:ph idx="3" type="subTitle"/>
          </p:nvPr>
        </p:nvSpPr>
        <p:spPr>
          <a:xfrm>
            <a:off x="2827252" y="3591579"/>
            <a:ext cx="1222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197" name="Google Shape;2197;p55"/>
          <p:cNvSpPr txBox="1"/>
          <p:nvPr>
            <p:ph idx="4" type="subTitle"/>
          </p:nvPr>
        </p:nvSpPr>
        <p:spPr>
          <a:xfrm>
            <a:off x="4842328" y="3591579"/>
            <a:ext cx="1222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198" name="Google Shape;2198;p55"/>
          <p:cNvGrpSpPr/>
          <p:nvPr/>
        </p:nvGrpSpPr>
        <p:grpSpPr>
          <a:xfrm>
            <a:off x="0" y="-18762"/>
            <a:ext cx="2022450" cy="1075325"/>
            <a:chOff x="-6300587" y="3953188"/>
            <a:chExt cx="2022450" cy="1075325"/>
          </a:xfrm>
        </p:grpSpPr>
        <p:sp>
          <p:nvSpPr>
            <p:cNvPr id="2199" name="Google Shape;2199;p55"/>
            <p:cNvSpPr/>
            <p:nvPr/>
          </p:nvSpPr>
          <p:spPr>
            <a:xfrm>
              <a:off x="-6300587" y="3953188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55"/>
            <p:cNvSpPr/>
            <p:nvPr/>
          </p:nvSpPr>
          <p:spPr>
            <a:xfrm>
              <a:off x="-6300587" y="3953188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24"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56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3" name="Google Shape;2203;p56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04" name="Google Shape;2204;p56"/>
          <p:cNvSpPr txBox="1"/>
          <p:nvPr>
            <p:ph idx="1" type="subTitle"/>
          </p:nvPr>
        </p:nvSpPr>
        <p:spPr>
          <a:xfrm>
            <a:off x="712050" y="3093150"/>
            <a:ext cx="11892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05" name="Google Shape;2205;p56"/>
          <p:cNvSpPr txBox="1"/>
          <p:nvPr>
            <p:ph idx="2" type="subTitle"/>
          </p:nvPr>
        </p:nvSpPr>
        <p:spPr>
          <a:xfrm>
            <a:off x="712050" y="3445581"/>
            <a:ext cx="11892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06" name="Google Shape;2206;p56"/>
          <p:cNvSpPr txBox="1"/>
          <p:nvPr>
            <p:ph idx="3" type="subTitle"/>
          </p:nvPr>
        </p:nvSpPr>
        <p:spPr>
          <a:xfrm>
            <a:off x="2345588" y="3093150"/>
            <a:ext cx="11892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07" name="Google Shape;2207;p56"/>
          <p:cNvSpPr txBox="1"/>
          <p:nvPr>
            <p:ph idx="4" type="subTitle"/>
          </p:nvPr>
        </p:nvSpPr>
        <p:spPr>
          <a:xfrm>
            <a:off x="2345588" y="3445581"/>
            <a:ext cx="11892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08" name="Google Shape;2208;p56"/>
          <p:cNvSpPr txBox="1"/>
          <p:nvPr>
            <p:ph idx="5" type="subTitle"/>
          </p:nvPr>
        </p:nvSpPr>
        <p:spPr>
          <a:xfrm>
            <a:off x="3977400" y="3093150"/>
            <a:ext cx="11892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09" name="Google Shape;2209;p56"/>
          <p:cNvSpPr txBox="1"/>
          <p:nvPr>
            <p:ph idx="6" type="subTitle"/>
          </p:nvPr>
        </p:nvSpPr>
        <p:spPr>
          <a:xfrm>
            <a:off x="3977400" y="3445581"/>
            <a:ext cx="11892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10" name="Google Shape;2210;p56"/>
          <p:cNvSpPr txBox="1"/>
          <p:nvPr>
            <p:ph idx="7" type="subTitle"/>
          </p:nvPr>
        </p:nvSpPr>
        <p:spPr>
          <a:xfrm>
            <a:off x="5715056" y="3093150"/>
            <a:ext cx="11892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11" name="Google Shape;2211;p56"/>
          <p:cNvSpPr txBox="1"/>
          <p:nvPr>
            <p:ph idx="8" type="subTitle"/>
          </p:nvPr>
        </p:nvSpPr>
        <p:spPr>
          <a:xfrm>
            <a:off x="5715056" y="3445581"/>
            <a:ext cx="11892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12" name="Google Shape;2212;p56"/>
          <p:cNvSpPr txBox="1"/>
          <p:nvPr>
            <p:ph idx="9" type="subTitle"/>
          </p:nvPr>
        </p:nvSpPr>
        <p:spPr>
          <a:xfrm>
            <a:off x="7246200" y="3093150"/>
            <a:ext cx="1189200" cy="2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13" name="Google Shape;2213;p56"/>
          <p:cNvSpPr txBox="1"/>
          <p:nvPr>
            <p:ph idx="13" type="subTitle"/>
          </p:nvPr>
        </p:nvSpPr>
        <p:spPr>
          <a:xfrm>
            <a:off x="7246200" y="3445581"/>
            <a:ext cx="1189200" cy="29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14" name="Google Shape;2214;p56"/>
          <p:cNvGrpSpPr/>
          <p:nvPr/>
        </p:nvGrpSpPr>
        <p:grpSpPr>
          <a:xfrm>
            <a:off x="0" y="1825"/>
            <a:ext cx="2022450" cy="1075325"/>
            <a:chOff x="-6300587" y="3973775"/>
            <a:chExt cx="2022450" cy="1075325"/>
          </a:xfrm>
        </p:grpSpPr>
        <p:sp>
          <p:nvSpPr>
            <p:cNvPr id="2215" name="Google Shape;2215;p56"/>
            <p:cNvSpPr/>
            <p:nvPr/>
          </p:nvSpPr>
          <p:spPr>
            <a:xfrm>
              <a:off x="-6300587" y="3973775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56"/>
            <p:cNvSpPr/>
            <p:nvPr/>
          </p:nvSpPr>
          <p:spPr>
            <a:xfrm>
              <a:off x="-6300587" y="3973775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7" name="Google Shape;2217;p56"/>
          <p:cNvGrpSpPr/>
          <p:nvPr/>
        </p:nvGrpSpPr>
        <p:grpSpPr>
          <a:xfrm flipH="1">
            <a:off x="-12" y="4162813"/>
            <a:ext cx="980875" cy="980675"/>
            <a:chOff x="12329575" y="5067075"/>
            <a:chExt cx="980875" cy="980675"/>
          </a:xfrm>
        </p:grpSpPr>
        <p:sp>
          <p:nvSpPr>
            <p:cNvPr id="2218" name="Google Shape;2218;p56"/>
            <p:cNvSpPr/>
            <p:nvPr/>
          </p:nvSpPr>
          <p:spPr>
            <a:xfrm>
              <a:off x="12361300" y="5360400"/>
              <a:ext cx="658375" cy="653100"/>
            </a:xfrm>
            <a:custGeom>
              <a:rect b="b" l="l" r="r" t="t"/>
              <a:pathLst>
                <a:path extrusionOk="0" h="26124" w="26335">
                  <a:moveTo>
                    <a:pt x="322" y="0"/>
                  </a:moveTo>
                  <a:lnTo>
                    <a:pt x="0" y="956"/>
                  </a:lnTo>
                  <a:lnTo>
                    <a:pt x="25488" y="26123"/>
                  </a:lnTo>
                  <a:cubicBezTo>
                    <a:pt x="25801" y="26013"/>
                    <a:pt x="26123" y="25912"/>
                    <a:pt x="26334" y="2580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56"/>
            <p:cNvSpPr/>
            <p:nvPr/>
          </p:nvSpPr>
          <p:spPr>
            <a:xfrm>
              <a:off x="12334850" y="5447750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212" y="0"/>
                  </a:moveTo>
                  <a:cubicBezTo>
                    <a:pt x="212" y="423"/>
                    <a:pt x="111" y="736"/>
                    <a:pt x="1" y="1159"/>
                  </a:cubicBezTo>
                  <a:lnTo>
                    <a:pt x="22841" y="23686"/>
                  </a:lnTo>
                  <a:cubicBezTo>
                    <a:pt x="23163" y="23576"/>
                    <a:pt x="23586" y="23576"/>
                    <a:pt x="23899" y="23475"/>
                  </a:cubicBezTo>
                  <a:lnTo>
                    <a:pt x="2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56"/>
            <p:cNvSpPr/>
            <p:nvPr/>
          </p:nvSpPr>
          <p:spPr>
            <a:xfrm>
              <a:off x="12345425" y="5402700"/>
              <a:ext cx="631950" cy="626650"/>
            </a:xfrm>
            <a:custGeom>
              <a:rect b="b" l="l" r="r" t="t"/>
              <a:pathLst>
                <a:path extrusionOk="0" h="25066" w="25278">
                  <a:moveTo>
                    <a:pt x="322" y="0"/>
                  </a:moveTo>
                  <a:lnTo>
                    <a:pt x="1" y="956"/>
                  </a:lnTo>
                  <a:lnTo>
                    <a:pt x="24322" y="25065"/>
                  </a:lnTo>
                  <a:lnTo>
                    <a:pt x="25277" y="2474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56"/>
            <p:cNvSpPr/>
            <p:nvPr/>
          </p:nvSpPr>
          <p:spPr>
            <a:xfrm>
              <a:off x="12422200" y="5249375"/>
              <a:ext cx="708500" cy="700675"/>
            </a:xfrm>
            <a:custGeom>
              <a:rect b="b" l="l" r="r" t="t"/>
              <a:pathLst>
                <a:path extrusionOk="0" h="28027" w="28340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595" y="28026"/>
                  </a:lnTo>
                  <a:cubicBezTo>
                    <a:pt x="27807" y="27916"/>
                    <a:pt x="28018" y="27705"/>
                    <a:pt x="28340" y="2749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56"/>
            <p:cNvSpPr/>
            <p:nvPr/>
          </p:nvSpPr>
          <p:spPr>
            <a:xfrm>
              <a:off x="12398300" y="5283850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534" y="0"/>
                  </a:moveTo>
                  <a:cubicBezTo>
                    <a:pt x="322" y="313"/>
                    <a:pt x="212" y="525"/>
                    <a:pt x="1" y="846"/>
                  </a:cubicBezTo>
                  <a:lnTo>
                    <a:pt x="27071" y="27595"/>
                  </a:lnTo>
                  <a:cubicBezTo>
                    <a:pt x="27392" y="27493"/>
                    <a:pt x="27604" y="27282"/>
                    <a:pt x="27917" y="27172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56"/>
            <p:cNvSpPr/>
            <p:nvPr/>
          </p:nvSpPr>
          <p:spPr>
            <a:xfrm>
              <a:off x="12377150" y="5320850"/>
              <a:ext cx="682075" cy="674025"/>
            </a:xfrm>
            <a:custGeom>
              <a:rect b="b" l="l" r="r" t="t"/>
              <a:pathLst>
                <a:path extrusionOk="0" h="26961" w="27283">
                  <a:moveTo>
                    <a:pt x="534" y="1"/>
                  </a:moveTo>
                  <a:cubicBezTo>
                    <a:pt x="322" y="314"/>
                    <a:pt x="212" y="525"/>
                    <a:pt x="1" y="847"/>
                  </a:cubicBezTo>
                  <a:lnTo>
                    <a:pt x="26436" y="26961"/>
                  </a:lnTo>
                  <a:cubicBezTo>
                    <a:pt x="26758" y="26859"/>
                    <a:pt x="27071" y="26749"/>
                    <a:pt x="27282" y="26538"/>
                  </a:cubicBezTo>
                  <a:lnTo>
                    <a:pt x="5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56"/>
            <p:cNvSpPr/>
            <p:nvPr/>
          </p:nvSpPr>
          <p:spPr>
            <a:xfrm>
              <a:off x="12329575" y="5497875"/>
              <a:ext cx="552625" cy="549875"/>
            </a:xfrm>
            <a:custGeom>
              <a:rect b="b" l="l" r="r" t="t"/>
              <a:pathLst>
                <a:path extrusionOk="0" h="21995" w="22105">
                  <a:moveTo>
                    <a:pt x="110" y="0"/>
                  </a:moveTo>
                  <a:cubicBezTo>
                    <a:pt x="110" y="423"/>
                    <a:pt x="0" y="846"/>
                    <a:pt x="0" y="1269"/>
                  </a:cubicBezTo>
                  <a:lnTo>
                    <a:pt x="20937" y="21994"/>
                  </a:lnTo>
                  <a:cubicBezTo>
                    <a:pt x="21360" y="21893"/>
                    <a:pt x="21682" y="21893"/>
                    <a:pt x="22105" y="21783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56"/>
            <p:cNvSpPr/>
            <p:nvPr/>
          </p:nvSpPr>
          <p:spPr>
            <a:xfrm>
              <a:off x="12345425" y="5688200"/>
              <a:ext cx="346450" cy="343675"/>
            </a:xfrm>
            <a:custGeom>
              <a:rect b="b" l="l" r="r" t="t"/>
              <a:pathLst>
                <a:path extrusionOk="0" h="13747" w="13858">
                  <a:moveTo>
                    <a:pt x="1" y="1"/>
                  </a:moveTo>
                  <a:lnTo>
                    <a:pt x="1" y="1"/>
                  </a:lnTo>
                  <a:cubicBezTo>
                    <a:pt x="212" y="635"/>
                    <a:pt x="424" y="1269"/>
                    <a:pt x="745" y="1904"/>
                  </a:cubicBezTo>
                  <a:lnTo>
                    <a:pt x="11954" y="13113"/>
                  </a:lnTo>
                  <a:lnTo>
                    <a:pt x="13857" y="13747"/>
                  </a:lnTo>
                  <a:lnTo>
                    <a:pt x="1" y="1"/>
                  </a:lnTo>
                  <a:close/>
                  <a:moveTo>
                    <a:pt x="13857" y="13747"/>
                  </a:moveTo>
                  <a:lnTo>
                    <a:pt x="13857" y="13747"/>
                  </a:lnTo>
                  <a:lnTo>
                    <a:pt x="13857" y="137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56"/>
            <p:cNvSpPr/>
            <p:nvPr/>
          </p:nvSpPr>
          <p:spPr>
            <a:xfrm>
              <a:off x="12810700" y="5067075"/>
              <a:ext cx="499750" cy="494250"/>
            </a:xfrm>
            <a:custGeom>
              <a:rect b="b" l="l" r="r" t="t"/>
              <a:pathLst>
                <a:path extrusionOk="0" h="19770" w="19990">
                  <a:moveTo>
                    <a:pt x="0" y="0"/>
                  </a:moveTo>
                  <a:lnTo>
                    <a:pt x="19990" y="19770"/>
                  </a:lnTo>
                  <a:cubicBezTo>
                    <a:pt x="19990" y="19347"/>
                    <a:pt x="19990" y="18924"/>
                    <a:pt x="19880" y="1839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56"/>
            <p:cNvSpPr/>
            <p:nvPr/>
          </p:nvSpPr>
          <p:spPr>
            <a:xfrm>
              <a:off x="12329575" y="5553475"/>
              <a:ext cx="497000" cy="494275"/>
            </a:xfrm>
            <a:custGeom>
              <a:rect b="b" l="l" r="r" t="t"/>
              <a:pathLst>
                <a:path extrusionOk="0" h="19771" w="19880">
                  <a:moveTo>
                    <a:pt x="0" y="1"/>
                  </a:moveTo>
                  <a:lnTo>
                    <a:pt x="0" y="1371"/>
                  </a:lnTo>
                  <a:lnTo>
                    <a:pt x="18611" y="19770"/>
                  </a:lnTo>
                  <a:lnTo>
                    <a:pt x="19880" y="19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56"/>
            <p:cNvSpPr/>
            <p:nvPr/>
          </p:nvSpPr>
          <p:spPr>
            <a:xfrm>
              <a:off x="12332325" y="5614175"/>
              <a:ext cx="433575" cy="431025"/>
            </a:xfrm>
            <a:custGeom>
              <a:rect b="b" l="l" r="r" t="t"/>
              <a:pathLst>
                <a:path extrusionOk="0" h="17241" w="17343">
                  <a:moveTo>
                    <a:pt x="0" y="1"/>
                  </a:moveTo>
                  <a:lnTo>
                    <a:pt x="0" y="1"/>
                  </a:lnTo>
                  <a:cubicBezTo>
                    <a:pt x="102" y="534"/>
                    <a:pt x="102" y="1058"/>
                    <a:pt x="212" y="1591"/>
                  </a:cubicBezTo>
                  <a:lnTo>
                    <a:pt x="15752" y="17029"/>
                  </a:lnTo>
                  <a:cubicBezTo>
                    <a:pt x="16285" y="17131"/>
                    <a:pt x="16809" y="17131"/>
                    <a:pt x="17342" y="1724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56"/>
            <p:cNvSpPr/>
            <p:nvPr/>
          </p:nvSpPr>
          <p:spPr>
            <a:xfrm>
              <a:off x="12385200" y="5783375"/>
              <a:ext cx="211500" cy="211500"/>
            </a:xfrm>
            <a:custGeom>
              <a:rect b="b" l="l" r="r" t="t"/>
              <a:pathLst>
                <a:path extrusionOk="0" h="8460" w="8460">
                  <a:moveTo>
                    <a:pt x="0" y="0"/>
                  </a:moveTo>
                  <a:lnTo>
                    <a:pt x="0" y="0"/>
                  </a:lnTo>
                  <a:cubicBezTo>
                    <a:pt x="846" y="1802"/>
                    <a:pt x="2115" y="3384"/>
                    <a:pt x="3595" y="4864"/>
                  </a:cubicBezTo>
                  <a:cubicBezTo>
                    <a:pt x="5076" y="6345"/>
                    <a:pt x="6658" y="7512"/>
                    <a:pt x="8460" y="8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56"/>
            <p:cNvSpPr/>
            <p:nvPr/>
          </p:nvSpPr>
          <p:spPr>
            <a:xfrm>
              <a:off x="12509325" y="5162250"/>
              <a:ext cx="705975" cy="703200"/>
            </a:xfrm>
            <a:custGeom>
              <a:rect b="b" l="l" r="r" t="t"/>
              <a:pathLst>
                <a:path extrusionOk="0" h="28128" w="28239">
                  <a:moveTo>
                    <a:pt x="745" y="0"/>
                  </a:moveTo>
                  <a:cubicBezTo>
                    <a:pt x="424" y="212"/>
                    <a:pt x="212" y="423"/>
                    <a:pt x="1" y="635"/>
                  </a:cubicBezTo>
                  <a:lnTo>
                    <a:pt x="27705" y="28127"/>
                  </a:lnTo>
                  <a:cubicBezTo>
                    <a:pt x="27917" y="27806"/>
                    <a:pt x="28027" y="27595"/>
                    <a:pt x="28238" y="27383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56"/>
            <p:cNvSpPr/>
            <p:nvPr/>
          </p:nvSpPr>
          <p:spPr>
            <a:xfrm>
              <a:off x="12755300" y="5067075"/>
              <a:ext cx="552425" cy="549875"/>
            </a:xfrm>
            <a:custGeom>
              <a:rect b="b" l="l" r="r" t="t"/>
              <a:pathLst>
                <a:path extrusionOk="0" h="21995" w="22097">
                  <a:moveTo>
                    <a:pt x="1159" y="0"/>
                  </a:moveTo>
                  <a:cubicBezTo>
                    <a:pt x="846" y="102"/>
                    <a:pt x="423" y="102"/>
                    <a:pt x="0" y="212"/>
                  </a:cubicBezTo>
                  <a:lnTo>
                    <a:pt x="21995" y="21995"/>
                  </a:lnTo>
                  <a:cubicBezTo>
                    <a:pt x="22096" y="21572"/>
                    <a:pt x="22096" y="21149"/>
                    <a:pt x="22096" y="20726"/>
                  </a:cubicBezTo>
                  <a:lnTo>
                    <a:pt x="11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56"/>
            <p:cNvSpPr/>
            <p:nvPr/>
          </p:nvSpPr>
          <p:spPr>
            <a:xfrm>
              <a:off x="12871600" y="5069600"/>
              <a:ext cx="433575" cy="431050"/>
            </a:xfrm>
            <a:custGeom>
              <a:rect b="b" l="l" r="r" t="t"/>
              <a:pathLst>
                <a:path extrusionOk="0" h="17242" w="17343">
                  <a:moveTo>
                    <a:pt x="1" y="1"/>
                  </a:moveTo>
                  <a:lnTo>
                    <a:pt x="17343" y="17241"/>
                  </a:lnTo>
                  <a:cubicBezTo>
                    <a:pt x="17343" y="16708"/>
                    <a:pt x="17233" y="16184"/>
                    <a:pt x="17131" y="15651"/>
                  </a:cubicBezTo>
                  <a:lnTo>
                    <a:pt x="1583" y="212"/>
                  </a:lnTo>
                  <a:cubicBezTo>
                    <a:pt x="1058" y="111"/>
                    <a:pt x="525" y="11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56"/>
            <p:cNvSpPr/>
            <p:nvPr/>
          </p:nvSpPr>
          <p:spPr>
            <a:xfrm>
              <a:off x="12704950" y="5074900"/>
              <a:ext cx="597475" cy="592175"/>
            </a:xfrm>
            <a:custGeom>
              <a:rect b="b" l="l" r="r" t="t"/>
              <a:pathLst>
                <a:path extrusionOk="0" h="23687" w="23899">
                  <a:moveTo>
                    <a:pt x="1168" y="0"/>
                  </a:moveTo>
                  <a:cubicBezTo>
                    <a:pt x="745" y="110"/>
                    <a:pt x="424" y="110"/>
                    <a:pt x="1" y="212"/>
                  </a:cubicBezTo>
                  <a:lnTo>
                    <a:pt x="23687" y="23687"/>
                  </a:lnTo>
                  <a:cubicBezTo>
                    <a:pt x="23797" y="23264"/>
                    <a:pt x="23797" y="22951"/>
                    <a:pt x="23899" y="22528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56"/>
            <p:cNvSpPr/>
            <p:nvPr/>
          </p:nvSpPr>
          <p:spPr>
            <a:xfrm>
              <a:off x="12945625" y="5082925"/>
              <a:ext cx="346225" cy="343700"/>
            </a:xfrm>
            <a:custGeom>
              <a:rect b="b" l="l" r="r" t="t"/>
              <a:pathLst>
                <a:path extrusionOk="0" h="13748" w="13849">
                  <a:moveTo>
                    <a:pt x="1" y="1"/>
                  </a:moveTo>
                  <a:lnTo>
                    <a:pt x="13849" y="13747"/>
                  </a:lnTo>
                  <a:lnTo>
                    <a:pt x="13214" y="11844"/>
                  </a:lnTo>
                  <a:lnTo>
                    <a:pt x="2005" y="635"/>
                  </a:lnTo>
                  <a:cubicBezTo>
                    <a:pt x="1269" y="424"/>
                    <a:pt x="635" y="212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56"/>
            <p:cNvSpPr/>
            <p:nvPr/>
          </p:nvSpPr>
          <p:spPr>
            <a:xfrm>
              <a:off x="13040800" y="5119950"/>
              <a:ext cx="214050" cy="211500"/>
            </a:xfrm>
            <a:custGeom>
              <a:rect b="b" l="l" r="r" t="t"/>
              <a:pathLst>
                <a:path extrusionOk="0" h="8460" w="8562">
                  <a:moveTo>
                    <a:pt x="0" y="0"/>
                  </a:moveTo>
                  <a:lnTo>
                    <a:pt x="8561" y="8460"/>
                  </a:lnTo>
                  <a:cubicBezTo>
                    <a:pt x="7614" y="6658"/>
                    <a:pt x="6446" y="5076"/>
                    <a:pt x="4966" y="3595"/>
                  </a:cubicBezTo>
                  <a:cubicBezTo>
                    <a:pt x="3486" y="2115"/>
                    <a:pt x="1794" y="948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56"/>
            <p:cNvSpPr/>
            <p:nvPr/>
          </p:nvSpPr>
          <p:spPr>
            <a:xfrm>
              <a:off x="12477600" y="5191200"/>
              <a:ext cx="711250" cy="705975"/>
            </a:xfrm>
            <a:custGeom>
              <a:rect b="b" l="l" r="r" t="t"/>
              <a:pathLst>
                <a:path extrusionOk="0" h="28239" w="28450">
                  <a:moveTo>
                    <a:pt x="635" y="1"/>
                  </a:moveTo>
                  <a:cubicBezTo>
                    <a:pt x="424" y="111"/>
                    <a:pt x="212" y="322"/>
                    <a:pt x="1" y="635"/>
                  </a:cubicBezTo>
                  <a:lnTo>
                    <a:pt x="27815" y="28238"/>
                  </a:lnTo>
                  <a:cubicBezTo>
                    <a:pt x="28027" y="27917"/>
                    <a:pt x="28238" y="27705"/>
                    <a:pt x="28450" y="27494"/>
                  </a:cubicBezTo>
                  <a:lnTo>
                    <a:pt x="6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56"/>
            <p:cNvSpPr/>
            <p:nvPr/>
          </p:nvSpPr>
          <p:spPr>
            <a:xfrm>
              <a:off x="12448625" y="5217650"/>
              <a:ext cx="711050" cy="705950"/>
            </a:xfrm>
            <a:custGeom>
              <a:rect b="b" l="l" r="r" t="t"/>
              <a:pathLst>
                <a:path extrusionOk="0" h="28238" w="28442">
                  <a:moveTo>
                    <a:pt x="635" y="0"/>
                  </a:moveTo>
                  <a:cubicBezTo>
                    <a:pt x="424" y="322"/>
                    <a:pt x="212" y="533"/>
                    <a:pt x="1" y="745"/>
                  </a:cubicBezTo>
                  <a:lnTo>
                    <a:pt x="27807" y="28238"/>
                  </a:lnTo>
                  <a:cubicBezTo>
                    <a:pt x="28018" y="28128"/>
                    <a:pt x="28230" y="27916"/>
                    <a:pt x="28441" y="27603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56"/>
            <p:cNvSpPr/>
            <p:nvPr/>
          </p:nvSpPr>
          <p:spPr>
            <a:xfrm>
              <a:off x="12541050" y="5141100"/>
              <a:ext cx="697925" cy="689875"/>
            </a:xfrm>
            <a:custGeom>
              <a:rect b="b" l="l" r="r" t="t"/>
              <a:pathLst>
                <a:path extrusionOk="0" h="27595" w="27917">
                  <a:moveTo>
                    <a:pt x="847" y="0"/>
                  </a:moveTo>
                  <a:cubicBezTo>
                    <a:pt x="534" y="102"/>
                    <a:pt x="322" y="313"/>
                    <a:pt x="1" y="423"/>
                  </a:cubicBezTo>
                  <a:lnTo>
                    <a:pt x="27392" y="27595"/>
                  </a:lnTo>
                  <a:cubicBezTo>
                    <a:pt x="27604" y="27282"/>
                    <a:pt x="27705" y="27070"/>
                    <a:pt x="27917" y="26749"/>
                  </a:cubicBezTo>
                  <a:lnTo>
                    <a:pt x="84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56"/>
            <p:cNvSpPr/>
            <p:nvPr/>
          </p:nvSpPr>
          <p:spPr>
            <a:xfrm>
              <a:off x="12578075" y="5119950"/>
              <a:ext cx="682050" cy="674025"/>
            </a:xfrm>
            <a:custGeom>
              <a:rect b="b" l="l" r="r" t="t"/>
              <a:pathLst>
                <a:path extrusionOk="0" h="26961" w="27282">
                  <a:moveTo>
                    <a:pt x="846" y="0"/>
                  </a:moveTo>
                  <a:cubicBezTo>
                    <a:pt x="533" y="102"/>
                    <a:pt x="322" y="212"/>
                    <a:pt x="0" y="423"/>
                  </a:cubicBezTo>
                  <a:lnTo>
                    <a:pt x="26859" y="26960"/>
                  </a:lnTo>
                  <a:cubicBezTo>
                    <a:pt x="26969" y="26647"/>
                    <a:pt x="27180" y="26436"/>
                    <a:pt x="27282" y="26114"/>
                  </a:cubicBezTo>
                  <a:lnTo>
                    <a:pt x="8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56"/>
            <p:cNvSpPr/>
            <p:nvPr/>
          </p:nvSpPr>
          <p:spPr>
            <a:xfrm>
              <a:off x="12617825" y="5101325"/>
              <a:ext cx="660925" cy="653100"/>
            </a:xfrm>
            <a:custGeom>
              <a:rect b="b" l="l" r="r" t="t"/>
              <a:pathLst>
                <a:path extrusionOk="0" h="26124" w="26437">
                  <a:moveTo>
                    <a:pt x="948" y="1"/>
                  </a:moveTo>
                  <a:lnTo>
                    <a:pt x="0" y="322"/>
                  </a:lnTo>
                  <a:lnTo>
                    <a:pt x="26013" y="26123"/>
                  </a:lnTo>
                  <a:cubicBezTo>
                    <a:pt x="26115" y="25802"/>
                    <a:pt x="26225" y="25489"/>
                    <a:pt x="26436" y="25167"/>
                  </a:cubicBezTo>
                  <a:lnTo>
                    <a:pt x="9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56"/>
            <p:cNvSpPr/>
            <p:nvPr/>
          </p:nvSpPr>
          <p:spPr>
            <a:xfrm>
              <a:off x="12660125" y="5085475"/>
              <a:ext cx="631725" cy="626650"/>
            </a:xfrm>
            <a:custGeom>
              <a:rect b="b" l="l" r="r" t="t"/>
              <a:pathLst>
                <a:path extrusionOk="0" h="25066" w="25269">
                  <a:moveTo>
                    <a:pt x="948" y="0"/>
                  </a:moveTo>
                  <a:lnTo>
                    <a:pt x="0" y="322"/>
                  </a:lnTo>
                  <a:lnTo>
                    <a:pt x="24956" y="25065"/>
                  </a:lnTo>
                  <a:lnTo>
                    <a:pt x="25269" y="24110"/>
                  </a:lnTo>
                  <a:lnTo>
                    <a:pt x="9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2" name="Google Shape;2242;p56"/>
          <p:cNvGrpSpPr/>
          <p:nvPr/>
        </p:nvGrpSpPr>
        <p:grpSpPr>
          <a:xfrm>
            <a:off x="8468096" y="4509521"/>
            <a:ext cx="675898" cy="633990"/>
            <a:chOff x="731675" y="1636850"/>
            <a:chExt cx="805600" cy="755650"/>
          </a:xfrm>
        </p:grpSpPr>
        <p:sp>
          <p:nvSpPr>
            <p:cNvPr id="2243" name="Google Shape;2243;p56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56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56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56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56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56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56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56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56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56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56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56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56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56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56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56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CUSTOM_25">
    <p:spTree>
      <p:nvGrpSpPr>
        <p:cNvPr id="2259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p57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61" name="Google Shape;2261;p57"/>
          <p:cNvSpPr txBox="1"/>
          <p:nvPr>
            <p:ph idx="1" type="subTitle"/>
          </p:nvPr>
        </p:nvSpPr>
        <p:spPr>
          <a:xfrm>
            <a:off x="1700250" y="1295400"/>
            <a:ext cx="1762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trick Hand"/>
              <a:buNone/>
              <a:defRPr sz="22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62" name="Google Shape;2262;p57"/>
          <p:cNvSpPr txBox="1"/>
          <p:nvPr>
            <p:ph idx="2" type="subTitle"/>
          </p:nvPr>
        </p:nvSpPr>
        <p:spPr>
          <a:xfrm>
            <a:off x="704850" y="1712975"/>
            <a:ext cx="7723800" cy="27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2263" name="Google Shape;2263;p57"/>
          <p:cNvGrpSpPr/>
          <p:nvPr/>
        </p:nvGrpSpPr>
        <p:grpSpPr>
          <a:xfrm>
            <a:off x="7121538" y="1825"/>
            <a:ext cx="2022450" cy="1075325"/>
            <a:chOff x="820963" y="3973763"/>
            <a:chExt cx="2022450" cy="1075325"/>
          </a:xfrm>
        </p:grpSpPr>
        <p:sp>
          <p:nvSpPr>
            <p:cNvPr id="2264" name="Google Shape;2264;p57"/>
            <p:cNvSpPr/>
            <p:nvPr/>
          </p:nvSpPr>
          <p:spPr>
            <a:xfrm flipH="1">
              <a:off x="820963" y="3973763"/>
              <a:ext cx="2022450" cy="1075325"/>
            </a:xfrm>
            <a:custGeom>
              <a:rect b="b" l="l" r="r" t="t"/>
              <a:pathLst>
                <a:path extrusionOk="0" h="43013" w="80898">
                  <a:moveTo>
                    <a:pt x="34371" y="0"/>
                  </a:moveTo>
                  <a:lnTo>
                    <a:pt x="32780" y="1904"/>
                  </a:lnTo>
                  <a:cubicBezTo>
                    <a:pt x="30352" y="5287"/>
                    <a:pt x="29185" y="9830"/>
                    <a:pt x="27392" y="13848"/>
                  </a:cubicBezTo>
                  <a:cubicBezTo>
                    <a:pt x="25700" y="17866"/>
                    <a:pt x="22629" y="21783"/>
                    <a:pt x="18822" y="21885"/>
                  </a:cubicBezTo>
                  <a:cubicBezTo>
                    <a:pt x="15861" y="21885"/>
                    <a:pt x="13222" y="19668"/>
                    <a:pt x="10896" y="17553"/>
                  </a:cubicBezTo>
                  <a:cubicBezTo>
                    <a:pt x="7402" y="14271"/>
                    <a:pt x="3917" y="10887"/>
                    <a:pt x="0" y="8460"/>
                  </a:cubicBezTo>
                  <a:lnTo>
                    <a:pt x="0" y="26537"/>
                  </a:lnTo>
                  <a:cubicBezTo>
                    <a:pt x="2115" y="29287"/>
                    <a:pt x="4230" y="32036"/>
                    <a:pt x="6455" y="34574"/>
                  </a:cubicBezTo>
                  <a:cubicBezTo>
                    <a:pt x="10438" y="39077"/>
                    <a:pt x="15624" y="43012"/>
                    <a:pt x="20916" y="43012"/>
                  </a:cubicBezTo>
                  <a:cubicBezTo>
                    <a:pt x="22087" y="43012"/>
                    <a:pt x="23262" y="42820"/>
                    <a:pt x="24431" y="42399"/>
                  </a:cubicBezTo>
                  <a:cubicBezTo>
                    <a:pt x="29608" y="40605"/>
                    <a:pt x="32992" y="34785"/>
                    <a:pt x="35428" y="29075"/>
                  </a:cubicBezTo>
                  <a:cubicBezTo>
                    <a:pt x="37856" y="23365"/>
                    <a:pt x="39869" y="17020"/>
                    <a:pt x="43777" y="12689"/>
                  </a:cubicBezTo>
                  <a:cubicBezTo>
                    <a:pt x="48430" y="7504"/>
                    <a:pt x="55096" y="5812"/>
                    <a:pt x="61331" y="4966"/>
                  </a:cubicBezTo>
                  <a:cubicBezTo>
                    <a:pt x="67675" y="4120"/>
                    <a:pt x="74231" y="3908"/>
                    <a:pt x="80051" y="846"/>
                  </a:cubicBezTo>
                  <a:cubicBezTo>
                    <a:pt x="80263" y="736"/>
                    <a:pt x="80576" y="525"/>
                    <a:pt x="80897" y="423"/>
                  </a:cubicBezTo>
                  <a:lnTo>
                    <a:pt x="808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57"/>
            <p:cNvSpPr/>
            <p:nvPr/>
          </p:nvSpPr>
          <p:spPr>
            <a:xfrm flipH="1">
              <a:off x="1984138" y="3973763"/>
              <a:ext cx="859275" cy="547125"/>
            </a:xfrm>
            <a:custGeom>
              <a:rect b="b" l="l" r="r" t="t"/>
              <a:pathLst>
                <a:path extrusionOk="0" h="21885" w="34371">
                  <a:moveTo>
                    <a:pt x="0" y="0"/>
                  </a:moveTo>
                  <a:lnTo>
                    <a:pt x="0" y="8460"/>
                  </a:lnTo>
                  <a:cubicBezTo>
                    <a:pt x="3917" y="10887"/>
                    <a:pt x="7402" y="14271"/>
                    <a:pt x="10896" y="17553"/>
                  </a:cubicBezTo>
                  <a:cubicBezTo>
                    <a:pt x="13222" y="19668"/>
                    <a:pt x="15861" y="21885"/>
                    <a:pt x="18822" y="21885"/>
                  </a:cubicBezTo>
                  <a:cubicBezTo>
                    <a:pt x="22629" y="21783"/>
                    <a:pt x="25700" y="17866"/>
                    <a:pt x="27392" y="13848"/>
                  </a:cubicBezTo>
                  <a:cubicBezTo>
                    <a:pt x="29185" y="9830"/>
                    <a:pt x="30352" y="5287"/>
                    <a:pt x="32780" y="1904"/>
                  </a:cubicBezTo>
                  <a:lnTo>
                    <a:pt x="343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6" name="Google Shape;2266;p57"/>
          <p:cNvGrpSpPr/>
          <p:nvPr/>
        </p:nvGrpSpPr>
        <p:grpSpPr>
          <a:xfrm>
            <a:off x="8046613" y="3571500"/>
            <a:ext cx="1097388" cy="1657725"/>
            <a:chOff x="16064263" y="235900"/>
            <a:chExt cx="1097388" cy="1657725"/>
          </a:xfrm>
        </p:grpSpPr>
        <p:sp>
          <p:nvSpPr>
            <p:cNvPr id="2267" name="Google Shape;2267;p57"/>
            <p:cNvSpPr/>
            <p:nvPr/>
          </p:nvSpPr>
          <p:spPr>
            <a:xfrm>
              <a:off x="16196625" y="931350"/>
              <a:ext cx="965025" cy="962275"/>
            </a:xfrm>
            <a:custGeom>
              <a:rect b="b" l="l" r="r" t="t"/>
              <a:pathLst>
                <a:path extrusionOk="0" h="38491" w="38601">
                  <a:moveTo>
                    <a:pt x="19355" y="7293"/>
                  </a:moveTo>
                  <a:cubicBezTo>
                    <a:pt x="25911" y="7293"/>
                    <a:pt x="31300" y="12690"/>
                    <a:pt x="31300" y="19246"/>
                  </a:cubicBezTo>
                  <a:cubicBezTo>
                    <a:pt x="31300" y="25802"/>
                    <a:pt x="25911" y="31191"/>
                    <a:pt x="19355" y="31191"/>
                  </a:cubicBezTo>
                  <a:cubicBezTo>
                    <a:pt x="12689" y="31191"/>
                    <a:pt x="7402" y="25802"/>
                    <a:pt x="7402" y="19246"/>
                  </a:cubicBezTo>
                  <a:cubicBezTo>
                    <a:pt x="7402" y="12690"/>
                    <a:pt x="12689" y="7293"/>
                    <a:pt x="19355" y="7293"/>
                  </a:cubicBezTo>
                  <a:close/>
                  <a:moveTo>
                    <a:pt x="19355" y="1"/>
                  </a:moveTo>
                  <a:cubicBezTo>
                    <a:pt x="8671" y="1"/>
                    <a:pt x="0" y="8672"/>
                    <a:pt x="0" y="19246"/>
                  </a:cubicBezTo>
                  <a:cubicBezTo>
                    <a:pt x="0" y="29922"/>
                    <a:pt x="8671" y="38491"/>
                    <a:pt x="19355" y="38491"/>
                  </a:cubicBezTo>
                  <a:cubicBezTo>
                    <a:pt x="29929" y="38491"/>
                    <a:pt x="38600" y="29922"/>
                    <a:pt x="38600" y="19246"/>
                  </a:cubicBezTo>
                  <a:cubicBezTo>
                    <a:pt x="38600" y="8672"/>
                    <a:pt x="29929" y="1"/>
                    <a:pt x="19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68" name="Google Shape;2268;p57"/>
            <p:cNvGrpSpPr/>
            <p:nvPr/>
          </p:nvGrpSpPr>
          <p:grpSpPr>
            <a:xfrm>
              <a:off x="16064263" y="235900"/>
              <a:ext cx="980875" cy="980675"/>
              <a:chOff x="12227575" y="983075"/>
              <a:chExt cx="980875" cy="980675"/>
            </a:xfrm>
          </p:grpSpPr>
          <p:sp>
            <p:nvSpPr>
              <p:cNvPr id="2269" name="Google Shape;2269;p57"/>
              <p:cNvSpPr/>
              <p:nvPr/>
            </p:nvSpPr>
            <p:spPr>
              <a:xfrm>
                <a:off x="12259300" y="1276400"/>
                <a:ext cx="658375" cy="653100"/>
              </a:xfrm>
              <a:custGeom>
                <a:rect b="b" l="l" r="r" t="t"/>
                <a:pathLst>
                  <a:path extrusionOk="0" h="26124" w="26335">
                    <a:moveTo>
                      <a:pt x="322" y="0"/>
                    </a:moveTo>
                    <a:lnTo>
                      <a:pt x="0" y="956"/>
                    </a:lnTo>
                    <a:lnTo>
                      <a:pt x="25488" y="26123"/>
                    </a:lnTo>
                    <a:cubicBezTo>
                      <a:pt x="25801" y="26013"/>
                      <a:pt x="26123" y="25912"/>
                      <a:pt x="26334" y="25802"/>
                    </a:cubicBez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0" name="Google Shape;2270;p57"/>
              <p:cNvSpPr/>
              <p:nvPr/>
            </p:nvSpPr>
            <p:spPr>
              <a:xfrm>
                <a:off x="12232850" y="136375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212" y="0"/>
                    </a:moveTo>
                    <a:cubicBezTo>
                      <a:pt x="212" y="423"/>
                      <a:pt x="111" y="736"/>
                      <a:pt x="1" y="1159"/>
                    </a:cubicBezTo>
                    <a:lnTo>
                      <a:pt x="22841" y="23686"/>
                    </a:lnTo>
                    <a:cubicBezTo>
                      <a:pt x="23163" y="23576"/>
                      <a:pt x="23586" y="23576"/>
                      <a:pt x="23899" y="23475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1" name="Google Shape;2271;p57"/>
              <p:cNvSpPr/>
              <p:nvPr/>
            </p:nvSpPr>
            <p:spPr>
              <a:xfrm>
                <a:off x="12243425" y="1318700"/>
                <a:ext cx="631950" cy="626650"/>
              </a:xfrm>
              <a:custGeom>
                <a:rect b="b" l="l" r="r" t="t"/>
                <a:pathLst>
                  <a:path extrusionOk="0" h="25066" w="25278">
                    <a:moveTo>
                      <a:pt x="322" y="0"/>
                    </a:moveTo>
                    <a:lnTo>
                      <a:pt x="1" y="956"/>
                    </a:lnTo>
                    <a:lnTo>
                      <a:pt x="24322" y="25065"/>
                    </a:lnTo>
                    <a:lnTo>
                      <a:pt x="25277" y="24744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2" name="Google Shape;2272;p57"/>
              <p:cNvSpPr/>
              <p:nvPr/>
            </p:nvSpPr>
            <p:spPr>
              <a:xfrm>
                <a:off x="12320200" y="1165375"/>
                <a:ext cx="708500" cy="700675"/>
              </a:xfrm>
              <a:custGeom>
                <a:rect b="b" l="l" r="r" t="t"/>
                <a:pathLst>
                  <a:path extrusionOk="0" h="28027" w="28340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595" y="28026"/>
                    </a:lnTo>
                    <a:cubicBezTo>
                      <a:pt x="27807" y="27916"/>
                      <a:pt x="28018" y="27705"/>
                      <a:pt x="28340" y="2749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3" name="Google Shape;2273;p57"/>
              <p:cNvSpPr/>
              <p:nvPr/>
            </p:nvSpPr>
            <p:spPr>
              <a:xfrm>
                <a:off x="12296300" y="119985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534" y="0"/>
                    </a:moveTo>
                    <a:cubicBezTo>
                      <a:pt x="322" y="313"/>
                      <a:pt x="212" y="525"/>
                      <a:pt x="1" y="846"/>
                    </a:cubicBezTo>
                    <a:lnTo>
                      <a:pt x="27071" y="27595"/>
                    </a:lnTo>
                    <a:cubicBezTo>
                      <a:pt x="27392" y="27493"/>
                      <a:pt x="27604" y="27282"/>
                      <a:pt x="27917" y="27172"/>
                    </a:cubicBez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4" name="Google Shape;2274;p57"/>
              <p:cNvSpPr/>
              <p:nvPr/>
            </p:nvSpPr>
            <p:spPr>
              <a:xfrm>
                <a:off x="12275150" y="1236850"/>
                <a:ext cx="682075" cy="674025"/>
              </a:xfrm>
              <a:custGeom>
                <a:rect b="b" l="l" r="r" t="t"/>
                <a:pathLst>
                  <a:path extrusionOk="0" h="26961" w="27283">
                    <a:moveTo>
                      <a:pt x="534" y="1"/>
                    </a:moveTo>
                    <a:cubicBezTo>
                      <a:pt x="322" y="314"/>
                      <a:pt x="212" y="525"/>
                      <a:pt x="1" y="847"/>
                    </a:cubicBezTo>
                    <a:lnTo>
                      <a:pt x="26436" y="26961"/>
                    </a:lnTo>
                    <a:cubicBezTo>
                      <a:pt x="26758" y="26859"/>
                      <a:pt x="27071" y="26749"/>
                      <a:pt x="27282" y="26538"/>
                    </a:cubicBezTo>
                    <a:lnTo>
                      <a:pt x="53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5" name="Google Shape;2275;p57"/>
              <p:cNvSpPr/>
              <p:nvPr/>
            </p:nvSpPr>
            <p:spPr>
              <a:xfrm>
                <a:off x="12227575" y="1413875"/>
                <a:ext cx="552625" cy="549875"/>
              </a:xfrm>
              <a:custGeom>
                <a:rect b="b" l="l" r="r" t="t"/>
                <a:pathLst>
                  <a:path extrusionOk="0" h="21995" w="22105">
                    <a:moveTo>
                      <a:pt x="110" y="0"/>
                    </a:moveTo>
                    <a:cubicBezTo>
                      <a:pt x="110" y="423"/>
                      <a:pt x="0" y="846"/>
                      <a:pt x="0" y="1269"/>
                    </a:cubicBezTo>
                    <a:lnTo>
                      <a:pt x="20937" y="21994"/>
                    </a:lnTo>
                    <a:cubicBezTo>
                      <a:pt x="21360" y="21893"/>
                      <a:pt x="21682" y="21893"/>
                      <a:pt x="22105" y="2178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6" name="Google Shape;2276;p57"/>
              <p:cNvSpPr/>
              <p:nvPr/>
            </p:nvSpPr>
            <p:spPr>
              <a:xfrm>
                <a:off x="12243425" y="1604200"/>
                <a:ext cx="346450" cy="343675"/>
              </a:xfrm>
              <a:custGeom>
                <a:rect b="b" l="l" r="r" t="t"/>
                <a:pathLst>
                  <a:path extrusionOk="0" h="13747" w="13858">
                    <a:moveTo>
                      <a:pt x="1" y="1"/>
                    </a:moveTo>
                    <a:lnTo>
                      <a:pt x="1" y="1"/>
                    </a:lnTo>
                    <a:cubicBezTo>
                      <a:pt x="212" y="635"/>
                      <a:pt x="424" y="1269"/>
                      <a:pt x="745" y="1904"/>
                    </a:cubicBezTo>
                    <a:lnTo>
                      <a:pt x="11954" y="13113"/>
                    </a:lnTo>
                    <a:lnTo>
                      <a:pt x="13857" y="13747"/>
                    </a:lnTo>
                    <a:lnTo>
                      <a:pt x="1" y="1"/>
                    </a:lnTo>
                    <a:close/>
                    <a:moveTo>
                      <a:pt x="13857" y="13747"/>
                    </a:moveTo>
                    <a:lnTo>
                      <a:pt x="13857" y="13747"/>
                    </a:lnTo>
                    <a:lnTo>
                      <a:pt x="13857" y="1374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7" name="Google Shape;2277;p57"/>
              <p:cNvSpPr/>
              <p:nvPr/>
            </p:nvSpPr>
            <p:spPr>
              <a:xfrm>
                <a:off x="12708700" y="983075"/>
                <a:ext cx="499750" cy="494250"/>
              </a:xfrm>
              <a:custGeom>
                <a:rect b="b" l="l" r="r" t="t"/>
                <a:pathLst>
                  <a:path extrusionOk="0" h="19770" w="19990">
                    <a:moveTo>
                      <a:pt x="0" y="0"/>
                    </a:moveTo>
                    <a:lnTo>
                      <a:pt x="19990" y="19770"/>
                    </a:lnTo>
                    <a:cubicBezTo>
                      <a:pt x="19990" y="19347"/>
                      <a:pt x="19990" y="18924"/>
                      <a:pt x="19880" y="18399"/>
                    </a:cubicBezTo>
                    <a:lnTo>
                      <a:pt x="13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8" name="Google Shape;2278;p57"/>
              <p:cNvSpPr/>
              <p:nvPr/>
            </p:nvSpPr>
            <p:spPr>
              <a:xfrm>
                <a:off x="12227575" y="1469475"/>
                <a:ext cx="497000" cy="494275"/>
              </a:xfrm>
              <a:custGeom>
                <a:rect b="b" l="l" r="r" t="t"/>
                <a:pathLst>
                  <a:path extrusionOk="0" h="19771" w="19880">
                    <a:moveTo>
                      <a:pt x="0" y="1"/>
                    </a:moveTo>
                    <a:lnTo>
                      <a:pt x="0" y="1371"/>
                    </a:lnTo>
                    <a:lnTo>
                      <a:pt x="18611" y="19770"/>
                    </a:lnTo>
                    <a:lnTo>
                      <a:pt x="19880" y="1977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9" name="Google Shape;2279;p57"/>
              <p:cNvSpPr/>
              <p:nvPr/>
            </p:nvSpPr>
            <p:spPr>
              <a:xfrm>
                <a:off x="12230325" y="1530175"/>
                <a:ext cx="433575" cy="431025"/>
              </a:xfrm>
              <a:custGeom>
                <a:rect b="b" l="l" r="r" t="t"/>
                <a:pathLst>
                  <a:path extrusionOk="0" h="17241" w="17343">
                    <a:moveTo>
                      <a:pt x="0" y="1"/>
                    </a:moveTo>
                    <a:lnTo>
                      <a:pt x="0" y="1"/>
                    </a:lnTo>
                    <a:cubicBezTo>
                      <a:pt x="102" y="534"/>
                      <a:pt x="102" y="1058"/>
                      <a:pt x="212" y="1591"/>
                    </a:cubicBezTo>
                    <a:lnTo>
                      <a:pt x="15752" y="17029"/>
                    </a:lnTo>
                    <a:cubicBezTo>
                      <a:pt x="16285" y="17131"/>
                      <a:pt x="16809" y="17131"/>
                      <a:pt x="17342" y="1724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0" name="Google Shape;2280;p57"/>
              <p:cNvSpPr/>
              <p:nvPr/>
            </p:nvSpPr>
            <p:spPr>
              <a:xfrm>
                <a:off x="12283200" y="1699375"/>
                <a:ext cx="211500" cy="211500"/>
              </a:xfrm>
              <a:custGeom>
                <a:rect b="b" l="l" r="r" t="t"/>
                <a:pathLst>
                  <a:path extrusionOk="0" h="8460" w="8460">
                    <a:moveTo>
                      <a:pt x="0" y="0"/>
                    </a:moveTo>
                    <a:lnTo>
                      <a:pt x="0" y="0"/>
                    </a:lnTo>
                    <a:cubicBezTo>
                      <a:pt x="846" y="1802"/>
                      <a:pt x="2115" y="3384"/>
                      <a:pt x="3595" y="4864"/>
                    </a:cubicBezTo>
                    <a:cubicBezTo>
                      <a:pt x="5076" y="6345"/>
                      <a:pt x="6658" y="7512"/>
                      <a:pt x="8460" y="846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57"/>
              <p:cNvSpPr/>
              <p:nvPr/>
            </p:nvSpPr>
            <p:spPr>
              <a:xfrm>
                <a:off x="12407325" y="1078250"/>
                <a:ext cx="705975" cy="703200"/>
              </a:xfrm>
              <a:custGeom>
                <a:rect b="b" l="l" r="r" t="t"/>
                <a:pathLst>
                  <a:path extrusionOk="0" h="28128" w="28239">
                    <a:moveTo>
                      <a:pt x="745" y="0"/>
                    </a:moveTo>
                    <a:cubicBezTo>
                      <a:pt x="424" y="212"/>
                      <a:pt x="212" y="423"/>
                      <a:pt x="1" y="635"/>
                    </a:cubicBezTo>
                    <a:lnTo>
                      <a:pt x="27705" y="28127"/>
                    </a:lnTo>
                    <a:cubicBezTo>
                      <a:pt x="27917" y="27806"/>
                      <a:pt x="28027" y="27595"/>
                      <a:pt x="28238" y="27383"/>
                    </a:cubicBezTo>
                    <a:lnTo>
                      <a:pt x="7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57"/>
              <p:cNvSpPr/>
              <p:nvPr/>
            </p:nvSpPr>
            <p:spPr>
              <a:xfrm>
                <a:off x="12653300" y="983075"/>
                <a:ext cx="552425" cy="549875"/>
              </a:xfrm>
              <a:custGeom>
                <a:rect b="b" l="l" r="r" t="t"/>
                <a:pathLst>
                  <a:path extrusionOk="0" h="21995" w="22097">
                    <a:moveTo>
                      <a:pt x="1159" y="0"/>
                    </a:moveTo>
                    <a:cubicBezTo>
                      <a:pt x="846" y="102"/>
                      <a:pt x="423" y="102"/>
                      <a:pt x="0" y="212"/>
                    </a:cubicBezTo>
                    <a:lnTo>
                      <a:pt x="21995" y="21995"/>
                    </a:lnTo>
                    <a:cubicBezTo>
                      <a:pt x="22096" y="21572"/>
                      <a:pt x="22096" y="21149"/>
                      <a:pt x="22096" y="20726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3" name="Google Shape;2283;p57"/>
              <p:cNvSpPr/>
              <p:nvPr/>
            </p:nvSpPr>
            <p:spPr>
              <a:xfrm>
                <a:off x="12769600" y="985600"/>
                <a:ext cx="433575" cy="431050"/>
              </a:xfrm>
              <a:custGeom>
                <a:rect b="b" l="l" r="r" t="t"/>
                <a:pathLst>
                  <a:path extrusionOk="0" h="17242" w="17343">
                    <a:moveTo>
                      <a:pt x="1" y="1"/>
                    </a:moveTo>
                    <a:lnTo>
                      <a:pt x="17343" y="17241"/>
                    </a:lnTo>
                    <a:cubicBezTo>
                      <a:pt x="17343" y="16708"/>
                      <a:pt x="17233" y="16184"/>
                      <a:pt x="17131" y="15651"/>
                    </a:cubicBezTo>
                    <a:lnTo>
                      <a:pt x="1583" y="212"/>
                    </a:lnTo>
                    <a:cubicBezTo>
                      <a:pt x="1058" y="111"/>
                      <a:pt x="525" y="111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57"/>
              <p:cNvSpPr/>
              <p:nvPr/>
            </p:nvSpPr>
            <p:spPr>
              <a:xfrm>
                <a:off x="12602950" y="990900"/>
                <a:ext cx="597475" cy="592175"/>
              </a:xfrm>
              <a:custGeom>
                <a:rect b="b" l="l" r="r" t="t"/>
                <a:pathLst>
                  <a:path extrusionOk="0" h="23687" w="23899">
                    <a:moveTo>
                      <a:pt x="1168" y="0"/>
                    </a:moveTo>
                    <a:cubicBezTo>
                      <a:pt x="745" y="110"/>
                      <a:pt x="424" y="110"/>
                      <a:pt x="1" y="212"/>
                    </a:cubicBezTo>
                    <a:lnTo>
                      <a:pt x="23687" y="23687"/>
                    </a:lnTo>
                    <a:cubicBezTo>
                      <a:pt x="23797" y="23264"/>
                      <a:pt x="23797" y="22951"/>
                      <a:pt x="23899" y="22528"/>
                    </a:cubicBezTo>
                    <a:lnTo>
                      <a:pt x="1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57"/>
              <p:cNvSpPr/>
              <p:nvPr/>
            </p:nvSpPr>
            <p:spPr>
              <a:xfrm>
                <a:off x="12843625" y="998925"/>
                <a:ext cx="346225" cy="343700"/>
              </a:xfrm>
              <a:custGeom>
                <a:rect b="b" l="l" r="r" t="t"/>
                <a:pathLst>
                  <a:path extrusionOk="0" h="13748" w="13849">
                    <a:moveTo>
                      <a:pt x="1" y="1"/>
                    </a:moveTo>
                    <a:lnTo>
                      <a:pt x="13849" y="13747"/>
                    </a:lnTo>
                    <a:lnTo>
                      <a:pt x="13214" y="11844"/>
                    </a:lnTo>
                    <a:lnTo>
                      <a:pt x="2005" y="635"/>
                    </a:lnTo>
                    <a:cubicBezTo>
                      <a:pt x="1269" y="424"/>
                      <a:pt x="635" y="21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6" name="Google Shape;2286;p57"/>
              <p:cNvSpPr/>
              <p:nvPr/>
            </p:nvSpPr>
            <p:spPr>
              <a:xfrm>
                <a:off x="12938800" y="1035950"/>
                <a:ext cx="214050" cy="211500"/>
              </a:xfrm>
              <a:custGeom>
                <a:rect b="b" l="l" r="r" t="t"/>
                <a:pathLst>
                  <a:path extrusionOk="0" h="8460" w="8562">
                    <a:moveTo>
                      <a:pt x="0" y="0"/>
                    </a:moveTo>
                    <a:lnTo>
                      <a:pt x="8561" y="8460"/>
                    </a:lnTo>
                    <a:cubicBezTo>
                      <a:pt x="7614" y="6658"/>
                      <a:pt x="6446" y="5076"/>
                      <a:pt x="4966" y="3595"/>
                    </a:cubicBezTo>
                    <a:cubicBezTo>
                      <a:pt x="3486" y="2115"/>
                      <a:pt x="1794" y="94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57"/>
              <p:cNvSpPr/>
              <p:nvPr/>
            </p:nvSpPr>
            <p:spPr>
              <a:xfrm>
                <a:off x="12375600" y="1107200"/>
                <a:ext cx="711250" cy="705975"/>
              </a:xfrm>
              <a:custGeom>
                <a:rect b="b" l="l" r="r" t="t"/>
                <a:pathLst>
                  <a:path extrusionOk="0" h="28239" w="28450">
                    <a:moveTo>
                      <a:pt x="635" y="1"/>
                    </a:moveTo>
                    <a:cubicBezTo>
                      <a:pt x="424" y="111"/>
                      <a:pt x="212" y="322"/>
                      <a:pt x="1" y="635"/>
                    </a:cubicBezTo>
                    <a:lnTo>
                      <a:pt x="27815" y="28238"/>
                    </a:lnTo>
                    <a:cubicBezTo>
                      <a:pt x="28027" y="27917"/>
                      <a:pt x="28238" y="27705"/>
                      <a:pt x="28450" y="27494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8" name="Google Shape;2288;p57"/>
              <p:cNvSpPr/>
              <p:nvPr/>
            </p:nvSpPr>
            <p:spPr>
              <a:xfrm>
                <a:off x="12346625" y="1133650"/>
                <a:ext cx="711050" cy="705950"/>
              </a:xfrm>
              <a:custGeom>
                <a:rect b="b" l="l" r="r" t="t"/>
                <a:pathLst>
                  <a:path extrusionOk="0" h="28238" w="28442">
                    <a:moveTo>
                      <a:pt x="635" y="0"/>
                    </a:moveTo>
                    <a:cubicBezTo>
                      <a:pt x="424" y="322"/>
                      <a:pt x="212" y="533"/>
                      <a:pt x="1" y="745"/>
                    </a:cubicBezTo>
                    <a:lnTo>
                      <a:pt x="27807" y="28238"/>
                    </a:lnTo>
                    <a:cubicBezTo>
                      <a:pt x="28018" y="28128"/>
                      <a:pt x="28230" y="27916"/>
                      <a:pt x="28441" y="27603"/>
                    </a:cubicBezTo>
                    <a:lnTo>
                      <a:pt x="6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57"/>
              <p:cNvSpPr/>
              <p:nvPr/>
            </p:nvSpPr>
            <p:spPr>
              <a:xfrm>
                <a:off x="12439050" y="1057100"/>
                <a:ext cx="697925" cy="689875"/>
              </a:xfrm>
              <a:custGeom>
                <a:rect b="b" l="l" r="r" t="t"/>
                <a:pathLst>
                  <a:path extrusionOk="0" h="27595" w="27917">
                    <a:moveTo>
                      <a:pt x="847" y="0"/>
                    </a:moveTo>
                    <a:cubicBezTo>
                      <a:pt x="534" y="102"/>
                      <a:pt x="322" y="313"/>
                      <a:pt x="1" y="423"/>
                    </a:cubicBezTo>
                    <a:lnTo>
                      <a:pt x="27392" y="27595"/>
                    </a:lnTo>
                    <a:cubicBezTo>
                      <a:pt x="27604" y="27282"/>
                      <a:pt x="27705" y="27070"/>
                      <a:pt x="27917" y="26749"/>
                    </a:cubicBezTo>
                    <a:lnTo>
                      <a:pt x="84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57"/>
              <p:cNvSpPr/>
              <p:nvPr/>
            </p:nvSpPr>
            <p:spPr>
              <a:xfrm>
                <a:off x="12476075" y="1035950"/>
                <a:ext cx="682050" cy="674025"/>
              </a:xfrm>
              <a:custGeom>
                <a:rect b="b" l="l" r="r" t="t"/>
                <a:pathLst>
                  <a:path extrusionOk="0" h="26961" w="27282">
                    <a:moveTo>
                      <a:pt x="846" y="0"/>
                    </a:moveTo>
                    <a:cubicBezTo>
                      <a:pt x="533" y="102"/>
                      <a:pt x="322" y="212"/>
                      <a:pt x="0" y="423"/>
                    </a:cubicBezTo>
                    <a:lnTo>
                      <a:pt x="26859" y="26960"/>
                    </a:lnTo>
                    <a:cubicBezTo>
                      <a:pt x="26969" y="26647"/>
                      <a:pt x="27180" y="26436"/>
                      <a:pt x="27282" y="26114"/>
                    </a:cubicBezTo>
                    <a:lnTo>
                      <a:pt x="84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1" name="Google Shape;2291;p57"/>
              <p:cNvSpPr/>
              <p:nvPr/>
            </p:nvSpPr>
            <p:spPr>
              <a:xfrm>
                <a:off x="12515825" y="1017325"/>
                <a:ext cx="660925" cy="653100"/>
              </a:xfrm>
              <a:custGeom>
                <a:rect b="b" l="l" r="r" t="t"/>
                <a:pathLst>
                  <a:path extrusionOk="0" h="26124" w="26437">
                    <a:moveTo>
                      <a:pt x="948" y="1"/>
                    </a:moveTo>
                    <a:lnTo>
                      <a:pt x="0" y="322"/>
                    </a:lnTo>
                    <a:lnTo>
                      <a:pt x="26013" y="26123"/>
                    </a:lnTo>
                    <a:cubicBezTo>
                      <a:pt x="26115" y="25802"/>
                      <a:pt x="26225" y="25489"/>
                      <a:pt x="26436" y="25167"/>
                    </a:cubicBezTo>
                    <a:lnTo>
                      <a:pt x="94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2" name="Google Shape;2292;p57"/>
              <p:cNvSpPr/>
              <p:nvPr/>
            </p:nvSpPr>
            <p:spPr>
              <a:xfrm>
                <a:off x="12558125" y="1001475"/>
                <a:ext cx="631725" cy="626650"/>
              </a:xfrm>
              <a:custGeom>
                <a:rect b="b" l="l" r="r" t="t"/>
                <a:pathLst>
                  <a:path extrusionOk="0" h="25066" w="25269">
                    <a:moveTo>
                      <a:pt x="948" y="0"/>
                    </a:moveTo>
                    <a:lnTo>
                      <a:pt x="0" y="322"/>
                    </a:lnTo>
                    <a:lnTo>
                      <a:pt x="24956" y="25065"/>
                    </a:lnTo>
                    <a:lnTo>
                      <a:pt x="25269" y="24110"/>
                    </a:lnTo>
                    <a:lnTo>
                      <a:pt x="9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93" name="Google Shape;2293;p57"/>
          <p:cNvSpPr/>
          <p:nvPr/>
        </p:nvSpPr>
        <p:spPr>
          <a:xfrm>
            <a:off x="-525500" y="4527450"/>
            <a:ext cx="1171025" cy="1173750"/>
          </a:xfrm>
          <a:custGeom>
            <a:rect b="b" l="l" r="r" t="t"/>
            <a:pathLst>
              <a:path extrusionOk="0" h="46950" w="46841">
                <a:moveTo>
                  <a:pt x="23365" y="1802"/>
                </a:moveTo>
                <a:lnTo>
                  <a:pt x="45148" y="23475"/>
                </a:lnTo>
                <a:lnTo>
                  <a:pt x="23365" y="45258"/>
                </a:lnTo>
                <a:lnTo>
                  <a:pt x="1692" y="23475"/>
                </a:lnTo>
                <a:lnTo>
                  <a:pt x="23365" y="1802"/>
                </a:lnTo>
                <a:close/>
                <a:moveTo>
                  <a:pt x="23365" y="0"/>
                </a:moveTo>
                <a:lnTo>
                  <a:pt x="0" y="23475"/>
                </a:lnTo>
                <a:lnTo>
                  <a:pt x="23365" y="46950"/>
                </a:lnTo>
                <a:lnTo>
                  <a:pt x="46840" y="23475"/>
                </a:lnTo>
                <a:lnTo>
                  <a:pt x="23365" y="0"/>
                </a:lnTo>
                <a:close/>
              </a:path>
            </a:pathLst>
          </a:custGeom>
          <a:noFill/>
          <a:ln cap="flat" cmpd="sng" w="1143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94" name="Google Shape;2294;p57"/>
          <p:cNvGrpSpPr/>
          <p:nvPr/>
        </p:nvGrpSpPr>
        <p:grpSpPr>
          <a:xfrm>
            <a:off x="-12" y="0"/>
            <a:ext cx="2783800" cy="1027300"/>
            <a:chOff x="-11915312" y="-1392075"/>
            <a:chExt cx="2783800" cy="1027300"/>
          </a:xfrm>
        </p:grpSpPr>
        <p:sp>
          <p:nvSpPr>
            <p:cNvPr id="2295" name="Google Shape;2295;p57"/>
            <p:cNvSpPr/>
            <p:nvPr/>
          </p:nvSpPr>
          <p:spPr>
            <a:xfrm rot="10800000">
              <a:off x="-11915312" y="-1392075"/>
              <a:ext cx="2783800" cy="1027300"/>
            </a:xfrm>
            <a:custGeom>
              <a:rect b="b" l="l" r="r" t="t"/>
              <a:pathLst>
                <a:path extrusionOk="0" h="41092" w="111352">
                  <a:moveTo>
                    <a:pt x="85204" y="0"/>
                  </a:moveTo>
                  <a:cubicBezTo>
                    <a:pt x="77259" y="0"/>
                    <a:pt x="69623" y="4006"/>
                    <a:pt x="62812" y="8836"/>
                  </a:cubicBezTo>
                  <a:cubicBezTo>
                    <a:pt x="55520" y="13911"/>
                    <a:pt x="48642" y="20044"/>
                    <a:pt x="40716" y="23750"/>
                  </a:cubicBezTo>
                  <a:cubicBezTo>
                    <a:pt x="30666" y="28402"/>
                    <a:pt x="19356" y="28825"/>
                    <a:pt x="9518" y="34002"/>
                  </a:cubicBezTo>
                  <a:cubicBezTo>
                    <a:pt x="6032" y="35804"/>
                    <a:pt x="2860" y="38232"/>
                    <a:pt x="1" y="41091"/>
                  </a:cubicBezTo>
                  <a:lnTo>
                    <a:pt x="111352" y="41091"/>
                  </a:lnTo>
                  <a:lnTo>
                    <a:pt x="111352" y="10951"/>
                  </a:lnTo>
                  <a:cubicBezTo>
                    <a:pt x="103315" y="6619"/>
                    <a:pt x="95702" y="799"/>
                    <a:pt x="86921" y="63"/>
                  </a:cubicBezTo>
                  <a:cubicBezTo>
                    <a:pt x="86347" y="21"/>
                    <a:pt x="85775" y="0"/>
                    <a:pt x="85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57"/>
            <p:cNvSpPr/>
            <p:nvPr/>
          </p:nvSpPr>
          <p:spPr>
            <a:xfrm rot="10800000">
              <a:off x="-11915312" y="-1392075"/>
              <a:ext cx="1427550" cy="474700"/>
            </a:xfrm>
            <a:custGeom>
              <a:rect b="b" l="l" r="r" t="t"/>
              <a:pathLst>
                <a:path extrusionOk="0" h="18988" w="57102">
                  <a:moveTo>
                    <a:pt x="38373" y="1"/>
                  </a:moveTo>
                  <a:cubicBezTo>
                    <a:pt x="33595" y="1"/>
                    <a:pt x="28824" y="914"/>
                    <a:pt x="24322" y="2805"/>
                  </a:cubicBezTo>
                  <a:cubicBezTo>
                    <a:pt x="15541" y="6611"/>
                    <a:pt x="8249" y="13700"/>
                    <a:pt x="1" y="18987"/>
                  </a:cubicBezTo>
                  <a:lnTo>
                    <a:pt x="57102" y="18987"/>
                  </a:lnTo>
                  <a:lnTo>
                    <a:pt x="57102" y="4818"/>
                  </a:lnTo>
                  <a:cubicBezTo>
                    <a:pt x="51273" y="1661"/>
                    <a:pt x="44816" y="1"/>
                    <a:pt x="38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7" name="Google Shape;2297;p57"/>
          <p:cNvSpPr/>
          <p:nvPr/>
        </p:nvSpPr>
        <p:spPr>
          <a:xfrm>
            <a:off x="3977399" y="1132493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40.xml"/><Relationship Id="rId44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44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48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33.xml"/><Relationship Id="rId37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28.xml"/><Relationship Id="rId51" Type="http://schemas.openxmlformats.org/officeDocument/2006/relationships/slideLayout" Target="../slideLayouts/slideLayout50.xml"/><Relationship Id="rId50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52.xml"/><Relationship Id="rId52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10.xml"/><Relationship Id="rId5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9.xml"/><Relationship Id="rId54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12.xml"/><Relationship Id="rId5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11.xml"/><Relationship Id="rId56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58" Type="http://schemas.openxmlformats.org/officeDocument/2006/relationships/theme" Target="../theme/theme2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07074" y="535600"/>
            <a:ext cx="7723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None/>
              <a:defRPr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43050"/>
            <a:ext cx="7723800" cy="3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Char char="●"/>
              <a:defRPr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aleway Medium"/>
              <a:buChar char="■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8.png"/><Relationship Id="rId4" Type="http://schemas.openxmlformats.org/officeDocument/2006/relationships/image" Target="../media/image2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ck12.org/c/geometry/rectangles/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3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0.png"/><Relationship Id="rId4" Type="http://schemas.openxmlformats.org/officeDocument/2006/relationships/image" Target="../media/image36.png"/><Relationship Id="rId5" Type="http://schemas.openxmlformats.org/officeDocument/2006/relationships/image" Target="../media/image2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www.bytelearn.com/math-topics/area-of-a-triangle" TargetMode="External"/><Relationship Id="rId4" Type="http://schemas.openxmlformats.org/officeDocument/2006/relationships/image" Target="../media/image2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8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0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3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0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9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6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8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9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p58"/>
          <p:cNvSpPr/>
          <p:nvPr/>
        </p:nvSpPr>
        <p:spPr>
          <a:xfrm>
            <a:off x="1165800" y="1467150"/>
            <a:ext cx="6812400" cy="22092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3" name="Google Shape;2303;p58"/>
          <p:cNvSpPr txBox="1"/>
          <p:nvPr>
            <p:ph type="ctrTitle"/>
          </p:nvPr>
        </p:nvSpPr>
        <p:spPr>
          <a:xfrm>
            <a:off x="1518600" y="1371150"/>
            <a:ext cx="6106800" cy="148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GEOMETRY </a:t>
            </a:r>
            <a:endParaRPr/>
          </a:p>
        </p:txBody>
      </p:sp>
      <p:sp>
        <p:nvSpPr>
          <p:cNvPr id="2304" name="Google Shape;2304;p58"/>
          <p:cNvSpPr txBox="1"/>
          <p:nvPr>
            <p:ph idx="1" type="subTitle"/>
          </p:nvPr>
        </p:nvSpPr>
        <p:spPr>
          <a:xfrm>
            <a:off x="2033250" y="2881750"/>
            <a:ext cx="5077500" cy="5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Measurement, Area, and Volume of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2D &amp; 3D Shapes</a:t>
            </a:r>
            <a:endParaRPr/>
          </a:p>
        </p:txBody>
      </p:sp>
      <p:sp>
        <p:nvSpPr>
          <p:cNvPr descr="Slidesgo" id="2305" name="Google Shape;2305;p58" title="Line"/>
          <p:cNvSpPr/>
          <p:nvPr/>
        </p:nvSpPr>
        <p:spPr>
          <a:xfrm>
            <a:off x="3977399" y="2637756"/>
            <a:ext cx="1189202" cy="86371"/>
          </a:xfrm>
          <a:custGeom>
            <a:rect b="b" l="l" r="r" t="t"/>
            <a:pathLst>
              <a:path extrusionOk="0" h="712" w="9803">
                <a:moveTo>
                  <a:pt x="7551" y="0"/>
                </a:moveTo>
                <a:cubicBezTo>
                  <a:pt x="7255" y="31"/>
                  <a:pt x="6931" y="31"/>
                  <a:pt x="6635" y="31"/>
                </a:cubicBezTo>
                <a:lnTo>
                  <a:pt x="3583" y="31"/>
                </a:lnTo>
                <a:cubicBezTo>
                  <a:pt x="3140" y="31"/>
                  <a:pt x="2694" y="60"/>
                  <a:pt x="2280" y="60"/>
                </a:cubicBezTo>
                <a:lnTo>
                  <a:pt x="296" y="60"/>
                </a:lnTo>
                <a:cubicBezTo>
                  <a:pt x="119" y="91"/>
                  <a:pt x="0" y="237"/>
                  <a:pt x="0" y="387"/>
                </a:cubicBezTo>
                <a:cubicBezTo>
                  <a:pt x="0" y="564"/>
                  <a:pt x="147" y="711"/>
                  <a:pt x="356" y="711"/>
                </a:cubicBezTo>
                <a:lnTo>
                  <a:pt x="739" y="711"/>
                </a:lnTo>
                <a:cubicBezTo>
                  <a:pt x="1007" y="711"/>
                  <a:pt x="1273" y="683"/>
                  <a:pt x="1509" y="683"/>
                </a:cubicBezTo>
                <a:lnTo>
                  <a:pt x="7227" y="683"/>
                </a:lnTo>
                <a:cubicBezTo>
                  <a:pt x="7523" y="652"/>
                  <a:pt x="7819" y="652"/>
                  <a:pt x="8115" y="652"/>
                </a:cubicBezTo>
                <a:lnTo>
                  <a:pt x="9359" y="652"/>
                </a:lnTo>
                <a:cubicBezTo>
                  <a:pt x="9419" y="652"/>
                  <a:pt x="9478" y="652"/>
                  <a:pt x="9537" y="624"/>
                </a:cubicBezTo>
                <a:cubicBezTo>
                  <a:pt x="9684" y="593"/>
                  <a:pt x="9802" y="474"/>
                  <a:pt x="9802" y="327"/>
                </a:cubicBezTo>
                <a:cubicBezTo>
                  <a:pt x="9802" y="209"/>
                  <a:pt x="9715" y="91"/>
                  <a:pt x="9596" y="31"/>
                </a:cubicBezTo>
                <a:cubicBezTo>
                  <a:pt x="9565" y="31"/>
                  <a:pt x="9537" y="0"/>
                  <a:pt x="9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06" name="Google Shape;2306;p58"/>
          <p:cNvGrpSpPr/>
          <p:nvPr/>
        </p:nvGrpSpPr>
        <p:grpSpPr>
          <a:xfrm>
            <a:off x="-14504" y="4509521"/>
            <a:ext cx="675898" cy="633990"/>
            <a:chOff x="731675" y="1636850"/>
            <a:chExt cx="805600" cy="755650"/>
          </a:xfrm>
        </p:grpSpPr>
        <p:sp>
          <p:nvSpPr>
            <p:cNvPr id="2307" name="Google Shape;2307;p58"/>
            <p:cNvSpPr/>
            <p:nvPr/>
          </p:nvSpPr>
          <p:spPr>
            <a:xfrm>
              <a:off x="73167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231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58"/>
            <p:cNvSpPr/>
            <p:nvPr/>
          </p:nvSpPr>
          <p:spPr>
            <a:xfrm>
              <a:off x="73167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115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58"/>
            <p:cNvSpPr/>
            <p:nvPr/>
          </p:nvSpPr>
          <p:spPr>
            <a:xfrm>
              <a:off x="73167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2" y="1"/>
                    <a:pt x="0" y="1000"/>
                    <a:pt x="0" y="2231"/>
                  </a:cubicBezTo>
                  <a:cubicBezTo>
                    <a:pt x="0" y="3346"/>
                    <a:pt x="892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58"/>
            <p:cNvSpPr/>
            <p:nvPr/>
          </p:nvSpPr>
          <p:spPr>
            <a:xfrm>
              <a:off x="73167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2" y="1"/>
                    <a:pt x="0" y="1009"/>
                    <a:pt x="0" y="2124"/>
                  </a:cubicBezTo>
                  <a:cubicBezTo>
                    <a:pt x="0" y="3346"/>
                    <a:pt x="892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58"/>
            <p:cNvSpPr/>
            <p:nvPr/>
          </p:nvSpPr>
          <p:spPr>
            <a:xfrm>
              <a:off x="971425" y="1636850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231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58"/>
            <p:cNvSpPr/>
            <p:nvPr/>
          </p:nvSpPr>
          <p:spPr>
            <a:xfrm>
              <a:off x="971425" y="1834900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115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58"/>
            <p:cNvSpPr/>
            <p:nvPr/>
          </p:nvSpPr>
          <p:spPr>
            <a:xfrm>
              <a:off x="971425" y="2069075"/>
              <a:ext cx="105950" cy="108650"/>
            </a:xfrm>
            <a:custGeom>
              <a:rect b="b" l="l" r="r" t="t"/>
              <a:pathLst>
                <a:path extrusionOk="0" h="4346" w="4238">
                  <a:moveTo>
                    <a:pt x="2115" y="1"/>
                  </a:moveTo>
                  <a:cubicBezTo>
                    <a:pt x="893" y="1"/>
                    <a:pt x="0" y="1000"/>
                    <a:pt x="0" y="2231"/>
                  </a:cubicBezTo>
                  <a:cubicBezTo>
                    <a:pt x="0" y="3346"/>
                    <a:pt x="893" y="4345"/>
                    <a:pt x="2115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58"/>
            <p:cNvSpPr/>
            <p:nvPr/>
          </p:nvSpPr>
          <p:spPr>
            <a:xfrm>
              <a:off x="971425" y="2283625"/>
              <a:ext cx="105950" cy="108875"/>
            </a:xfrm>
            <a:custGeom>
              <a:rect b="b" l="l" r="r" t="t"/>
              <a:pathLst>
                <a:path extrusionOk="0" h="4355" w="4238">
                  <a:moveTo>
                    <a:pt x="2115" y="1"/>
                  </a:moveTo>
                  <a:cubicBezTo>
                    <a:pt x="893" y="1"/>
                    <a:pt x="0" y="1009"/>
                    <a:pt x="0" y="2124"/>
                  </a:cubicBezTo>
                  <a:cubicBezTo>
                    <a:pt x="0" y="3346"/>
                    <a:pt x="893" y="4354"/>
                    <a:pt x="2115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58"/>
            <p:cNvSpPr/>
            <p:nvPr/>
          </p:nvSpPr>
          <p:spPr>
            <a:xfrm>
              <a:off x="1202700" y="1636850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231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231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58"/>
            <p:cNvSpPr/>
            <p:nvPr/>
          </p:nvSpPr>
          <p:spPr>
            <a:xfrm>
              <a:off x="1202700" y="1834900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115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115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58"/>
            <p:cNvSpPr/>
            <p:nvPr/>
          </p:nvSpPr>
          <p:spPr>
            <a:xfrm>
              <a:off x="1202700" y="2069075"/>
              <a:ext cx="105975" cy="108650"/>
            </a:xfrm>
            <a:custGeom>
              <a:rect b="b" l="l" r="r" t="t"/>
              <a:pathLst>
                <a:path extrusionOk="0" h="4346" w="4239">
                  <a:moveTo>
                    <a:pt x="2124" y="1"/>
                  </a:moveTo>
                  <a:cubicBezTo>
                    <a:pt x="893" y="1"/>
                    <a:pt x="1" y="1000"/>
                    <a:pt x="1" y="2231"/>
                  </a:cubicBezTo>
                  <a:cubicBezTo>
                    <a:pt x="1" y="3346"/>
                    <a:pt x="893" y="4345"/>
                    <a:pt x="2124" y="4345"/>
                  </a:cubicBezTo>
                  <a:cubicBezTo>
                    <a:pt x="3346" y="4345"/>
                    <a:pt x="4238" y="3346"/>
                    <a:pt x="4238" y="2231"/>
                  </a:cubicBezTo>
                  <a:cubicBezTo>
                    <a:pt x="4238" y="1000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58"/>
            <p:cNvSpPr/>
            <p:nvPr/>
          </p:nvSpPr>
          <p:spPr>
            <a:xfrm>
              <a:off x="1202700" y="2283625"/>
              <a:ext cx="105975" cy="108875"/>
            </a:xfrm>
            <a:custGeom>
              <a:rect b="b" l="l" r="r" t="t"/>
              <a:pathLst>
                <a:path extrusionOk="0" h="4355" w="4239">
                  <a:moveTo>
                    <a:pt x="2124" y="1"/>
                  </a:moveTo>
                  <a:cubicBezTo>
                    <a:pt x="893" y="1"/>
                    <a:pt x="1" y="1009"/>
                    <a:pt x="1" y="2124"/>
                  </a:cubicBezTo>
                  <a:cubicBezTo>
                    <a:pt x="1" y="3346"/>
                    <a:pt x="893" y="4354"/>
                    <a:pt x="2124" y="4354"/>
                  </a:cubicBezTo>
                  <a:cubicBezTo>
                    <a:pt x="3346" y="4354"/>
                    <a:pt x="4238" y="3346"/>
                    <a:pt x="4238" y="2124"/>
                  </a:cubicBezTo>
                  <a:cubicBezTo>
                    <a:pt x="4238" y="1009"/>
                    <a:pt x="3346" y="1"/>
                    <a:pt x="2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9" name="Google Shape;2319;p58"/>
            <p:cNvSpPr/>
            <p:nvPr/>
          </p:nvSpPr>
          <p:spPr>
            <a:xfrm>
              <a:off x="1428625" y="1636850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231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231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0" name="Google Shape;2320;p58"/>
            <p:cNvSpPr/>
            <p:nvPr/>
          </p:nvSpPr>
          <p:spPr>
            <a:xfrm>
              <a:off x="1428625" y="1834900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115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115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58"/>
            <p:cNvSpPr/>
            <p:nvPr/>
          </p:nvSpPr>
          <p:spPr>
            <a:xfrm>
              <a:off x="1428625" y="2069075"/>
              <a:ext cx="108650" cy="108650"/>
            </a:xfrm>
            <a:custGeom>
              <a:rect b="b" l="l" r="r" t="t"/>
              <a:pathLst>
                <a:path extrusionOk="0" h="4346" w="4346">
                  <a:moveTo>
                    <a:pt x="2231" y="1"/>
                  </a:moveTo>
                  <a:cubicBezTo>
                    <a:pt x="1000" y="1"/>
                    <a:pt x="1" y="1000"/>
                    <a:pt x="1" y="2231"/>
                  </a:cubicBezTo>
                  <a:cubicBezTo>
                    <a:pt x="1" y="3346"/>
                    <a:pt x="1000" y="4345"/>
                    <a:pt x="2231" y="4345"/>
                  </a:cubicBezTo>
                  <a:cubicBezTo>
                    <a:pt x="3346" y="4345"/>
                    <a:pt x="4345" y="3346"/>
                    <a:pt x="4345" y="2231"/>
                  </a:cubicBezTo>
                  <a:cubicBezTo>
                    <a:pt x="4345" y="1000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58"/>
            <p:cNvSpPr/>
            <p:nvPr/>
          </p:nvSpPr>
          <p:spPr>
            <a:xfrm>
              <a:off x="1428625" y="2283625"/>
              <a:ext cx="108650" cy="108875"/>
            </a:xfrm>
            <a:custGeom>
              <a:rect b="b" l="l" r="r" t="t"/>
              <a:pathLst>
                <a:path extrusionOk="0" h="4355" w="4346">
                  <a:moveTo>
                    <a:pt x="2231" y="1"/>
                  </a:moveTo>
                  <a:cubicBezTo>
                    <a:pt x="1000" y="1"/>
                    <a:pt x="1" y="1009"/>
                    <a:pt x="1" y="2124"/>
                  </a:cubicBezTo>
                  <a:cubicBezTo>
                    <a:pt x="1" y="3346"/>
                    <a:pt x="1000" y="4354"/>
                    <a:pt x="2231" y="4354"/>
                  </a:cubicBezTo>
                  <a:cubicBezTo>
                    <a:pt x="3346" y="4354"/>
                    <a:pt x="4345" y="3346"/>
                    <a:pt x="4345" y="2124"/>
                  </a:cubicBezTo>
                  <a:cubicBezTo>
                    <a:pt x="4345" y="1009"/>
                    <a:pt x="3346" y="1"/>
                    <a:pt x="2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23" name="Google Shape;2323;p58">
            <a:hlinkClick action="ppaction://hlinkshowjump?jump=nextslide"/>
          </p:cNvPr>
          <p:cNvSpPr txBox="1"/>
          <p:nvPr/>
        </p:nvSpPr>
        <p:spPr>
          <a:xfrm>
            <a:off x="4282643" y="3426048"/>
            <a:ext cx="373500" cy="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324" name="Google Shape;2324;p58">
            <a:hlinkClick action="ppaction://hlinkshowjump?jump=nextslide"/>
          </p:cNvPr>
          <p:cNvSpPr/>
          <p:nvPr/>
        </p:nvSpPr>
        <p:spPr>
          <a:xfrm>
            <a:off x="4375500" y="4704200"/>
            <a:ext cx="393000" cy="305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580000" dist="47625">
              <a:schemeClr val="accen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4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325" name="Google Shape;2325;p58"/>
          <p:cNvSpPr/>
          <p:nvPr/>
        </p:nvSpPr>
        <p:spPr>
          <a:xfrm>
            <a:off x="4521350" y="4790926"/>
            <a:ext cx="190074" cy="132251"/>
          </a:xfrm>
          <a:custGeom>
            <a:rect b="b" l="l" r="r" t="t"/>
            <a:pathLst>
              <a:path extrusionOk="0" h="1918" w="2756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6" name="Google Shape;2326;p58"/>
          <p:cNvSpPr/>
          <p:nvPr/>
        </p:nvSpPr>
        <p:spPr>
          <a:xfrm>
            <a:off x="4432576" y="4838750"/>
            <a:ext cx="258300" cy="36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0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5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 Quiz: Review from Last Year</a:t>
            </a:r>
            <a:endParaRPr/>
          </a:p>
        </p:txBody>
      </p:sp>
      <p:pic>
        <p:nvPicPr>
          <p:cNvPr id="2332" name="Google Shape;233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313" y="1413100"/>
            <a:ext cx="7609317" cy="373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6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7" name="Google Shape;233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250" y="704325"/>
            <a:ext cx="8410575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Google Shape;2342;p61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 &amp; Geometry</a:t>
            </a:r>
            <a:endParaRPr/>
          </a:p>
        </p:txBody>
      </p:sp>
      <p:sp>
        <p:nvSpPr>
          <p:cNvPr id="2343" name="Google Shape;2343;p61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Where do you see shapes and measurements in your everyday life?</a:t>
            </a:r>
            <a:endParaRPr/>
          </a:p>
        </p:txBody>
      </p:sp>
      <p:pic>
        <p:nvPicPr>
          <p:cNvPr id="2344" name="Google Shape;234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5650" y="1470675"/>
            <a:ext cx="2369900" cy="35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5" name="Google Shape;2345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50" y="2084125"/>
            <a:ext cx="2629776" cy="26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6" name="Google Shape;2346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2038" y="2703525"/>
            <a:ext cx="2676525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0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1" name="Google Shape;2351;p62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</a:t>
            </a:r>
            <a:endParaRPr/>
          </a:p>
        </p:txBody>
      </p:sp>
      <p:sp>
        <p:nvSpPr>
          <p:cNvPr id="2352" name="Google Shape;2352;p62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Key Concepts:</a:t>
            </a:r>
            <a:endParaRPr b="1"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Measurement involves determining the size, length, area, or volume of an object or space.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concept of measurement is essential in daily life and is used to calculate distances, areas, volumes, and other physical quantities.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Units of Measurement:</a:t>
            </a:r>
            <a:endParaRPr b="1"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Metric System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millimeters (mm), centimeters (cm), meters (m), kilometers (km), grams (g), liters (L)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Imperial System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inches (in), feet (ft), yards (yd), miles (mi), pounds (lb), gallons (gal)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p63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Conversion of Units</a:t>
            </a:r>
            <a:endParaRPr/>
          </a:p>
        </p:txBody>
      </p:sp>
      <p:sp>
        <p:nvSpPr>
          <p:cNvPr id="2358" name="Google Shape;2358;p63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Conversion between units is essential for solving problems in real-world contexts.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/>
              <a:t>Example: Convert 2.5 meters to centimeters (2.5 m = 250 cm).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/>
              <a:t>Conversion formula: Multiply or divide by powers of 10 (e.g., 1 meter = 100 centimeters).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59" name="Google Shape;235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4175" y="2618027"/>
            <a:ext cx="3195025" cy="181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3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64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Conversions</a:t>
            </a:r>
            <a:endParaRPr/>
          </a:p>
        </p:txBody>
      </p:sp>
      <p:pic>
        <p:nvPicPr>
          <p:cNvPr id="2365" name="Google Shape;236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6125" y="1567425"/>
            <a:ext cx="5714650" cy="25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6" name="Google Shape;2366;p64"/>
          <p:cNvSpPr txBox="1"/>
          <p:nvPr/>
        </p:nvSpPr>
        <p:spPr>
          <a:xfrm>
            <a:off x="448275" y="1557200"/>
            <a:ext cx="2367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Depending on what you are trying to do, you will either multiply or divide to get a new unit.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0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p65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Convert</a:t>
            </a:r>
            <a:endParaRPr/>
          </a:p>
        </p:txBody>
      </p:sp>
      <p:sp>
        <p:nvSpPr>
          <p:cNvPr id="2372" name="Google Shape;2372;p65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Step 1: Identify the unknown amount and its units:</a:t>
            </a:r>
            <a:endParaRPr b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Determine what you're trying to find. For example, if you're converting 5 kilometers to meters, the unknown amount is the number of meters.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Example: Convert 5 kilometers to meters.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Unknown amount: Meters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Unknown units: Meters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2. Identify the known amount and its units:</a:t>
            </a:r>
            <a:endParaRPr b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Look at the given value and its unit.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Example: 5 kilometers.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Known amount: 5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○"/>
            </a:pP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Known units: Kilometers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By identifying the units, understanding whether you’re converting to a larger or smaller unit, and applying multiplication or division, you can successfully convert between different units.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6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p66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Convert</a:t>
            </a:r>
            <a:endParaRPr/>
          </a:p>
        </p:txBody>
      </p:sp>
      <p:sp>
        <p:nvSpPr>
          <p:cNvPr id="2378" name="Google Shape;2378;p66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3. Determine which operation to use: multiply or divide:</a:t>
            </a:r>
            <a:endParaRPr b="1"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Use multiplication or division based on the relationship between the units.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If you are converting from a larger unit to a smaller unit,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multiply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by the conversion factor.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If you are converting from a smaller unit to a larger unit,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divide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by the conversion factor.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79" name="Google Shape;237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575" y="2890448"/>
            <a:ext cx="3853000" cy="18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0275" y="2890450"/>
            <a:ext cx="4059374" cy="18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4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" name="Google Shape;238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686467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994A9">
            <a:alpha val="64709"/>
          </a:srgbClr>
        </a:solidFill>
      </p:bgPr>
    </p:bg>
    <p:spTree>
      <p:nvGrpSpPr>
        <p:cNvPr id="2389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0" name="Google Shape;239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625" y="0"/>
            <a:ext cx="6290362" cy="518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4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5" name="Google Shape;239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72029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6" name="Google Shape;2396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2900" y="763050"/>
            <a:ext cx="5201099" cy="3391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p70"/>
          <p:cNvSpPr txBox="1"/>
          <p:nvPr/>
        </p:nvSpPr>
        <p:spPr>
          <a:xfrm>
            <a:off x="378125" y="333500"/>
            <a:ext cx="85137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Homework:</a:t>
            </a:r>
            <a:endParaRPr b="1" sz="1800" u="sng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4,000L →               ml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10,000km →         mm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12.753 gr →            kg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30 decimetres →               Hm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4.2718 cm →                         Km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19.93 centigrams →                Kg 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(divide, 5 spaces = 100000)</a:t>
            </a:r>
            <a:endParaRPr sz="9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0.988 Kl →                              ml 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(multiply, 6 spaces = 1000000)</a:t>
            </a:r>
            <a:endParaRPr sz="9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1348.2 km →                          cm 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multiply, 5 spaces = 100000)</a:t>
            </a:r>
            <a:endParaRPr sz="9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2024 M →                               Hm 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(divide, 2 spaces = 100)</a:t>
            </a:r>
            <a:endParaRPr sz="9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 Medium"/>
              <a:buAutoNum type="arabicPeriod"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12,978.34 centilitres →                    dekalitres 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(divide</a:t>
            </a:r>
            <a:r>
              <a:rPr lang="en" sz="9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3 spaces = 1000)</a:t>
            </a:r>
            <a:endParaRPr sz="9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5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71"/>
          <p:cNvSpPr txBox="1"/>
          <p:nvPr>
            <p:ph type="title"/>
          </p:nvPr>
        </p:nvSpPr>
        <p:spPr>
          <a:xfrm>
            <a:off x="4419600" y="1725650"/>
            <a:ext cx="3721500" cy="11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Geometry</a:t>
            </a:r>
            <a:endParaRPr/>
          </a:p>
        </p:txBody>
      </p:sp>
      <p:sp>
        <p:nvSpPr>
          <p:cNvPr id="2407" name="Google Shape;2407;p71"/>
          <p:cNvSpPr txBox="1"/>
          <p:nvPr>
            <p:ph idx="1" type="subTitle"/>
          </p:nvPr>
        </p:nvSpPr>
        <p:spPr>
          <a:xfrm>
            <a:off x="4419600" y="2845900"/>
            <a:ext cx="4192200" cy="7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Geometry is the branch of mathematics concerned with the properties and relations of points, lines, surfaces, and solids.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involves understanding shapes, angles, and the space they occupy.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8" name="Google Shape;240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75" y="616425"/>
            <a:ext cx="41148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2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p72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2D Shapes vs. 3D Shapes</a:t>
            </a:r>
            <a:endParaRPr/>
          </a:p>
        </p:txBody>
      </p:sp>
      <p:pic>
        <p:nvPicPr>
          <p:cNvPr id="2414" name="Google Shape;2414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800" y="1260700"/>
            <a:ext cx="6631823" cy="373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8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73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Area:</a:t>
            </a:r>
            <a:endParaRPr b="1"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Definition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is the total area that the surface of a 3D object covers. It’s like wrapping the object in a sheet of paper and measuring the total amount of paper you need to cover it.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Units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Square units (e.g., cm², m²).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Calculation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You calculate surface area by adding up the areas of all the faces or curved surfaces of the object.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a cube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6 × side² (since all faces are squares).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a cylinder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2πr² + 2πrh (includes both circular bases and the curved surface).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Examples of real-world applications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Painting the outside of a box.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Wrapping a present.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Calculating the amount of material needed to cover an object.</a:t>
            </a:r>
            <a:endParaRPr/>
          </a:p>
        </p:txBody>
      </p:sp>
      <p:sp>
        <p:nvSpPr>
          <p:cNvPr id="2420" name="Google Shape;2420;p73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Area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4" name="Shape 2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5" name="Google Shape;2425;p74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Volume:</a:t>
            </a:r>
            <a:endParaRPr b="1"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Definition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measures the amount of space an object occupies or how much liquid or material it can hold.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Units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Cubic units (e.g., cm³, m³).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Calculation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You calculate volume by multiplying the object's length, width, and height (or appropriate dimensions for other shapes).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a cube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side³.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a cylinder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πr²h (area of the base × height).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Examples of real-world applications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Determining how much water can fill a swimming pool.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Measuring the capacity of a container.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Finding the amount of soil needed to fill a garden bed.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74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Volume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0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p75"/>
          <p:cNvSpPr txBox="1"/>
          <p:nvPr>
            <p:ph type="title"/>
          </p:nvPr>
        </p:nvSpPr>
        <p:spPr>
          <a:xfrm>
            <a:off x="784000" y="873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Formulas</a:t>
            </a:r>
            <a:endParaRPr/>
          </a:p>
        </p:txBody>
      </p:sp>
      <p:pic>
        <p:nvPicPr>
          <p:cNvPr id="2432" name="Google Shape;243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2626" y="906775"/>
            <a:ext cx="7008676" cy="41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6" name="Shape 2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" name="Google Shape;2437;p76"/>
          <p:cNvSpPr txBox="1"/>
          <p:nvPr>
            <p:ph type="title"/>
          </p:nvPr>
        </p:nvSpPr>
        <p:spPr>
          <a:xfrm>
            <a:off x="784000" y="873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Formulas</a:t>
            </a:r>
            <a:endParaRPr/>
          </a:p>
        </p:txBody>
      </p:sp>
      <p:pic>
        <p:nvPicPr>
          <p:cNvPr id="2438" name="Google Shape;243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438" y="796675"/>
            <a:ext cx="7233125" cy="42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2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p77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Length vs. Width vs. Height</a:t>
            </a:r>
            <a:endParaRPr/>
          </a:p>
        </p:txBody>
      </p:sp>
      <p:pic>
        <p:nvPicPr>
          <p:cNvPr id="2444" name="Google Shape;244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75" y="1417975"/>
            <a:ext cx="8324475" cy="282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8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9" name="Google Shape;2449;p78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Area Practice Questions</a:t>
            </a:r>
            <a:endParaRPr/>
          </a:p>
        </p:txBody>
      </p:sp>
      <p:sp>
        <p:nvSpPr>
          <p:cNvPr id="2450" name="Google Shape;2450;p78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Cube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cube has a side length of 4 cm. What is the surface area of the cube?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Rectangular Prism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rectangular prism has dimensions of 5 cm, 3 cm, and 7 cm. Find the surface area.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Sphere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radius of a sphere is 6 cm. What is the surface area of the sphere?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Cylinder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cylinder has a radius of 4 cm and a height of 10 cm. Calculate the surface area of the cylinder.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Cone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cone has a radius of 3 cm and a slant height of 8 cm. Find the surface area of the cone.</a:t>
            </a:r>
            <a:endParaRPr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4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p7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  <p:sp>
        <p:nvSpPr>
          <p:cNvPr id="2456" name="Google Shape;2456;p79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Cube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cube has a side length of 4 cm. What is the surface area of the cube?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6 × side²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Side length = 4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6 × (4 cm)²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6 × 16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96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surface area of the cube is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96 cm²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80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2. Rectangular Prism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rectangular prism has dimensions of 5 cm, 3 cm, and 7 cm. Find the surface area.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2lw + 2lh + 2wh, where l = length, w = width, and h = height.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Length (l) = 5 cm, Width (w) = 3 cm, Height (h) = 7 cm.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2(5 × 3) + 2(5 × 7) + 2(3 × 7)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2(15) + 2(35) + 2(21)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30 + 70 + 42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●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142 cm²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surface area of the rectangular prism is </a:t>
            </a: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142 cm²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2462" name="Google Shape;2462;p80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6" name="Shape 2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Google Shape;2467;p81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3. Sphere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radius of a sphere is 6 cm. What is the surface area of the sphere?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4πr²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Radius (r) = 6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4π(6 cm)²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4π(36 cm²)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4 × 3.14 × 36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452.16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surface area of the sphere is approximately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452.16 cm²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68" name="Google Shape;2468;p81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2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p82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4. Cylinder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cylinder has a radius of 4 cm and a height of 10 cm. Calculate the surface area of the cylinder.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2πr² + 2πrh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Radius (r) = 4 cm, Height (h) = 10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2π(4 cm)² + 2π(4 cm)(10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2π(16 cm²) + 2π(40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2 × 3.14 × 16 + 2 × 3.14 × 40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100.48 cm² + 251.2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351.68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surface area of the cylinder is approximately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351.68 cm²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74" name="Google Shape;2474;p82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8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p83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5. Cylinder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cylinder has a radius of 4 cm and a height of 10 cm. Calculate the surface area of the cylinder.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Surface Area = 2πr² + 2πrh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Radius (r) = 4 cm, Height (h) = 10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2π(4 cm)² + 2π(4 cm)(10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= 2π(16 cm²) + 2π(40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2 × 3.14 × 16 + 2 × 3.14 × 40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100.48 cm² + 251.2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Surface Area ≈ 351.68 cm²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surface area of the cylinder is approximately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351.68 cm²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80" name="Google Shape;2480;p83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4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5" name="Google Shape;2485;p84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Volume Practice Questions</a:t>
            </a:r>
            <a:endParaRPr/>
          </a:p>
        </p:txBody>
      </p:sp>
      <p:sp>
        <p:nvSpPr>
          <p:cNvPr id="2486" name="Google Shape;2486;p84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b="1"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Cube</a:t>
            </a:r>
            <a:r>
              <a:rPr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cube has a side length of 5 cm. What is the volume of the cube?</a:t>
            </a:r>
            <a:endParaRPr sz="16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b="1"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Rectangular Prism</a:t>
            </a:r>
            <a:r>
              <a:rPr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rectangular prism has dimensions of 8 cm, 6 cm, and 2 cm. Calculate its volume.</a:t>
            </a:r>
            <a:endParaRPr sz="16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b="1"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Sphere</a:t>
            </a:r>
            <a:r>
              <a:rPr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radius of a sphere is 7 cm. What is the volume of the sphere?</a:t>
            </a:r>
            <a:endParaRPr sz="16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b="1"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Cylinder</a:t>
            </a:r>
            <a:r>
              <a:rPr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cylinder has a radius of 3 cm and a height of 12 cm. What is the volume of the cylinder?</a:t>
            </a:r>
            <a:endParaRPr sz="16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aleway"/>
              <a:buAutoNum type="arabicPeriod"/>
            </a:pPr>
            <a:r>
              <a:rPr b="1"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Cone</a:t>
            </a:r>
            <a:r>
              <a:rPr lang="en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cone has a radius of 4 cm and a height of 9 cm. Find the volume of the cone.</a:t>
            </a:r>
            <a:endParaRPr sz="16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0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Google Shape;2491;p85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 - #1</a:t>
            </a:r>
            <a:endParaRPr/>
          </a:p>
        </p:txBody>
      </p:sp>
      <p:sp>
        <p:nvSpPr>
          <p:cNvPr id="2492" name="Google Shape;2492;p85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Cube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cube has a side length of 5 cm. What is the volume of the cube?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side³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Side length = 5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(5 cm)³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5 × 5 × 5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125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volume of the cube is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125 cm³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6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86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 #2</a:t>
            </a:r>
            <a:endParaRPr/>
          </a:p>
        </p:txBody>
      </p:sp>
      <p:sp>
        <p:nvSpPr>
          <p:cNvPr id="2498" name="Google Shape;2498;p86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Rectangular Prism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rectangular prism has dimensions of 8 cm, 6 cm, and 2 cm. Calculate its volume.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l × w × h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Length (l) = 8 cm, Width (w) = 6 cm, Height (h) = 2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8 cm × 6 cm × 2 cm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96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volume of the rectangular prism is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96 cm³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2" name="Shape 2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3" name="Google Shape;2503;p87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 #3</a:t>
            </a:r>
            <a:endParaRPr/>
          </a:p>
        </p:txBody>
      </p:sp>
      <p:sp>
        <p:nvSpPr>
          <p:cNvPr id="2504" name="Google Shape;2504;p87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Sphere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radius of a sphere is 7 cm. What is the volume of the sphere?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(4/3)πr³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Radius (r) = 7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(4/3)π(7 cm)³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(4/3)π(343 cm³)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(4/3) × 3.14 × 343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1436.76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volume of the sphere is approximately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1436.76 cm³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8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88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 #4</a:t>
            </a:r>
            <a:endParaRPr/>
          </a:p>
        </p:txBody>
      </p:sp>
      <p:sp>
        <p:nvSpPr>
          <p:cNvPr id="2510" name="Google Shape;2510;p88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Cylinder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cylinder has a radius of 3 cm and a height of 12 cm. What is the volume of the cylinder?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πr²h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Radius (r) = 3 cm, Height (h) = 12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π(3 cm)²(12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3.14 × 9 cm² × 12 cm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3.14 × 108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339.12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volume of the cylinder is approximately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339.12 cm³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4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5" name="Google Shape;2515;p8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 #5</a:t>
            </a:r>
            <a:endParaRPr/>
          </a:p>
        </p:txBody>
      </p:sp>
      <p:sp>
        <p:nvSpPr>
          <p:cNvPr id="2516" name="Google Shape;2516;p89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Cone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cone has a radius of 4 cm and a height of 9 cm. Find the volume of the cone.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Formula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Volume = (1/3)πr²h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Steps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Radius (r) = 4 cm, Height (h) = 9 cm.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(1/3)π(4 cm)²(9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(1/3)π(16 cm²)(9 cm)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(1/3) × 3.14 × 144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aleway"/>
              <a:buChar char="●"/>
            </a:pP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150.72 cm³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volume of the cone is approximately </a:t>
            </a:r>
            <a:r>
              <a:rPr b="1"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150.72 cm³</a:t>
            </a:r>
            <a:r>
              <a:rPr lang="en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0" name="Shape 2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1" name="Google Shape;2521;p90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Mixed Shapes</a:t>
            </a:r>
            <a:r>
              <a:rPr lang="en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 swimming pool is in the shape of a rectangular prism, with a length of 10 m, width of 4 m, and depth of 2.5 m. On top of the pool, there's a dome (hemisphere) with a radius of 4 m. Find the total volume of water the pool and dome can hold.</a:t>
            </a:r>
            <a:endParaRPr sz="2100"/>
          </a:p>
        </p:txBody>
      </p:sp>
      <p:sp>
        <p:nvSpPr>
          <p:cNvPr id="2522" name="Google Shape;2522;p90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 Question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6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p91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of the Rectangular Prism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(pool):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l × w × h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10 m × 4 m × 2.5 m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100 m³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of the Hemisphere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(dome):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of a sphere = (4/3)πr³. For a hemisphere, divide by 2.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(1/2) × (4/3)π(4 m)³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= (1/2) × (4/3)π(64 m³)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(1/2) × 268.08 m³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Volume ≈ 134.04 m³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Total Volume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= Volume of pool + Volume of dome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Total Volume = 100 m³ + 134.04 m³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○"/>
            </a:pP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Total Volume ≈ 234.04 m³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Answer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The total volume is approximately </a:t>
            </a:r>
            <a:r>
              <a:rPr b="1"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234.04 m³</a:t>
            </a:r>
            <a:r>
              <a:rPr lang="en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2528" name="Google Shape;2528;p91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 Question - Solution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2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92"/>
          <p:cNvSpPr txBox="1"/>
          <p:nvPr>
            <p:ph idx="1" type="body"/>
          </p:nvPr>
        </p:nvSpPr>
        <p:spPr>
          <a:xfrm>
            <a:off x="1149900" y="2304793"/>
            <a:ext cx="2808000" cy="11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Area, Volume, Pythagorean </a:t>
            </a:r>
            <a:r>
              <a:rPr lang="en"/>
              <a:t>Theorem</a:t>
            </a:r>
            <a:endParaRPr/>
          </a:p>
        </p:txBody>
      </p:sp>
      <p:sp>
        <p:nvSpPr>
          <p:cNvPr id="2534" name="Google Shape;2534;p92"/>
          <p:cNvSpPr txBox="1"/>
          <p:nvPr>
            <p:ph type="title"/>
          </p:nvPr>
        </p:nvSpPr>
        <p:spPr>
          <a:xfrm>
            <a:off x="1149900" y="1663907"/>
            <a:ext cx="280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Triangles</a:t>
            </a:r>
            <a:endParaRPr/>
          </a:p>
        </p:txBody>
      </p:sp>
      <p:pic>
        <p:nvPicPr>
          <p:cNvPr id="2535" name="Google Shape;253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4200" y="1663900"/>
            <a:ext cx="4295775" cy="2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9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93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Key Points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 triangle is a 2D shape with three sides and three angles.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sum of the interior angles of a triangle always equals 180°.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Types of triangles based on side lengths: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Equilateral Triangle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All sides and angles are equal (60° each).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Isosceles Triangle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Two sides are equal, two angles are equal.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Scalene Triangle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All sides and angles are different.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Types of triangles based on angles:</a:t>
            </a:r>
            <a:endParaRPr b="1"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Acute Triangle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All angles are less than 90°.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Right Triangle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One angle is exactly 90°.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Obtuse Triangle</a:t>
            </a: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One angle is greater than 90°.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541" name="Google Shape;2541;p93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to Triangles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5" name="Shape 2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6" name="Google Shape;2546;p94"/>
          <p:cNvPicPr preferRelativeResize="0"/>
          <p:nvPr/>
        </p:nvPicPr>
        <p:blipFill rotWithShape="1">
          <a:blip r:embed="rId3">
            <a:alphaModFix/>
          </a:blip>
          <a:srcRect b="14081" l="0" r="0" t="0"/>
          <a:stretch/>
        </p:blipFill>
        <p:spPr>
          <a:xfrm>
            <a:off x="2084150" y="388350"/>
            <a:ext cx="4884350" cy="453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0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1" name="Google Shape;2551;p95"/>
          <p:cNvSpPr txBox="1"/>
          <p:nvPr>
            <p:ph idx="1" type="body"/>
          </p:nvPr>
        </p:nvSpPr>
        <p:spPr>
          <a:xfrm>
            <a:off x="738875" y="1334300"/>
            <a:ext cx="64179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90909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Surface area </a:t>
            </a:r>
            <a:endParaRPr b="1" sz="11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90909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= (Perimeter of the base × Length of the prism) + (2 × Base Area) </a:t>
            </a:r>
            <a:endParaRPr b="1" sz="11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90909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= (S1 +S2</a:t>
            </a:r>
            <a:r>
              <a:rPr lang="en" sz="11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11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 S3)L + bh</a:t>
            </a:r>
            <a:endParaRPr b="1" sz="11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90909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where,</a:t>
            </a:r>
            <a:endParaRPr sz="11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698500" rtl="0" algn="l">
              <a:lnSpc>
                <a:spcPct val="175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 is the bottom edge of the base triangle,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6985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 is the height of the base triangle,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6985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 is the length of the prism and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6985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S1, S2, and S3 are the three edges (sides) of the base triangle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6985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(bh) is the combined area of the two triangular faces [2 × (1/2 × bh)] = bh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552" name="Google Shape;2552;p95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Area of Triangular Prisms</a:t>
            </a:r>
            <a:endParaRPr/>
          </a:p>
        </p:txBody>
      </p:sp>
      <p:pic>
        <p:nvPicPr>
          <p:cNvPr id="2553" name="Google Shape;255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475" y="1471525"/>
            <a:ext cx="3659549" cy="22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8" name="Google Shape;255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150" y="1089714"/>
            <a:ext cx="4102875" cy="28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9" name="Google Shape;2559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0050" y="971754"/>
            <a:ext cx="3627825" cy="306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3" name="Shape 2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" name="Google Shape;2564;p97"/>
          <p:cNvSpPr txBox="1"/>
          <p:nvPr/>
        </p:nvSpPr>
        <p:spPr>
          <a:xfrm>
            <a:off x="432550" y="660625"/>
            <a:ext cx="45300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Now, let's fill in the measurements for the sides of each face in order to calculate their area.  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Triangular prisms have their own formula for finding surface area because they have two triangular faces </a:t>
            </a:r>
            <a:r>
              <a:rPr lang="en" sz="1350">
                <a:solidFill>
                  <a:srgbClr val="00703A"/>
                </a:solidFill>
                <a:highlight>
                  <a:srgbClr val="F2F9F6"/>
                </a:highlight>
              </a:rPr>
              <a:t>opposite</a:t>
            </a: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 each other</a:t>
            </a:r>
            <a:r>
              <a:rPr b="1" lang="en" sz="1350">
                <a:solidFill>
                  <a:srgbClr val="4A4A4A"/>
                </a:solidFill>
                <a:highlight>
                  <a:srgbClr val="FFFFFF"/>
                </a:highlight>
              </a:rPr>
              <a:t>.</a:t>
            </a:r>
            <a:r>
              <a:rPr lang="en" sz="950">
                <a:solidFill>
                  <a:srgbClr val="4A4A4A"/>
                </a:solidFill>
                <a:highlight>
                  <a:srgbClr val="FFFFFF"/>
                </a:highlight>
              </a:rPr>
              <a:t>  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565" name="Google Shape;256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5200" y="658000"/>
            <a:ext cx="2913475" cy="3827506"/>
          </a:xfrm>
          <a:prstGeom prst="rect">
            <a:avLst/>
          </a:prstGeom>
          <a:noFill/>
          <a:ln>
            <a:noFill/>
          </a:ln>
        </p:spPr>
      </p:pic>
      <p:sp>
        <p:nvSpPr>
          <p:cNvPr id="2566" name="Google Shape;2566;p97"/>
          <p:cNvSpPr txBox="1"/>
          <p:nvPr/>
        </p:nvSpPr>
        <p:spPr>
          <a:xfrm>
            <a:off x="6480500" y="3240250"/>
            <a:ext cx="22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8 cm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67" name="Google Shape;2567;p97"/>
          <p:cNvSpPr txBox="1"/>
          <p:nvPr/>
        </p:nvSpPr>
        <p:spPr>
          <a:xfrm>
            <a:off x="5544625" y="2445900"/>
            <a:ext cx="3554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17 cm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1" name="Shape 2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98"/>
          <p:cNvSpPr txBox="1"/>
          <p:nvPr/>
        </p:nvSpPr>
        <p:spPr>
          <a:xfrm>
            <a:off x="243800" y="550525"/>
            <a:ext cx="45300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The formula  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𝐴=12𝑏ℎ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is used to find the area of the top and bases triangular faces, where A = area, b = base, and h = height. 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The formula 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𝐴=𝑙𝑤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is used to find the area of the three rectangular side faces, where A = area, l = length, and w = width.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573" name="Google Shape;257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25" y="238950"/>
            <a:ext cx="1638350" cy="146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4" name="Google Shape;2574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6050" y="2291550"/>
            <a:ext cx="1286825" cy="22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8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Google Shape;2579;p99"/>
          <p:cNvSpPr txBox="1"/>
          <p:nvPr/>
        </p:nvSpPr>
        <p:spPr>
          <a:xfrm>
            <a:off x="408975" y="652775"/>
            <a:ext cx="4530000" cy="21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Plugging in the measurements that are given in the net, calculate the area of each face. Remember to use the correct area formula for the triangles and </a:t>
            </a:r>
            <a:r>
              <a:rPr lang="en" sz="1350" u="sng">
                <a:solidFill>
                  <a:srgbClr val="00703A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rectangles</a:t>
            </a: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.</a:t>
            </a:r>
            <a:endParaRPr sz="135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350"/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35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580" name="Google Shape;2580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7625" y="1751625"/>
            <a:ext cx="7181850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1" name="Google Shape;2581;p99"/>
          <p:cNvSpPr txBox="1"/>
          <p:nvPr/>
        </p:nvSpPr>
        <p:spPr>
          <a:xfrm>
            <a:off x="482400" y="3971675"/>
            <a:ext cx="8179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When you add these values together, you get a surface area of 708 </a:t>
            </a:r>
            <a:r>
              <a:rPr lang="en" sz="1350">
                <a:solidFill>
                  <a:srgbClr val="00703A"/>
                </a:solidFill>
                <a:highlight>
                  <a:srgbClr val="F2F9F6"/>
                </a:highlight>
              </a:rPr>
              <a:t>square</a:t>
            </a:r>
            <a:r>
              <a:rPr lang="en" sz="1350">
                <a:solidFill>
                  <a:srgbClr val="4A4A4A"/>
                </a:solidFill>
                <a:highlight>
                  <a:srgbClr val="FFFFFF"/>
                </a:highlight>
              </a:rPr>
              <a:t> centimeters for this triangular prism.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582" name="Google Shape;2582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5750" y="4430775"/>
            <a:ext cx="2590800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6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100"/>
          <p:cNvSpPr txBox="1"/>
          <p:nvPr/>
        </p:nvSpPr>
        <p:spPr>
          <a:xfrm>
            <a:off x="605575" y="322450"/>
            <a:ext cx="81006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4A4A4A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Earlier, you were given a problem about the gift Max bought for his mom. </a:t>
            </a:r>
            <a:endParaRPr sz="1150">
              <a:solidFill>
                <a:srgbClr val="4A4A4A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4A4A4A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The triangular end has a base of 3 cm and height of 4 cm. The length of each side is 6 cm and the height of the prism (length of the rectangle) is 8 cm.  What is the surface area of this triangular prism?</a:t>
            </a:r>
            <a:endParaRPr sz="1150">
              <a:solidFill>
                <a:srgbClr val="4A4A4A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588" name="Google Shape;258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375" y="1210425"/>
            <a:ext cx="7345875" cy="136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9" name="Google Shape;2589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375" y="2359050"/>
            <a:ext cx="83244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0" name="Google Shape;2590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4149" y="3354025"/>
            <a:ext cx="8181576" cy="166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4" name="Shape 2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5" name="Google Shape;2595;p101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It!</a:t>
            </a:r>
            <a:endParaRPr/>
          </a:p>
        </p:txBody>
      </p:sp>
      <p:pic>
        <p:nvPicPr>
          <p:cNvPr id="2596" name="Google Shape;259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2600" y="1748300"/>
            <a:ext cx="4752975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0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" name="Google Shape;2601;p102"/>
          <p:cNvSpPr txBox="1"/>
          <p:nvPr>
            <p:ph type="title"/>
          </p:nvPr>
        </p:nvSpPr>
        <p:spPr>
          <a:xfrm>
            <a:off x="713250" y="7945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pic>
        <p:nvPicPr>
          <p:cNvPr id="2602" name="Google Shape;2602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925" y="865350"/>
            <a:ext cx="8064624" cy="406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6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7" name="Google Shape;2607;p103"/>
          <p:cNvSpPr txBox="1"/>
          <p:nvPr>
            <p:ph idx="1" type="body"/>
          </p:nvPr>
        </p:nvSpPr>
        <p:spPr>
          <a:xfrm>
            <a:off x="738875" y="1334300"/>
            <a:ext cx="34923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volume of a triangular prism is the amount of space it takes up in three-dimensional space. To find the volume, we multiply the area of the triangular base by the length of the prism. Since the base is a triangle, its area is found using the formula for the</a:t>
            </a: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en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area of a triangle</a:t>
            </a: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formula for the area of a triangle is: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Area= ½ x base x height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This simple formula allows for easy calculation of the area of any triangle, providing a foundational concept in geometry and mathematics.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08" name="Google Shape;2608;p103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Volume of a Triangular Prism</a:t>
            </a:r>
            <a:endParaRPr/>
          </a:p>
        </p:txBody>
      </p:sp>
      <p:pic>
        <p:nvPicPr>
          <p:cNvPr id="2609" name="Google Shape;2609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9300" y="1480900"/>
            <a:ext cx="4608026" cy="2539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3" name="Shape 2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4" name="Google Shape;2614;p104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Find the volume of a triangular prism with a base length of 8 units, a height of 5 units, and a length of 12 units.</a:t>
            </a:r>
            <a:endParaRPr/>
          </a:p>
        </p:txBody>
      </p:sp>
      <p:sp>
        <p:nvSpPr>
          <p:cNvPr id="2615" name="Google Shape;2615;p104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#1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9" name="Shape 2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0" name="Google Shape;2620;p105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pic>
        <p:nvPicPr>
          <p:cNvPr id="2621" name="Google Shape;262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25" y="1591025"/>
            <a:ext cx="7934325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5" name="Shape 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Google Shape;2626;p106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Calculate the surface area of a triangular prism with a base area of 15 square units, a length of 8 units, and a perimeter of the base as 20 units.</a:t>
            </a:r>
            <a:endParaRPr/>
          </a:p>
        </p:txBody>
      </p:sp>
      <p:sp>
        <p:nvSpPr>
          <p:cNvPr id="2627" name="Google Shape;2627;p106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p107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pic>
        <p:nvPicPr>
          <p:cNvPr id="2633" name="Google Shape;2633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775" y="1543825"/>
            <a:ext cx="6296375" cy="2867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7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108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Find the volume of a triangular prism with a base area of 35 c𝑚2 and a length of 12 cm.</a:t>
            </a:r>
            <a:endParaRPr/>
          </a:p>
        </p:txBody>
      </p:sp>
      <p:sp>
        <p:nvSpPr>
          <p:cNvPr id="2639" name="Google Shape;2639;p108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3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3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4" name="Google Shape;2644;p10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pic>
        <p:nvPicPr>
          <p:cNvPr id="2645" name="Google Shape;264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450" y="1669675"/>
            <a:ext cx="7886300" cy="14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9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p110"/>
          <p:cNvSpPr txBox="1"/>
          <p:nvPr>
            <p:ph type="title"/>
          </p:nvPr>
        </p:nvSpPr>
        <p:spPr>
          <a:xfrm>
            <a:off x="4419600" y="1725650"/>
            <a:ext cx="3721500" cy="11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Pythagorean Theorem</a:t>
            </a:r>
            <a:endParaRPr/>
          </a:p>
        </p:txBody>
      </p:sp>
      <p:pic>
        <p:nvPicPr>
          <p:cNvPr descr="mathematics, math, pythagoras, theorem, teaching, formula ..." id="2651" name="Google Shape;2651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06700"/>
            <a:ext cx="4114799" cy="293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5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6" name="Google Shape;2656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25" y="391450"/>
            <a:ext cx="8876350" cy="43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0" name="Shape 2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1" name="Google Shape;2661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600" y="986150"/>
            <a:ext cx="8839200" cy="2905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5" name="Shape 2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6" name="Google Shape;2666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388" y="152400"/>
            <a:ext cx="816923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0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1" name="Google Shape;2671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713" y="986175"/>
            <a:ext cx="7648575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5" name="Shape 2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6" name="Google Shape;2676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750" y="152400"/>
            <a:ext cx="8418504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0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1" name="Google Shape;2681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63" y="76200"/>
            <a:ext cx="7883878" cy="499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5" name="Shape 2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6" name="Google Shape;268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950" y="76200"/>
            <a:ext cx="7466098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0" name="Shape 2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1" name="Google Shape;2691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700" y="0"/>
            <a:ext cx="717058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5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6" name="Google Shape;2696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38" y="657375"/>
            <a:ext cx="8772525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0" name="Shape 2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1" name="Google Shape;2701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200" y="1737725"/>
            <a:ext cx="7686675" cy="30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2" name="Google Shape;2702;p120"/>
          <p:cNvSpPr txBox="1"/>
          <p:nvPr/>
        </p:nvSpPr>
        <p:spPr>
          <a:xfrm>
            <a:off x="1443600" y="486175"/>
            <a:ext cx="625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Homework</a:t>
            </a:r>
            <a:endParaRPr sz="1800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6" name="Shape 2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7" name="Google Shape;2707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88" y="939200"/>
            <a:ext cx="8222825" cy="29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2" name="Google Shape;2712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38" y="266700"/>
            <a:ext cx="7629525" cy="46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6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7" name="Google Shape;2717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1750"/>
            <a:ext cx="7324725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1" name="Shape 2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2" name="Google Shape;2722;p124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Perimeter</a:t>
            </a:r>
            <a:endParaRPr/>
          </a:p>
        </p:txBody>
      </p:sp>
      <p:pic>
        <p:nvPicPr>
          <p:cNvPr id="2723" name="Google Shape;2723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488" y="535588"/>
            <a:ext cx="7134225" cy="35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7" name="Shape 2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8" name="Google Shape;2728;p125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29" name="Google Shape;2729;p125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0" name="Google Shape;2730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013" y="0"/>
            <a:ext cx="66619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4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p126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36" name="Google Shape;2736;p126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7" name="Google Shape;2737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502" y="0"/>
            <a:ext cx="616899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p127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43" name="Google Shape;2743;p127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4" name="Google Shape;2744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4555" y="0"/>
            <a:ext cx="55748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8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128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50" name="Google Shape;2750;p128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1" name="Google Shape;2751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893" y="0"/>
            <a:ext cx="63542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5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Google Shape;2756;p129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57" name="Google Shape;2757;p129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8" name="Google Shape;2758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13" y="0"/>
            <a:ext cx="646257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2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130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64" name="Google Shape;2764;p130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65" name="Google Shape;2765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283" y="0"/>
            <a:ext cx="581543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9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p131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71" name="Google Shape;2771;p131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2" name="Google Shape;2772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8351" y="0"/>
            <a:ext cx="634729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6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7" name="Google Shape;2777;p132"/>
          <p:cNvSpPr txBox="1"/>
          <p:nvPr>
            <p:ph idx="1" type="body"/>
          </p:nvPr>
        </p:nvSpPr>
        <p:spPr>
          <a:xfrm>
            <a:off x="738875" y="1334300"/>
            <a:ext cx="7717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78" name="Google Shape;2778;p132"/>
          <p:cNvSpPr txBox="1"/>
          <p:nvPr>
            <p:ph type="title"/>
          </p:nvPr>
        </p:nvSpPr>
        <p:spPr>
          <a:xfrm>
            <a:off x="713225" y="5356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Circumference</a:t>
            </a:r>
            <a:r>
              <a:rPr lang="en"/>
              <a:t> of a Circle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y Lesson XL by Slidesgo">
  <a:themeElements>
    <a:clrScheme name="Simple Light">
      <a:dk1>
        <a:srgbClr val="1E1E1E"/>
      </a:dk1>
      <a:lt1>
        <a:srgbClr val="FFFFFF"/>
      </a:lt1>
      <a:dk2>
        <a:srgbClr val="595959"/>
      </a:dk2>
      <a:lt2>
        <a:srgbClr val="C9E8E7"/>
      </a:lt2>
      <a:accent1>
        <a:srgbClr val="FFC649"/>
      </a:accent1>
      <a:accent2>
        <a:srgbClr val="9454B2"/>
      </a:accent2>
      <a:accent3>
        <a:srgbClr val="C593E2"/>
      </a:accent3>
      <a:accent4>
        <a:srgbClr val="FC007E"/>
      </a:accent4>
      <a:accent5>
        <a:srgbClr val="FF55A4"/>
      </a:accent5>
      <a:accent6>
        <a:srgbClr val="FCA7D2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