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222.xml"/>
  <Override ContentType="application/vnd.openxmlformats-officedocument.presentationml.notesSlide+xml" PartName="/ppt/notesSlides/notesSlide25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49.xml"/>
  <Override ContentType="application/vnd.openxmlformats-officedocument.presentationml.notesSlide+xml" PartName="/ppt/notesSlides/notesSlide206.xml"/>
  <Override ContentType="application/vnd.openxmlformats-officedocument.presentationml.notesSlide+xml" PartName="/ppt/notesSlides/notesSlide230.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250.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23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229.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261.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253.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23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225.xml"/>
  <Override ContentType="application/vnd.openxmlformats-officedocument.presentationml.notesSlide+xml" PartName="/ppt/notesSlides/notesSlide24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56.xml"/>
  <Override ContentType="application/vnd.openxmlformats-officedocument.presentationml.notesSlide+xml" PartName="/ppt/notesSlides/notesSlide213.xml"/>
  <Override ContentType="application/vnd.openxmlformats-officedocument.presentationml.notesSlide+xml" PartName="/ppt/notesSlides/notesSlide22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231.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24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217.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51.xml"/>
  <Override ContentType="application/vnd.openxmlformats-officedocument.presentationml.notesSlide+xml" PartName="/ppt/notesSlides/notesSlide149.xml"/>
  <Override ContentType="application/vnd.openxmlformats-officedocument.presentationml.notesSlide+xml" PartName="/ppt/notesSlides/notesSlide252.xml"/>
  <Override ContentType="application/vnd.openxmlformats-officedocument.presentationml.notesSlide+xml" PartName="/ppt/notesSlides/notesSlide62.xml"/>
  <Override ContentType="application/vnd.openxmlformats-officedocument.presentationml.notesSlide+xml" PartName="/ppt/notesSlides/notesSlide235.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228.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245.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218.xml"/>
  <Override ContentType="application/vnd.openxmlformats-officedocument.presentationml.notesSlide+xml" PartName="/ppt/notesSlides/notesSlide262.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224.xml"/>
  <Override ContentType="application/vnd.openxmlformats-officedocument.presentationml.notesSlide+xml" PartName="/ppt/notesSlides/notesSlide241.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239.xml"/>
  <Override ContentType="application/vnd.openxmlformats-officedocument.presentationml.notesSlide+xml" PartName="/ppt/notesSlides/notesSlide24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23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263.xml"/>
  <Override ContentType="application/vnd.openxmlformats-officedocument.presentationml.notesSlide+xml" PartName="/ppt/notesSlides/notesSlide25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22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247.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216.xml"/>
  <Override ContentType="application/vnd.openxmlformats-officedocument.presentationml.notesSlide+xml" PartName="/ppt/notesSlides/notesSlide227.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219.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36.xml"/>
  <Override ContentType="application/vnd.openxmlformats-officedocument.presentationml.notesSlide+xml" PartName="/ppt/notesSlides/notesSlide244.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55.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248.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21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25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233.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264.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221.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260.xml"/>
  <Override ContentType="application/vnd.openxmlformats-officedocument.presentationml.notesSlide+xml" PartName="/ppt/notesSlides/notesSlide70.xml"/>
  <Override ContentType="application/vnd.openxmlformats-officedocument.presentationml.notesSlide+xml" PartName="/ppt/notesSlides/notesSlide243.xml"/>
  <Override ContentType="application/vnd.openxmlformats-officedocument.presentationml.notesSlide+xml" PartName="/ppt/notesSlides/notesSlide111.xml"/>
  <Override ContentType="application/vnd.openxmlformats-officedocument.presentationml.notesSlide+xml" PartName="/ppt/notesSlides/notesSlide226.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37.xml"/>
  <Override ContentType="application/vnd.openxmlformats-officedocument.presentationml.notesSlide+xml" PartName="/ppt/notesSlides/notesSlide211.xml"/>
  <Override ContentType="application/vnd.openxmlformats-officedocument.presentationml.notesSlide+xml" PartName="/ppt/notesSlides/notesSlide254.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253.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237.xml"/>
  <Override ContentType="application/vnd.openxmlformats-officedocument.presentationml.slide+xml" PartName="/ppt/slides/slide261.xml"/>
  <Override ContentType="application/vnd.openxmlformats-officedocument.presentationml.slide+xml" PartName="/ppt/slides/slide51.xml"/>
  <Override ContentType="application/vnd.openxmlformats-officedocument.presentationml.slide+xml" PartName="/ppt/slides/slide245.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217.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233.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229.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57.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249.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242.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225.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244.xml"/>
  <Override ContentType="application/vnd.openxmlformats-officedocument.presentationml.slide+xml" PartName="/ppt/slides/slide52.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25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23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250.xml"/>
  <Override ContentType="application/vnd.openxmlformats-officedocument.presentationml.slide+xml" PartName="/ppt/slides/slide153.xml"/>
  <Override ContentType="application/vnd.openxmlformats-officedocument.presentationml.slide+xml" PartName="/ppt/slides/slide248.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259.xml"/>
  <Override ContentType="application/vnd.openxmlformats-officedocument.presentationml.slide+xml" PartName="/ppt/slides/slide49.xml"/>
  <Override ContentType="application/vnd.openxmlformats-officedocument.presentationml.slide+xml" PartName="/ppt/slides/slide216.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264.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221.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258.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215.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22.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232.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26.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243.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260.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227.xml"/>
  <Override ContentType="application/vnd.openxmlformats-officedocument.presentationml.slide+xml" PartName="/ppt/slides/slide33.xml"/>
  <Override ContentType="application/vnd.openxmlformats-officedocument.presentationml.slide+xml" PartName="/ppt/slides/slide219.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247.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220.xml"/>
  <Override ContentType="application/vnd.openxmlformats-officedocument.presentationml.slide+xml" PartName="/ppt/slides/slide26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235.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25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3.xml"/>
  <Override ContentType="application/vnd.openxmlformats-officedocument.presentationml.slide+xml" PartName="/ppt/slides/slide240.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231.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255.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238.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22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218.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262.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246.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252.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234.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224.xml"/>
  <Override ContentType="application/vnd.openxmlformats-officedocument.presentationml.slide+xml" PartName="/ppt/slides/slide47.xml"/>
  <Override ContentType="application/vnd.openxmlformats-officedocument.presentationml.slide+xml" PartName="/ppt/slides/slide241.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239.xml"/>
  <Override ContentType="application/vnd.openxmlformats-officedocument.presentationml.slide+xml" PartName="/ppt/slides/slide15.xml"/>
  <Override ContentType="application/vnd.openxmlformats-officedocument.presentationml.slide+xml" PartName="/ppt/slides/slide230.xml"/>
  <Override ContentType="application/vnd.openxmlformats-officedocument.presentationml.slide+xml" PartName="/ppt/slides/slide256.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1" r:id="rId170"/>
    <p:sldId id="422" r:id="rId171"/>
    <p:sldId id="423" r:id="rId172"/>
    <p:sldId id="424" r:id="rId173"/>
    <p:sldId id="425" r:id="rId174"/>
    <p:sldId id="426" r:id="rId175"/>
    <p:sldId id="427" r:id="rId176"/>
    <p:sldId id="428" r:id="rId177"/>
    <p:sldId id="429" r:id="rId178"/>
    <p:sldId id="430" r:id="rId179"/>
    <p:sldId id="431" r:id="rId180"/>
    <p:sldId id="432" r:id="rId181"/>
    <p:sldId id="433" r:id="rId182"/>
    <p:sldId id="434" r:id="rId183"/>
    <p:sldId id="435" r:id="rId184"/>
    <p:sldId id="436" r:id="rId185"/>
    <p:sldId id="437" r:id="rId186"/>
    <p:sldId id="438" r:id="rId187"/>
    <p:sldId id="439" r:id="rId188"/>
    <p:sldId id="440" r:id="rId189"/>
    <p:sldId id="441" r:id="rId190"/>
    <p:sldId id="442" r:id="rId191"/>
    <p:sldId id="443" r:id="rId192"/>
    <p:sldId id="444" r:id="rId193"/>
    <p:sldId id="445" r:id="rId194"/>
    <p:sldId id="446" r:id="rId195"/>
    <p:sldId id="447" r:id="rId196"/>
    <p:sldId id="448" r:id="rId197"/>
    <p:sldId id="449" r:id="rId198"/>
    <p:sldId id="450" r:id="rId199"/>
    <p:sldId id="451" r:id="rId200"/>
    <p:sldId id="452" r:id="rId201"/>
    <p:sldId id="453" r:id="rId202"/>
    <p:sldId id="454" r:id="rId203"/>
    <p:sldId id="455" r:id="rId204"/>
    <p:sldId id="456" r:id="rId205"/>
    <p:sldId id="457" r:id="rId206"/>
    <p:sldId id="458" r:id="rId207"/>
    <p:sldId id="459" r:id="rId208"/>
    <p:sldId id="460" r:id="rId209"/>
    <p:sldId id="461" r:id="rId210"/>
    <p:sldId id="462" r:id="rId211"/>
    <p:sldId id="463" r:id="rId212"/>
    <p:sldId id="464" r:id="rId213"/>
    <p:sldId id="465" r:id="rId214"/>
    <p:sldId id="466" r:id="rId215"/>
    <p:sldId id="467" r:id="rId216"/>
    <p:sldId id="468" r:id="rId217"/>
    <p:sldId id="469" r:id="rId218"/>
    <p:sldId id="470" r:id="rId219"/>
    <p:sldId id="471" r:id="rId220"/>
    <p:sldId id="472" r:id="rId221"/>
    <p:sldId id="473" r:id="rId222"/>
    <p:sldId id="474" r:id="rId223"/>
    <p:sldId id="475" r:id="rId224"/>
    <p:sldId id="476" r:id="rId225"/>
    <p:sldId id="477" r:id="rId226"/>
    <p:sldId id="478" r:id="rId227"/>
    <p:sldId id="479" r:id="rId228"/>
    <p:sldId id="480" r:id="rId229"/>
    <p:sldId id="481" r:id="rId230"/>
    <p:sldId id="482" r:id="rId231"/>
    <p:sldId id="483" r:id="rId232"/>
    <p:sldId id="484" r:id="rId233"/>
    <p:sldId id="485" r:id="rId234"/>
    <p:sldId id="486" r:id="rId235"/>
    <p:sldId id="487" r:id="rId236"/>
    <p:sldId id="488" r:id="rId237"/>
    <p:sldId id="489" r:id="rId238"/>
    <p:sldId id="490" r:id="rId239"/>
    <p:sldId id="491" r:id="rId240"/>
    <p:sldId id="492" r:id="rId241"/>
    <p:sldId id="493" r:id="rId242"/>
    <p:sldId id="494" r:id="rId243"/>
    <p:sldId id="495" r:id="rId244"/>
    <p:sldId id="496" r:id="rId245"/>
    <p:sldId id="497" r:id="rId246"/>
    <p:sldId id="498" r:id="rId247"/>
    <p:sldId id="499" r:id="rId248"/>
    <p:sldId id="500" r:id="rId249"/>
    <p:sldId id="501" r:id="rId250"/>
    <p:sldId id="502" r:id="rId251"/>
    <p:sldId id="503" r:id="rId252"/>
    <p:sldId id="504" r:id="rId253"/>
    <p:sldId id="505" r:id="rId254"/>
    <p:sldId id="506" r:id="rId255"/>
    <p:sldId id="507" r:id="rId256"/>
    <p:sldId id="508" r:id="rId257"/>
    <p:sldId id="509" r:id="rId258"/>
    <p:sldId id="510" r:id="rId259"/>
    <p:sldId id="511" r:id="rId260"/>
    <p:sldId id="512" r:id="rId261"/>
    <p:sldId id="513" r:id="rId262"/>
    <p:sldId id="514" r:id="rId263"/>
    <p:sldId id="515" r:id="rId264"/>
    <p:sldId id="516" r:id="rId265"/>
    <p:sldId id="517" r:id="rId266"/>
    <p:sldId id="518" r:id="rId267"/>
    <p:sldId id="519" r:id="rId268"/>
  </p:sldIdLst>
  <p:sldSz cy="5143500" cx="9144000"/>
  <p:notesSz cx="6858000" cy="9144000"/>
  <p:embeddedFontLst>
    <p:embeddedFont>
      <p:font typeface="Patrick Hand"/>
      <p:regular r:id="rId269"/>
    </p:embeddedFont>
    <p:embeddedFont>
      <p:font typeface="Poppins"/>
      <p:regular r:id="rId270"/>
      <p:bold r:id="rId271"/>
      <p:italic r:id="rId272"/>
      <p:boldItalic r:id="rId273"/>
    </p:embeddedFont>
    <p:embeddedFont>
      <p:font typeface="Bebas Neue"/>
      <p:regular r:id="rId274"/>
    </p:embeddedFont>
    <p:embeddedFont>
      <p:font typeface="Barlow Medium"/>
      <p:regular r:id="rId275"/>
      <p:bold r:id="rId276"/>
      <p:italic r:id="rId277"/>
      <p:boldItalic r:id="rId278"/>
    </p:embeddedFont>
    <p:embeddedFont>
      <p:font typeface="Barlow"/>
      <p:regular r:id="rId279"/>
      <p:bold r:id="rId280"/>
      <p:italic r:id="rId281"/>
      <p:boldItalic r:id="rId2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190" Type="http://schemas.openxmlformats.org/officeDocument/2006/relationships/slide" Target="slides/slide18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194" Type="http://schemas.openxmlformats.org/officeDocument/2006/relationships/slide" Target="slides/slide190.xml"/><Relationship Id="rId43" Type="http://schemas.openxmlformats.org/officeDocument/2006/relationships/slide" Target="slides/slide39.xml"/><Relationship Id="rId193" Type="http://schemas.openxmlformats.org/officeDocument/2006/relationships/slide" Target="slides/slide189.xml"/><Relationship Id="rId46" Type="http://schemas.openxmlformats.org/officeDocument/2006/relationships/slide" Target="slides/slide42.xml"/><Relationship Id="rId192" Type="http://schemas.openxmlformats.org/officeDocument/2006/relationships/slide" Target="slides/slide188.xml"/><Relationship Id="rId45" Type="http://schemas.openxmlformats.org/officeDocument/2006/relationships/slide" Target="slides/slide41.xml"/><Relationship Id="rId191" Type="http://schemas.openxmlformats.org/officeDocument/2006/relationships/slide" Target="slides/slide187.xml"/><Relationship Id="rId48" Type="http://schemas.openxmlformats.org/officeDocument/2006/relationships/slide" Target="slides/slide44.xml"/><Relationship Id="rId187" Type="http://schemas.openxmlformats.org/officeDocument/2006/relationships/slide" Target="slides/slide183.xml"/><Relationship Id="rId47" Type="http://schemas.openxmlformats.org/officeDocument/2006/relationships/slide" Target="slides/slide43.xml"/><Relationship Id="rId186" Type="http://schemas.openxmlformats.org/officeDocument/2006/relationships/slide" Target="slides/slide182.xml"/><Relationship Id="rId185" Type="http://schemas.openxmlformats.org/officeDocument/2006/relationships/slide" Target="slides/slide181.xml"/><Relationship Id="rId49" Type="http://schemas.openxmlformats.org/officeDocument/2006/relationships/slide" Target="slides/slide45.xml"/><Relationship Id="rId184" Type="http://schemas.openxmlformats.org/officeDocument/2006/relationships/slide" Target="slides/slide180.xml"/><Relationship Id="rId189" Type="http://schemas.openxmlformats.org/officeDocument/2006/relationships/slide" Target="slides/slide185.xml"/><Relationship Id="rId188" Type="http://schemas.openxmlformats.org/officeDocument/2006/relationships/slide" Target="slides/slide18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183" Type="http://schemas.openxmlformats.org/officeDocument/2006/relationships/slide" Target="slides/slide179.xml"/><Relationship Id="rId32" Type="http://schemas.openxmlformats.org/officeDocument/2006/relationships/slide" Target="slides/slide28.xml"/><Relationship Id="rId182" Type="http://schemas.openxmlformats.org/officeDocument/2006/relationships/slide" Target="slides/slide178.xml"/><Relationship Id="rId35" Type="http://schemas.openxmlformats.org/officeDocument/2006/relationships/slide" Target="slides/slide31.xml"/><Relationship Id="rId181" Type="http://schemas.openxmlformats.org/officeDocument/2006/relationships/slide" Target="slides/slide177.xml"/><Relationship Id="rId34" Type="http://schemas.openxmlformats.org/officeDocument/2006/relationships/slide" Target="slides/slide30.xml"/><Relationship Id="rId180" Type="http://schemas.openxmlformats.org/officeDocument/2006/relationships/slide" Target="slides/slide176.xml"/><Relationship Id="rId37" Type="http://schemas.openxmlformats.org/officeDocument/2006/relationships/slide" Target="slides/slide33.xml"/><Relationship Id="rId176" Type="http://schemas.openxmlformats.org/officeDocument/2006/relationships/slide" Target="slides/slide172.xml"/><Relationship Id="rId36" Type="http://schemas.openxmlformats.org/officeDocument/2006/relationships/slide" Target="slides/slide32.xml"/><Relationship Id="rId175" Type="http://schemas.openxmlformats.org/officeDocument/2006/relationships/slide" Target="slides/slide171.xml"/><Relationship Id="rId39" Type="http://schemas.openxmlformats.org/officeDocument/2006/relationships/slide" Target="slides/slide35.xml"/><Relationship Id="rId174" Type="http://schemas.openxmlformats.org/officeDocument/2006/relationships/slide" Target="slides/slide170.xml"/><Relationship Id="rId38" Type="http://schemas.openxmlformats.org/officeDocument/2006/relationships/slide" Target="slides/slide34.xml"/><Relationship Id="rId173" Type="http://schemas.openxmlformats.org/officeDocument/2006/relationships/slide" Target="slides/slide169.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98" Type="http://schemas.openxmlformats.org/officeDocument/2006/relationships/slide" Target="slides/slide194.xml"/><Relationship Id="rId14" Type="http://schemas.openxmlformats.org/officeDocument/2006/relationships/slide" Target="slides/slide10.xml"/><Relationship Id="rId197" Type="http://schemas.openxmlformats.org/officeDocument/2006/relationships/slide" Target="slides/slide193.xml"/><Relationship Id="rId17" Type="http://schemas.openxmlformats.org/officeDocument/2006/relationships/slide" Target="slides/slide13.xml"/><Relationship Id="rId196" Type="http://schemas.openxmlformats.org/officeDocument/2006/relationships/slide" Target="slides/slide192.xml"/><Relationship Id="rId16" Type="http://schemas.openxmlformats.org/officeDocument/2006/relationships/slide" Target="slides/slide12.xml"/><Relationship Id="rId195" Type="http://schemas.openxmlformats.org/officeDocument/2006/relationships/slide" Target="slides/slide191.xml"/><Relationship Id="rId19" Type="http://schemas.openxmlformats.org/officeDocument/2006/relationships/slide" Target="slides/slide15.xml"/><Relationship Id="rId18" Type="http://schemas.openxmlformats.org/officeDocument/2006/relationships/slide" Target="slides/slide14.xml"/><Relationship Id="rId199" Type="http://schemas.openxmlformats.org/officeDocument/2006/relationships/slide" Target="slides/slide195.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271" Type="http://schemas.openxmlformats.org/officeDocument/2006/relationships/font" Target="fonts/Poppins-bold.fntdata"/><Relationship Id="rId87" Type="http://schemas.openxmlformats.org/officeDocument/2006/relationships/slide" Target="slides/slide83.xml"/><Relationship Id="rId270" Type="http://schemas.openxmlformats.org/officeDocument/2006/relationships/font" Target="fonts/Poppins-regular.fntdata"/><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269" Type="http://schemas.openxmlformats.org/officeDocument/2006/relationships/font" Target="fonts/PatrickHand-regular.fntdata"/><Relationship Id="rId9" Type="http://schemas.openxmlformats.org/officeDocument/2006/relationships/slide" Target="slides/slide5.xml"/><Relationship Id="rId143" Type="http://schemas.openxmlformats.org/officeDocument/2006/relationships/slide" Target="slides/slide139.xml"/><Relationship Id="rId264" Type="http://schemas.openxmlformats.org/officeDocument/2006/relationships/slide" Target="slides/slide260.xml"/><Relationship Id="rId142" Type="http://schemas.openxmlformats.org/officeDocument/2006/relationships/slide" Target="slides/slide138.xml"/><Relationship Id="rId263" Type="http://schemas.openxmlformats.org/officeDocument/2006/relationships/slide" Target="slides/slide259.xml"/><Relationship Id="rId141" Type="http://schemas.openxmlformats.org/officeDocument/2006/relationships/slide" Target="slides/slide137.xml"/><Relationship Id="rId262" Type="http://schemas.openxmlformats.org/officeDocument/2006/relationships/slide" Target="slides/slide258.xml"/><Relationship Id="rId140" Type="http://schemas.openxmlformats.org/officeDocument/2006/relationships/slide" Target="slides/slide136.xml"/><Relationship Id="rId261" Type="http://schemas.openxmlformats.org/officeDocument/2006/relationships/slide" Target="slides/slide257.xml"/><Relationship Id="rId5" Type="http://schemas.openxmlformats.org/officeDocument/2006/relationships/slide" Target="slides/slide1.xml"/><Relationship Id="rId147" Type="http://schemas.openxmlformats.org/officeDocument/2006/relationships/slide" Target="slides/slide143.xml"/><Relationship Id="rId268" Type="http://schemas.openxmlformats.org/officeDocument/2006/relationships/slide" Target="slides/slide264.xml"/><Relationship Id="rId6" Type="http://schemas.openxmlformats.org/officeDocument/2006/relationships/slide" Target="slides/slide2.xml"/><Relationship Id="rId146" Type="http://schemas.openxmlformats.org/officeDocument/2006/relationships/slide" Target="slides/slide142.xml"/><Relationship Id="rId267" Type="http://schemas.openxmlformats.org/officeDocument/2006/relationships/slide" Target="slides/slide263.xml"/><Relationship Id="rId7" Type="http://schemas.openxmlformats.org/officeDocument/2006/relationships/slide" Target="slides/slide3.xml"/><Relationship Id="rId145" Type="http://schemas.openxmlformats.org/officeDocument/2006/relationships/slide" Target="slides/slide141.xml"/><Relationship Id="rId266" Type="http://schemas.openxmlformats.org/officeDocument/2006/relationships/slide" Target="slides/slide262.xml"/><Relationship Id="rId8" Type="http://schemas.openxmlformats.org/officeDocument/2006/relationships/slide" Target="slides/slide4.xml"/><Relationship Id="rId144" Type="http://schemas.openxmlformats.org/officeDocument/2006/relationships/slide" Target="slides/slide140.xml"/><Relationship Id="rId265" Type="http://schemas.openxmlformats.org/officeDocument/2006/relationships/slide" Target="slides/slide261.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260" Type="http://schemas.openxmlformats.org/officeDocument/2006/relationships/slide" Target="slides/slide256.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259" Type="http://schemas.openxmlformats.org/officeDocument/2006/relationships/slide" Target="slides/slide255.xml"/><Relationship Id="rId137" Type="http://schemas.openxmlformats.org/officeDocument/2006/relationships/slide" Target="slides/slide133.xml"/><Relationship Id="rId258" Type="http://schemas.openxmlformats.org/officeDocument/2006/relationships/slide" Target="slides/slide254.xml"/><Relationship Id="rId132" Type="http://schemas.openxmlformats.org/officeDocument/2006/relationships/slide" Target="slides/slide128.xml"/><Relationship Id="rId253" Type="http://schemas.openxmlformats.org/officeDocument/2006/relationships/slide" Target="slides/slide249.xml"/><Relationship Id="rId131" Type="http://schemas.openxmlformats.org/officeDocument/2006/relationships/slide" Target="slides/slide127.xml"/><Relationship Id="rId252" Type="http://schemas.openxmlformats.org/officeDocument/2006/relationships/slide" Target="slides/slide248.xml"/><Relationship Id="rId130" Type="http://schemas.openxmlformats.org/officeDocument/2006/relationships/slide" Target="slides/slide126.xml"/><Relationship Id="rId251" Type="http://schemas.openxmlformats.org/officeDocument/2006/relationships/slide" Target="slides/slide247.xml"/><Relationship Id="rId250" Type="http://schemas.openxmlformats.org/officeDocument/2006/relationships/slide" Target="slides/slide246.xml"/><Relationship Id="rId136" Type="http://schemas.openxmlformats.org/officeDocument/2006/relationships/slide" Target="slides/slide132.xml"/><Relationship Id="rId257" Type="http://schemas.openxmlformats.org/officeDocument/2006/relationships/slide" Target="slides/slide253.xml"/><Relationship Id="rId135" Type="http://schemas.openxmlformats.org/officeDocument/2006/relationships/slide" Target="slides/slide131.xml"/><Relationship Id="rId256" Type="http://schemas.openxmlformats.org/officeDocument/2006/relationships/slide" Target="slides/slide252.xml"/><Relationship Id="rId134" Type="http://schemas.openxmlformats.org/officeDocument/2006/relationships/slide" Target="slides/slide130.xml"/><Relationship Id="rId255" Type="http://schemas.openxmlformats.org/officeDocument/2006/relationships/slide" Target="slides/slide251.xml"/><Relationship Id="rId133" Type="http://schemas.openxmlformats.org/officeDocument/2006/relationships/slide" Target="slides/slide129.xml"/><Relationship Id="rId254" Type="http://schemas.openxmlformats.org/officeDocument/2006/relationships/slide" Target="slides/slide250.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172" Type="http://schemas.openxmlformats.org/officeDocument/2006/relationships/slide" Target="slides/slide168.xml"/><Relationship Id="rId65" Type="http://schemas.openxmlformats.org/officeDocument/2006/relationships/slide" Target="slides/slide61.xml"/><Relationship Id="rId171" Type="http://schemas.openxmlformats.org/officeDocument/2006/relationships/slide" Target="slides/slide167.xml"/><Relationship Id="rId68" Type="http://schemas.openxmlformats.org/officeDocument/2006/relationships/slide" Target="slides/slide64.xml"/><Relationship Id="rId170" Type="http://schemas.openxmlformats.org/officeDocument/2006/relationships/slide" Target="slides/slide166.xml"/><Relationship Id="rId67" Type="http://schemas.openxmlformats.org/officeDocument/2006/relationships/slide" Target="slides/slide63.xml"/><Relationship Id="rId60" Type="http://schemas.openxmlformats.org/officeDocument/2006/relationships/slide" Target="slides/slide56.xml"/><Relationship Id="rId165" Type="http://schemas.openxmlformats.org/officeDocument/2006/relationships/slide" Target="slides/slide161.xml"/><Relationship Id="rId69" Type="http://schemas.openxmlformats.org/officeDocument/2006/relationships/slide" Target="slides/slide65.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161" Type="http://schemas.openxmlformats.org/officeDocument/2006/relationships/slide" Target="slides/slide157.xml"/><Relationship Id="rId282" Type="http://schemas.openxmlformats.org/officeDocument/2006/relationships/font" Target="fonts/Barlow-boldItalic.fntdata"/><Relationship Id="rId54" Type="http://schemas.openxmlformats.org/officeDocument/2006/relationships/slide" Target="slides/slide50.xml"/><Relationship Id="rId160" Type="http://schemas.openxmlformats.org/officeDocument/2006/relationships/slide" Target="slides/slide156.xml"/><Relationship Id="rId281" Type="http://schemas.openxmlformats.org/officeDocument/2006/relationships/font" Target="fonts/Barlow-italic.fntdata"/><Relationship Id="rId57" Type="http://schemas.openxmlformats.org/officeDocument/2006/relationships/slide" Target="slides/slide53.xml"/><Relationship Id="rId280" Type="http://schemas.openxmlformats.org/officeDocument/2006/relationships/font" Target="fonts/Barlow-bold.fntdata"/><Relationship Id="rId56" Type="http://schemas.openxmlformats.org/officeDocument/2006/relationships/slide" Target="slides/slide52.xml"/><Relationship Id="rId159" Type="http://schemas.openxmlformats.org/officeDocument/2006/relationships/slide" Target="slides/slide155.xml"/><Relationship Id="rId59" Type="http://schemas.openxmlformats.org/officeDocument/2006/relationships/slide" Target="slides/slide55.xml"/><Relationship Id="rId154" Type="http://schemas.openxmlformats.org/officeDocument/2006/relationships/slide" Target="slides/slide150.xml"/><Relationship Id="rId275" Type="http://schemas.openxmlformats.org/officeDocument/2006/relationships/font" Target="fonts/BarlowMedium-regular.fntdata"/><Relationship Id="rId58" Type="http://schemas.openxmlformats.org/officeDocument/2006/relationships/slide" Target="slides/slide54.xml"/><Relationship Id="rId153" Type="http://schemas.openxmlformats.org/officeDocument/2006/relationships/slide" Target="slides/slide149.xml"/><Relationship Id="rId274" Type="http://schemas.openxmlformats.org/officeDocument/2006/relationships/font" Target="fonts/BebasNeue-regular.fntdata"/><Relationship Id="rId152" Type="http://schemas.openxmlformats.org/officeDocument/2006/relationships/slide" Target="slides/slide148.xml"/><Relationship Id="rId273" Type="http://schemas.openxmlformats.org/officeDocument/2006/relationships/font" Target="fonts/Poppins-boldItalic.fntdata"/><Relationship Id="rId151" Type="http://schemas.openxmlformats.org/officeDocument/2006/relationships/slide" Target="slides/slide147.xml"/><Relationship Id="rId272" Type="http://schemas.openxmlformats.org/officeDocument/2006/relationships/font" Target="fonts/Poppins-italic.fntdata"/><Relationship Id="rId158" Type="http://schemas.openxmlformats.org/officeDocument/2006/relationships/slide" Target="slides/slide154.xml"/><Relationship Id="rId279" Type="http://schemas.openxmlformats.org/officeDocument/2006/relationships/font" Target="fonts/Barlow-regular.fntdata"/><Relationship Id="rId157" Type="http://schemas.openxmlformats.org/officeDocument/2006/relationships/slide" Target="slides/slide153.xml"/><Relationship Id="rId278" Type="http://schemas.openxmlformats.org/officeDocument/2006/relationships/font" Target="fonts/BarlowMedium-boldItalic.fntdata"/><Relationship Id="rId156" Type="http://schemas.openxmlformats.org/officeDocument/2006/relationships/slide" Target="slides/slide152.xml"/><Relationship Id="rId277" Type="http://schemas.openxmlformats.org/officeDocument/2006/relationships/font" Target="fonts/BarlowMedium-italic.fntdata"/><Relationship Id="rId155" Type="http://schemas.openxmlformats.org/officeDocument/2006/relationships/slide" Target="slides/slide151.xml"/><Relationship Id="rId276" Type="http://schemas.openxmlformats.org/officeDocument/2006/relationships/font" Target="fonts/BarlowMedium-bold.fntdata"/><Relationship Id="rId107" Type="http://schemas.openxmlformats.org/officeDocument/2006/relationships/slide" Target="slides/slide103.xml"/><Relationship Id="rId228" Type="http://schemas.openxmlformats.org/officeDocument/2006/relationships/slide" Target="slides/slide224.xml"/><Relationship Id="rId106" Type="http://schemas.openxmlformats.org/officeDocument/2006/relationships/slide" Target="slides/slide102.xml"/><Relationship Id="rId227" Type="http://schemas.openxmlformats.org/officeDocument/2006/relationships/slide" Target="slides/slide223.xml"/><Relationship Id="rId105" Type="http://schemas.openxmlformats.org/officeDocument/2006/relationships/slide" Target="slides/slide101.xml"/><Relationship Id="rId226" Type="http://schemas.openxmlformats.org/officeDocument/2006/relationships/slide" Target="slides/slide222.xml"/><Relationship Id="rId104" Type="http://schemas.openxmlformats.org/officeDocument/2006/relationships/slide" Target="slides/slide100.xml"/><Relationship Id="rId225" Type="http://schemas.openxmlformats.org/officeDocument/2006/relationships/slide" Target="slides/slide221.xml"/><Relationship Id="rId109" Type="http://schemas.openxmlformats.org/officeDocument/2006/relationships/slide" Target="slides/slide105.xml"/><Relationship Id="rId108" Type="http://schemas.openxmlformats.org/officeDocument/2006/relationships/slide" Target="slides/slide104.xml"/><Relationship Id="rId229" Type="http://schemas.openxmlformats.org/officeDocument/2006/relationships/slide" Target="slides/slide225.xml"/><Relationship Id="rId220" Type="http://schemas.openxmlformats.org/officeDocument/2006/relationships/slide" Target="slides/slide216.xml"/><Relationship Id="rId103" Type="http://schemas.openxmlformats.org/officeDocument/2006/relationships/slide" Target="slides/slide99.xml"/><Relationship Id="rId224" Type="http://schemas.openxmlformats.org/officeDocument/2006/relationships/slide" Target="slides/slide220.xml"/><Relationship Id="rId102" Type="http://schemas.openxmlformats.org/officeDocument/2006/relationships/slide" Target="slides/slide98.xml"/><Relationship Id="rId223" Type="http://schemas.openxmlformats.org/officeDocument/2006/relationships/slide" Target="slides/slide219.xml"/><Relationship Id="rId101" Type="http://schemas.openxmlformats.org/officeDocument/2006/relationships/slide" Target="slides/slide97.xml"/><Relationship Id="rId222" Type="http://schemas.openxmlformats.org/officeDocument/2006/relationships/slide" Target="slides/slide218.xml"/><Relationship Id="rId100" Type="http://schemas.openxmlformats.org/officeDocument/2006/relationships/slide" Target="slides/slide96.xml"/><Relationship Id="rId221" Type="http://schemas.openxmlformats.org/officeDocument/2006/relationships/slide" Target="slides/slide217.xml"/><Relationship Id="rId217" Type="http://schemas.openxmlformats.org/officeDocument/2006/relationships/slide" Target="slides/slide213.xml"/><Relationship Id="rId216" Type="http://schemas.openxmlformats.org/officeDocument/2006/relationships/slide" Target="slides/slide212.xml"/><Relationship Id="rId215" Type="http://schemas.openxmlformats.org/officeDocument/2006/relationships/slide" Target="slides/slide211.xml"/><Relationship Id="rId214" Type="http://schemas.openxmlformats.org/officeDocument/2006/relationships/slide" Target="slides/slide210.xml"/><Relationship Id="rId219" Type="http://schemas.openxmlformats.org/officeDocument/2006/relationships/slide" Target="slides/slide215.xml"/><Relationship Id="rId218" Type="http://schemas.openxmlformats.org/officeDocument/2006/relationships/slide" Target="slides/slide214.xml"/><Relationship Id="rId213" Type="http://schemas.openxmlformats.org/officeDocument/2006/relationships/slide" Target="slides/slide209.xml"/><Relationship Id="rId212" Type="http://schemas.openxmlformats.org/officeDocument/2006/relationships/slide" Target="slides/slide208.xml"/><Relationship Id="rId211" Type="http://schemas.openxmlformats.org/officeDocument/2006/relationships/slide" Target="slides/slide207.xml"/><Relationship Id="rId210" Type="http://schemas.openxmlformats.org/officeDocument/2006/relationships/slide" Target="slides/slide206.xml"/><Relationship Id="rId129" Type="http://schemas.openxmlformats.org/officeDocument/2006/relationships/slide" Target="slides/slide125.xml"/><Relationship Id="rId128" Type="http://schemas.openxmlformats.org/officeDocument/2006/relationships/slide" Target="slides/slide124.xml"/><Relationship Id="rId249" Type="http://schemas.openxmlformats.org/officeDocument/2006/relationships/slide" Target="slides/slide245.xml"/><Relationship Id="rId127" Type="http://schemas.openxmlformats.org/officeDocument/2006/relationships/slide" Target="slides/slide123.xml"/><Relationship Id="rId248" Type="http://schemas.openxmlformats.org/officeDocument/2006/relationships/slide" Target="slides/slide244.xml"/><Relationship Id="rId126" Type="http://schemas.openxmlformats.org/officeDocument/2006/relationships/slide" Target="slides/slide122.xml"/><Relationship Id="rId247" Type="http://schemas.openxmlformats.org/officeDocument/2006/relationships/slide" Target="slides/slide243.xml"/><Relationship Id="rId121" Type="http://schemas.openxmlformats.org/officeDocument/2006/relationships/slide" Target="slides/slide117.xml"/><Relationship Id="rId242" Type="http://schemas.openxmlformats.org/officeDocument/2006/relationships/slide" Target="slides/slide238.xml"/><Relationship Id="rId120" Type="http://schemas.openxmlformats.org/officeDocument/2006/relationships/slide" Target="slides/slide116.xml"/><Relationship Id="rId241" Type="http://schemas.openxmlformats.org/officeDocument/2006/relationships/slide" Target="slides/slide237.xml"/><Relationship Id="rId240" Type="http://schemas.openxmlformats.org/officeDocument/2006/relationships/slide" Target="slides/slide236.xml"/><Relationship Id="rId125" Type="http://schemas.openxmlformats.org/officeDocument/2006/relationships/slide" Target="slides/slide121.xml"/><Relationship Id="rId246" Type="http://schemas.openxmlformats.org/officeDocument/2006/relationships/slide" Target="slides/slide242.xml"/><Relationship Id="rId124" Type="http://schemas.openxmlformats.org/officeDocument/2006/relationships/slide" Target="slides/slide120.xml"/><Relationship Id="rId245" Type="http://schemas.openxmlformats.org/officeDocument/2006/relationships/slide" Target="slides/slide241.xml"/><Relationship Id="rId123" Type="http://schemas.openxmlformats.org/officeDocument/2006/relationships/slide" Target="slides/slide119.xml"/><Relationship Id="rId244" Type="http://schemas.openxmlformats.org/officeDocument/2006/relationships/slide" Target="slides/slide240.xml"/><Relationship Id="rId122" Type="http://schemas.openxmlformats.org/officeDocument/2006/relationships/slide" Target="slides/slide118.xml"/><Relationship Id="rId243" Type="http://schemas.openxmlformats.org/officeDocument/2006/relationships/slide" Target="slides/slide239.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99" Type="http://schemas.openxmlformats.org/officeDocument/2006/relationships/slide" Target="slides/slide95.xml"/><Relationship Id="rId98" Type="http://schemas.openxmlformats.org/officeDocument/2006/relationships/slide" Target="slides/slide94.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239" Type="http://schemas.openxmlformats.org/officeDocument/2006/relationships/slide" Target="slides/slide235.xml"/><Relationship Id="rId117" Type="http://schemas.openxmlformats.org/officeDocument/2006/relationships/slide" Target="slides/slide113.xml"/><Relationship Id="rId238" Type="http://schemas.openxmlformats.org/officeDocument/2006/relationships/slide" Target="slides/slide234.xml"/><Relationship Id="rId116" Type="http://schemas.openxmlformats.org/officeDocument/2006/relationships/slide" Target="slides/slide112.xml"/><Relationship Id="rId237" Type="http://schemas.openxmlformats.org/officeDocument/2006/relationships/slide" Target="slides/slide233.xml"/><Relationship Id="rId115" Type="http://schemas.openxmlformats.org/officeDocument/2006/relationships/slide" Target="slides/slide111.xml"/><Relationship Id="rId236" Type="http://schemas.openxmlformats.org/officeDocument/2006/relationships/slide" Target="slides/slide232.xml"/><Relationship Id="rId119" Type="http://schemas.openxmlformats.org/officeDocument/2006/relationships/slide" Target="slides/slide115.xml"/><Relationship Id="rId110" Type="http://schemas.openxmlformats.org/officeDocument/2006/relationships/slide" Target="slides/slide106.xml"/><Relationship Id="rId231" Type="http://schemas.openxmlformats.org/officeDocument/2006/relationships/slide" Target="slides/slide227.xml"/><Relationship Id="rId230" Type="http://schemas.openxmlformats.org/officeDocument/2006/relationships/slide" Target="slides/slide226.xml"/><Relationship Id="rId114" Type="http://schemas.openxmlformats.org/officeDocument/2006/relationships/slide" Target="slides/slide110.xml"/><Relationship Id="rId235" Type="http://schemas.openxmlformats.org/officeDocument/2006/relationships/slide" Target="slides/slide231.xml"/><Relationship Id="rId113" Type="http://schemas.openxmlformats.org/officeDocument/2006/relationships/slide" Target="slides/slide109.xml"/><Relationship Id="rId234" Type="http://schemas.openxmlformats.org/officeDocument/2006/relationships/slide" Target="slides/slide230.xml"/><Relationship Id="rId112" Type="http://schemas.openxmlformats.org/officeDocument/2006/relationships/slide" Target="slides/slide108.xml"/><Relationship Id="rId233" Type="http://schemas.openxmlformats.org/officeDocument/2006/relationships/slide" Target="slides/slide229.xml"/><Relationship Id="rId111" Type="http://schemas.openxmlformats.org/officeDocument/2006/relationships/slide" Target="slides/slide107.xml"/><Relationship Id="rId232" Type="http://schemas.openxmlformats.org/officeDocument/2006/relationships/slide" Target="slides/slide228.xml"/><Relationship Id="rId206" Type="http://schemas.openxmlformats.org/officeDocument/2006/relationships/slide" Target="slides/slide202.xml"/><Relationship Id="rId205" Type="http://schemas.openxmlformats.org/officeDocument/2006/relationships/slide" Target="slides/slide201.xml"/><Relationship Id="rId204" Type="http://schemas.openxmlformats.org/officeDocument/2006/relationships/slide" Target="slides/slide200.xml"/><Relationship Id="rId203" Type="http://schemas.openxmlformats.org/officeDocument/2006/relationships/slide" Target="slides/slide199.xml"/><Relationship Id="rId209" Type="http://schemas.openxmlformats.org/officeDocument/2006/relationships/slide" Target="slides/slide205.xml"/><Relationship Id="rId208" Type="http://schemas.openxmlformats.org/officeDocument/2006/relationships/slide" Target="slides/slide204.xml"/><Relationship Id="rId207" Type="http://schemas.openxmlformats.org/officeDocument/2006/relationships/slide" Target="slides/slide203.xml"/><Relationship Id="rId202" Type="http://schemas.openxmlformats.org/officeDocument/2006/relationships/slide" Target="slides/slide198.xml"/><Relationship Id="rId201" Type="http://schemas.openxmlformats.org/officeDocument/2006/relationships/slide" Target="slides/slide197.xml"/><Relationship Id="rId200" Type="http://schemas.openxmlformats.org/officeDocument/2006/relationships/slide" Target="slides/slide1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3387d0930a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3387d0930a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3387d0930a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3387d0930a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3387d0930a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3387d0930a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3387d0930a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3387d0930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346152b920f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9" name="Google Shape;1379;g346152b920f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3387d0930a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3387d0930a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346152b920f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1" name="Google Shape;1391;g346152b920f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3387d0930a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3387d0930a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1044b0d6ec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1044b0d6ec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6" name="Shape 1426"/>
        <p:cNvGrpSpPr/>
        <p:nvPr/>
      </p:nvGrpSpPr>
      <p:grpSpPr>
        <a:xfrm>
          <a:off x="0" y="0"/>
          <a:ext cx="0" cy="0"/>
          <a:chOff x="0" y="0"/>
          <a:chExt cx="0" cy="0"/>
        </a:xfrm>
      </p:grpSpPr>
      <p:sp>
        <p:nvSpPr>
          <p:cNvPr id="1427" name="Google Shape;1427;g346152b920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8" name="Google Shape;1428;g346152b920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10440c3c32a_0_7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3" name="Google Shape;1453;g10440c3c32a_0_7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346152b920f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g346152b920f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1044b0d6ec8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3" name="Google Shape;1503;g1044b0d6ec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10467667cc2_0_10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6" name="Google Shape;1556;g10467667cc2_0_10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0" name="Shape 1580"/>
        <p:cNvGrpSpPr/>
        <p:nvPr/>
      </p:nvGrpSpPr>
      <p:grpSpPr>
        <a:xfrm>
          <a:off x="0" y="0"/>
          <a:ext cx="0" cy="0"/>
          <a:chOff x="0" y="0"/>
          <a:chExt cx="0" cy="0"/>
        </a:xfrm>
      </p:grpSpPr>
      <p:sp>
        <p:nvSpPr>
          <p:cNvPr id="1581" name="Google Shape;1581;g346152b920f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2" name="Google Shape;1582;g346152b920f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346152b920f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8" name="Google Shape;1588;g346152b920f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346152b920f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346152b920f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g346152b920f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0" name="Google Shape;1600;g346152b920f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346152b920f_1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6" name="Google Shape;1606;g346152b920f_1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346152b920f_1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346152b920f_1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5" name="Shape 1615"/>
        <p:cNvGrpSpPr/>
        <p:nvPr/>
      </p:nvGrpSpPr>
      <p:grpSpPr>
        <a:xfrm>
          <a:off x="0" y="0"/>
          <a:ext cx="0" cy="0"/>
          <a:chOff x="0" y="0"/>
          <a:chExt cx="0" cy="0"/>
        </a:xfrm>
      </p:grpSpPr>
      <p:sp>
        <p:nvSpPr>
          <p:cNvPr id="1616" name="Google Shape;1616;g346152b920f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7" name="Google Shape;1617;g346152b920f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g346152b920f_1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3" name="Google Shape;1623;g346152b920f_1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g346152b920f_1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9" name="Google Shape;1629;g346152b920f_1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346152b920f_1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5" name="Google Shape;1635;g346152b920f_1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346152b920f_1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346152b920f_1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6" name="Shape 1646"/>
        <p:cNvGrpSpPr/>
        <p:nvPr/>
      </p:nvGrpSpPr>
      <p:grpSpPr>
        <a:xfrm>
          <a:off x="0" y="0"/>
          <a:ext cx="0" cy="0"/>
          <a:chOff x="0" y="0"/>
          <a:chExt cx="0" cy="0"/>
        </a:xfrm>
      </p:grpSpPr>
      <p:sp>
        <p:nvSpPr>
          <p:cNvPr id="1647" name="Google Shape;1647;g346152b920f_1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8" name="Google Shape;1648;g346152b920f_1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346152b920f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346152b920f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346152b920f_1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0" name="Google Shape;1660;g346152b920f_1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4" name="Shape 1664"/>
        <p:cNvGrpSpPr/>
        <p:nvPr/>
      </p:nvGrpSpPr>
      <p:grpSpPr>
        <a:xfrm>
          <a:off x="0" y="0"/>
          <a:ext cx="0" cy="0"/>
          <a:chOff x="0" y="0"/>
          <a:chExt cx="0" cy="0"/>
        </a:xfrm>
      </p:grpSpPr>
      <p:sp>
        <p:nvSpPr>
          <p:cNvPr id="1665" name="Google Shape;1665;g346152b920f_1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6" name="Google Shape;1666;g346152b920f_1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0" name="Shape 1670"/>
        <p:cNvGrpSpPr/>
        <p:nvPr/>
      </p:nvGrpSpPr>
      <p:grpSpPr>
        <a:xfrm>
          <a:off x="0" y="0"/>
          <a:ext cx="0" cy="0"/>
          <a:chOff x="0" y="0"/>
          <a:chExt cx="0" cy="0"/>
        </a:xfrm>
      </p:grpSpPr>
      <p:sp>
        <p:nvSpPr>
          <p:cNvPr id="1671" name="Google Shape;1671;g346152b920f_1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2" name="Google Shape;1672;g346152b920f_1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6" name="Shape 1676"/>
        <p:cNvGrpSpPr/>
        <p:nvPr/>
      </p:nvGrpSpPr>
      <p:grpSpPr>
        <a:xfrm>
          <a:off x="0" y="0"/>
          <a:ext cx="0" cy="0"/>
          <a:chOff x="0" y="0"/>
          <a:chExt cx="0" cy="0"/>
        </a:xfrm>
      </p:grpSpPr>
      <p:sp>
        <p:nvSpPr>
          <p:cNvPr id="1677" name="Google Shape;1677;g346152b920f_1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8" name="Google Shape;1678;g346152b920f_1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3472af18bd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3472af18bd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g3472af18bd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2" name="Google Shape;1692;g3472af18bd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7" name="Shape 1697"/>
        <p:cNvGrpSpPr/>
        <p:nvPr/>
      </p:nvGrpSpPr>
      <p:grpSpPr>
        <a:xfrm>
          <a:off x="0" y="0"/>
          <a:ext cx="0" cy="0"/>
          <a:chOff x="0" y="0"/>
          <a:chExt cx="0" cy="0"/>
        </a:xfrm>
      </p:grpSpPr>
      <p:sp>
        <p:nvSpPr>
          <p:cNvPr id="1698" name="Google Shape;1698;g3472af18bde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9" name="Google Shape;1699;g3472af18bde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g3472af18bde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6" name="Google Shape;1706;g3472af18bde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3472af18bd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3472af18bd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8" name="Shape 1718"/>
        <p:cNvGrpSpPr/>
        <p:nvPr/>
      </p:nvGrpSpPr>
      <p:grpSpPr>
        <a:xfrm>
          <a:off x="0" y="0"/>
          <a:ext cx="0" cy="0"/>
          <a:chOff x="0" y="0"/>
          <a:chExt cx="0" cy="0"/>
        </a:xfrm>
      </p:grpSpPr>
      <p:sp>
        <p:nvSpPr>
          <p:cNvPr id="1719" name="Google Shape;1719;g3472af18bde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0" name="Google Shape;1720;g3472af18bd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g3472af18bd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8" name="Google Shape;1728;g3472af18bd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3472af18bde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5" name="Google Shape;1735;g3472af18bde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0" name="Shape 1740"/>
        <p:cNvGrpSpPr/>
        <p:nvPr/>
      </p:nvGrpSpPr>
      <p:grpSpPr>
        <a:xfrm>
          <a:off x="0" y="0"/>
          <a:ext cx="0" cy="0"/>
          <a:chOff x="0" y="0"/>
          <a:chExt cx="0" cy="0"/>
        </a:xfrm>
      </p:grpSpPr>
      <p:sp>
        <p:nvSpPr>
          <p:cNvPr id="1741" name="Google Shape;1741;g1044b0d6ec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2" name="Google Shape;1742;g1044b0d6ec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g10467667cc2_0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7" name="Google Shape;1787;g10467667cc2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0" name="Shape 1810"/>
        <p:cNvGrpSpPr/>
        <p:nvPr/>
      </p:nvGrpSpPr>
      <p:grpSpPr>
        <a:xfrm>
          <a:off x="0" y="0"/>
          <a:ext cx="0" cy="0"/>
          <a:chOff x="0" y="0"/>
          <a:chExt cx="0" cy="0"/>
        </a:xfrm>
      </p:grpSpPr>
      <p:sp>
        <p:nvSpPr>
          <p:cNvPr id="1811" name="Google Shape;1811;g3472af18bde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2" name="Google Shape;1812;g3472af18bde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3387d0930a1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3387d0930a1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3" name="Shape 1823"/>
        <p:cNvGrpSpPr/>
        <p:nvPr/>
      </p:nvGrpSpPr>
      <p:grpSpPr>
        <a:xfrm>
          <a:off x="0" y="0"/>
          <a:ext cx="0" cy="0"/>
          <a:chOff x="0" y="0"/>
          <a:chExt cx="0" cy="0"/>
        </a:xfrm>
      </p:grpSpPr>
      <p:sp>
        <p:nvSpPr>
          <p:cNvPr id="1824" name="Google Shape;1824;g10467667cc2_0_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5" name="Google Shape;1825;g10467667cc2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3387d0930a1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6" name="Google Shape;1856;g3387d0930a1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1" name="Shape 1861"/>
        <p:cNvGrpSpPr/>
        <p:nvPr/>
      </p:nvGrpSpPr>
      <p:grpSpPr>
        <a:xfrm>
          <a:off x="0" y="0"/>
          <a:ext cx="0" cy="0"/>
          <a:chOff x="0" y="0"/>
          <a:chExt cx="0" cy="0"/>
        </a:xfrm>
      </p:grpSpPr>
      <p:sp>
        <p:nvSpPr>
          <p:cNvPr id="1862" name="Google Shape;1862;g3387d0930a1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3" name="Google Shape;1863;g3387d0930a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8" name="Shape 1868"/>
        <p:cNvGrpSpPr/>
        <p:nvPr/>
      </p:nvGrpSpPr>
      <p:grpSpPr>
        <a:xfrm>
          <a:off x="0" y="0"/>
          <a:ext cx="0" cy="0"/>
          <a:chOff x="0" y="0"/>
          <a:chExt cx="0" cy="0"/>
        </a:xfrm>
      </p:grpSpPr>
      <p:sp>
        <p:nvSpPr>
          <p:cNvPr id="1869" name="Google Shape;1869;g10467667cc2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0" name="Google Shape;1870;g10467667cc2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3387d0930a1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3" name="Google Shape;1913;g3387d0930a1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0" name="Shape 1920"/>
        <p:cNvGrpSpPr/>
        <p:nvPr/>
      </p:nvGrpSpPr>
      <p:grpSpPr>
        <a:xfrm>
          <a:off x="0" y="0"/>
          <a:ext cx="0" cy="0"/>
          <a:chOff x="0" y="0"/>
          <a:chExt cx="0" cy="0"/>
        </a:xfrm>
      </p:grpSpPr>
      <p:sp>
        <p:nvSpPr>
          <p:cNvPr id="1921" name="Google Shape;1921;g3387d0930a1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2" name="Google Shape;1922;g3387d0930a1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3" name="Shape 1933"/>
        <p:cNvGrpSpPr/>
        <p:nvPr/>
      </p:nvGrpSpPr>
      <p:grpSpPr>
        <a:xfrm>
          <a:off x="0" y="0"/>
          <a:ext cx="0" cy="0"/>
          <a:chOff x="0" y="0"/>
          <a:chExt cx="0" cy="0"/>
        </a:xfrm>
      </p:grpSpPr>
      <p:sp>
        <p:nvSpPr>
          <p:cNvPr id="1934" name="Google Shape;1934;g3387d0930a1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5" name="Google Shape;1935;g3387d0930a1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9" name="Shape 1939"/>
        <p:cNvGrpSpPr/>
        <p:nvPr/>
      </p:nvGrpSpPr>
      <p:grpSpPr>
        <a:xfrm>
          <a:off x="0" y="0"/>
          <a:ext cx="0" cy="0"/>
          <a:chOff x="0" y="0"/>
          <a:chExt cx="0" cy="0"/>
        </a:xfrm>
      </p:grpSpPr>
      <p:sp>
        <p:nvSpPr>
          <p:cNvPr id="1940" name="Google Shape;1940;g3387d0930a1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1" name="Google Shape;1941;g3387d0930a1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5" name="Shape 1945"/>
        <p:cNvGrpSpPr/>
        <p:nvPr/>
      </p:nvGrpSpPr>
      <p:grpSpPr>
        <a:xfrm>
          <a:off x="0" y="0"/>
          <a:ext cx="0" cy="0"/>
          <a:chOff x="0" y="0"/>
          <a:chExt cx="0" cy="0"/>
        </a:xfrm>
      </p:grpSpPr>
      <p:sp>
        <p:nvSpPr>
          <p:cNvPr id="1946" name="Google Shape;1946;g3387d0930a1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7" name="Google Shape;1947;g3387d0930a1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1" name="Shape 1951"/>
        <p:cNvGrpSpPr/>
        <p:nvPr/>
      </p:nvGrpSpPr>
      <p:grpSpPr>
        <a:xfrm>
          <a:off x="0" y="0"/>
          <a:ext cx="0" cy="0"/>
          <a:chOff x="0" y="0"/>
          <a:chExt cx="0" cy="0"/>
        </a:xfrm>
      </p:grpSpPr>
      <p:sp>
        <p:nvSpPr>
          <p:cNvPr id="1952" name="Google Shape;1952;g3387d0930a1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3" name="Google Shape;1953;g3387d0930a1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8" name="Shape 1958"/>
        <p:cNvGrpSpPr/>
        <p:nvPr/>
      </p:nvGrpSpPr>
      <p:grpSpPr>
        <a:xfrm>
          <a:off x="0" y="0"/>
          <a:ext cx="0" cy="0"/>
          <a:chOff x="0" y="0"/>
          <a:chExt cx="0" cy="0"/>
        </a:xfrm>
      </p:grpSpPr>
      <p:sp>
        <p:nvSpPr>
          <p:cNvPr id="1959" name="Google Shape;1959;g3387d0930a1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0" name="Google Shape;1960;g3387d0930a1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5" name="Shape 1965"/>
        <p:cNvGrpSpPr/>
        <p:nvPr/>
      </p:nvGrpSpPr>
      <p:grpSpPr>
        <a:xfrm>
          <a:off x="0" y="0"/>
          <a:ext cx="0" cy="0"/>
          <a:chOff x="0" y="0"/>
          <a:chExt cx="0" cy="0"/>
        </a:xfrm>
      </p:grpSpPr>
      <p:sp>
        <p:nvSpPr>
          <p:cNvPr id="1966" name="Google Shape;1966;g10467667cc2_0_6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7" name="Google Shape;1967;g10467667cc2_0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g3387d0930a1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3" name="Google Shape;1973;g3387d0930a1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8" name="Shape 1978"/>
        <p:cNvGrpSpPr/>
        <p:nvPr/>
      </p:nvGrpSpPr>
      <p:grpSpPr>
        <a:xfrm>
          <a:off x="0" y="0"/>
          <a:ext cx="0" cy="0"/>
          <a:chOff x="0" y="0"/>
          <a:chExt cx="0" cy="0"/>
        </a:xfrm>
      </p:grpSpPr>
      <p:sp>
        <p:nvSpPr>
          <p:cNvPr id="1979" name="Google Shape;1979;g3387d0930a1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0" name="Google Shape;1980;g3387d0930a1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5" name="Shape 1985"/>
        <p:cNvGrpSpPr/>
        <p:nvPr/>
      </p:nvGrpSpPr>
      <p:grpSpPr>
        <a:xfrm>
          <a:off x="0" y="0"/>
          <a:ext cx="0" cy="0"/>
          <a:chOff x="0" y="0"/>
          <a:chExt cx="0" cy="0"/>
        </a:xfrm>
      </p:grpSpPr>
      <p:sp>
        <p:nvSpPr>
          <p:cNvPr id="1986" name="Google Shape;1986;g3387d0930a1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7" name="Google Shape;1987;g3387d0930a1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5" name="Shape 1995"/>
        <p:cNvGrpSpPr/>
        <p:nvPr/>
      </p:nvGrpSpPr>
      <p:grpSpPr>
        <a:xfrm>
          <a:off x="0" y="0"/>
          <a:ext cx="0" cy="0"/>
          <a:chOff x="0" y="0"/>
          <a:chExt cx="0" cy="0"/>
        </a:xfrm>
      </p:grpSpPr>
      <p:sp>
        <p:nvSpPr>
          <p:cNvPr id="1996" name="Google Shape;1996;g3387d0930a1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7" name="Google Shape;1997;g3387d0930a1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6" name="Shape 2006"/>
        <p:cNvGrpSpPr/>
        <p:nvPr/>
      </p:nvGrpSpPr>
      <p:grpSpPr>
        <a:xfrm>
          <a:off x="0" y="0"/>
          <a:ext cx="0" cy="0"/>
          <a:chOff x="0" y="0"/>
          <a:chExt cx="0" cy="0"/>
        </a:xfrm>
      </p:grpSpPr>
      <p:sp>
        <p:nvSpPr>
          <p:cNvPr id="2007" name="Google Shape;2007;g3387d0930a1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8" name="Google Shape;2008;g3387d0930a1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8" name="Shape 2018"/>
        <p:cNvGrpSpPr/>
        <p:nvPr/>
      </p:nvGrpSpPr>
      <p:grpSpPr>
        <a:xfrm>
          <a:off x="0" y="0"/>
          <a:ext cx="0" cy="0"/>
          <a:chOff x="0" y="0"/>
          <a:chExt cx="0" cy="0"/>
        </a:xfrm>
      </p:grpSpPr>
      <p:sp>
        <p:nvSpPr>
          <p:cNvPr id="2019" name="Google Shape;2019;g33898f6672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0" name="Google Shape;2020;g33898f6672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2" name="Shape 2032"/>
        <p:cNvGrpSpPr/>
        <p:nvPr/>
      </p:nvGrpSpPr>
      <p:grpSpPr>
        <a:xfrm>
          <a:off x="0" y="0"/>
          <a:ext cx="0" cy="0"/>
          <a:chOff x="0" y="0"/>
          <a:chExt cx="0" cy="0"/>
        </a:xfrm>
      </p:grpSpPr>
      <p:sp>
        <p:nvSpPr>
          <p:cNvPr id="2033" name="Google Shape;2033;g3387d0930a1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4" name="Google Shape;2034;g3387d0930a1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0" name="Shape 2050"/>
        <p:cNvGrpSpPr/>
        <p:nvPr/>
      </p:nvGrpSpPr>
      <p:grpSpPr>
        <a:xfrm>
          <a:off x="0" y="0"/>
          <a:ext cx="0" cy="0"/>
          <a:chOff x="0" y="0"/>
          <a:chExt cx="0" cy="0"/>
        </a:xfrm>
      </p:grpSpPr>
      <p:sp>
        <p:nvSpPr>
          <p:cNvPr id="2051" name="Google Shape;2051;g33898f6672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2" name="Google Shape;2052;g33898f6672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0" name="Shape 2070"/>
        <p:cNvGrpSpPr/>
        <p:nvPr/>
      </p:nvGrpSpPr>
      <p:grpSpPr>
        <a:xfrm>
          <a:off x="0" y="0"/>
          <a:ext cx="0" cy="0"/>
          <a:chOff x="0" y="0"/>
          <a:chExt cx="0" cy="0"/>
        </a:xfrm>
      </p:grpSpPr>
      <p:sp>
        <p:nvSpPr>
          <p:cNvPr id="2071" name="Google Shape;2071;g3387d0930a1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2" name="Google Shape;2072;g3387d0930a1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7" name="Shape 2077"/>
        <p:cNvGrpSpPr/>
        <p:nvPr/>
      </p:nvGrpSpPr>
      <p:grpSpPr>
        <a:xfrm>
          <a:off x="0" y="0"/>
          <a:ext cx="0" cy="0"/>
          <a:chOff x="0" y="0"/>
          <a:chExt cx="0" cy="0"/>
        </a:xfrm>
      </p:grpSpPr>
      <p:sp>
        <p:nvSpPr>
          <p:cNvPr id="2078" name="Google Shape;2078;g3387d0930a1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9" name="Google Shape;2079;g3387d0930a1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4" name="Shape 2084"/>
        <p:cNvGrpSpPr/>
        <p:nvPr/>
      </p:nvGrpSpPr>
      <p:grpSpPr>
        <a:xfrm>
          <a:off x="0" y="0"/>
          <a:ext cx="0" cy="0"/>
          <a:chOff x="0" y="0"/>
          <a:chExt cx="0" cy="0"/>
        </a:xfrm>
      </p:grpSpPr>
      <p:sp>
        <p:nvSpPr>
          <p:cNvPr id="2085" name="Google Shape;2085;g33898f66720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6" name="Google Shape;2086;g33898f66720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1" name="Shape 2091"/>
        <p:cNvGrpSpPr/>
        <p:nvPr/>
      </p:nvGrpSpPr>
      <p:grpSpPr>
        <a:xfrm>
          <a:off x="0" y="0"/>
          <a:ext cx="0" cy="0"/>
          <a:chOff x="0" y="0"/>
          <a:chExt cx="0" cy="0"/>
        </a:xfrm>
      </p:grpSpPr>
      <p:sp>
        <p:nvSpPr>
          <p:cNvPr id="2092" name="Google Shape;2092;g33898f66720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3" name="Google Shape;2093;g33898f66720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8" name="Shape 2098"/>
        <p:cNvGrpSpPr/>
        <p:nvPr/>
      </p:nvGrpSpPr>
      <p:grpSpPr>
        <a:xfrm>
          <a:off x="0" y="0"/>
          <a:ext cx="0" cy="0"/>
          <a:chOff x="0" y="0"/>
          <a:chExt cx="0" cy="0"/>
        </a:xfrm>
      </p:grpSpPr>
      <p:sp>
        <p:nvSpPr>
          <p:cNvPr id="2099" name="Google Shape;2099;g33898f6672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0" name="Google Shape;2100;g33898f6672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5" name="Shape 2105"/>
        <p:cNvGrpSpPr/>
        <p:nvPr/>
      </p:nvGrpSpPr>
      <p:grpSpPr>
        <a:xfrm>
          <a:off x="0" y="0"/>
          <a:ext cx="0" cy="0"/>
          <a:chOff x="0" y="0"/>
          <a:chExt cx="0" cy="0"/>
        </a:xfrm>
      </p:grpSpPr>
      <p:sp>
        <p:nvSpPr>
          <p:cNvPr id="2106" name="Google Shape;2106;g33898f66720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7" name="Google Shape;2107;g33898f6672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3" name="Shape 2113"/>
        <p:cNvGrpSpPr/>
        <p:nvPr/>
      </p:nvGrpSpPr>
      <p:grpSpPr>
        <a:xfrm>
          <a:off x="0" y="0"/>
          <a:ext cx="0" cy="0"/>
          <a:chOff x="0" y="0"/>
          <a:chExt cx="0" cy="0"/>
        </a:xfrm>
      </p:grpSpPr>
      <p:sp>
        <p:nvSpPr>
          <p:cNvPr id="2114" name="Google Shape;2114;g3387d0930a1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5" name="Google Shape;2115;g3387d0930a1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0" name="Shape 2120"/>
        <p:cNvGrpSpPr/>
        <p:nvPr/>
      </p:nvGrpSpPr>
      <p:grpSpPr>
        <a:xfrm>
          <a:off x="0" y="0"/>
          <a:ext cx="0" cy="0"/>
          <a:chOff x="0" y="0"/>
          <a:chExt cx="0" cy="0"/>
        </a:xfrm>
      </p:grpSpPr>
      <p:sp>
        <p:nvSpPr>
          <p:cNvPr id="2121" name="Google Shape;2121;g33898f66720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2" name="Google Shape;2122;g33898f66720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9" name="Shape 2129"/>
        <p:cNvGrpSpPr/>
        <p:nvPr/>
      </p:nvGrpSpPr>
      <p:grpSpPr>
        <a:xfrm>
          <a:off x="0" y="0"/>
          <a:ext cx="0" cy="0"/>
          <a:chOff x="0" y="0"/>
          <a:chExt cx="0" cy="0"/>
        </a:xfrm>
      </p:grpSpPr>
      <p:sp>
        <p:nvSpPr>
          <p:cNvPr id="2130" name="Google Shape;2130;g33898f6672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1" name="Google Shape;2131;g33898f6672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5" name="Shape 2135"/>
        <p:cNvGrpSpPr/>
        <p:nvPr/>
      </p:nvGrpSpPr>
      <p:grpSpPr>
        <a:xfrm>
          <a:off x="0" y="0"/>
          <a:ext cx="0" cy="0"/>
          <a:chOff x="0" y="0"/>
          <a:chExt cx="0" cy="0"/>
        </a:xfrm>
      </p:grpSpPr>
      <p:sp>
        <p:nvSpPr>
          <p:cNvPr id="2136" name="Google Shape;2136;g33898f66720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7" name="Google Shape;2137;g33898f66720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0" name="Shape 2150"/>
        <p:cNvGrpSpPr/>
        <p:nvPr/>
      </p:nvGrpSpPr>
      <p:grpSpPr>
        <a:xfrm>
          <a:off x="0" y="0"/>
          <a:ext cx="0" cy="0"/>
          <a:chOff x="0" y="0"/>
          <a:chExt cx="0" cy="0"/>
        </a:xfrm>
      </p:grpSpPr>
      <p:sp>
        <p:nvSpPr>
          <p:cNvPr id="2151" name="Google Shape;2151;g33898f66720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2" name="Google Shape;2152;g33898f6672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7" name="Shape 2157"/>
        <p:cNvGrpSpPr/>
        <p:nvPr/>
      </p:nvGrpSpPr>
      <p:grpSpPr>
        <a:xfrm>
          <a:off x="0" y="0"/>
          <a:ext cx="0" cy="0"/>
          <a:chOff x="0" y="0"/>
          <a:chExt cx="0" cy="0"/>
        </a:xfrm>
      </p:grpSpPr>
      <p:sp>
        <p:nvSpPr>
          <p:cNvPr id="2158" name="Google Shape;2158;g346152b920f_1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9" name="Google Shape;2159;g346152b920f_1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4" name="Shape 2164"/>
        <p:cNvGrpSpPr/>
        <p:nvPr/>
      </p:nvGrpSpPr>
      <p:grpSpPr>
        <a:xfrm>
          <a:off x="0" y="0"/>
          <a:ext cx="0" cy="0"/>
          <a:chOff x="0" y="0"/>
          <a:chExt cx="0" cy="0"/>
        </a:xfrm>
      </p:grpSpPr>
      <p:sp>
        <p:nvSpPr>
          <p:cNvPr id="2165" name="Google Shape;2165;g3387d0930a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6" name="Google Shape;2166;g3387d0930a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5" name="Shape 2175"/>
        <p:cNvGrpSpPr/>
        <p:nvPr/>
      </p:nvGrpSpPr>
      <p:grpSpPr>
        <a:xfrm>
          <a:off x="0" y="0"/>
          <a:ext cx="0" cy="0"/>
          <a:chOff x="0" y="0"/>
          <a:chExt cx="0" cy="0"/>
        </a:xfrm>
      </p:grpSpPr>
      <p:sp>
        <p:nvSpPr>
          <p:cNvPr id="2176" name="Google Shape;2176;g3387d0930a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7" name="Google Shape;2177;g3387d0930a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1" name="Shape 2181"/>
        <p:cNvGrpSpPr/>
        <p:nvPr/>
      </p:nvGrpSpPr>
      <p:grpSpPr>
        <a:xfrm>
          <a:off x="0" y="0"/>
          <a:ext cx="0" cy="0"/>
          <a:chOff x="0" y="0"/>
          <a:chExt cx="0" cy="0"/>
        </a:xfrm>
      </p:grpSpPr>
      <p:sp>
        <p:nvSpPr>
          <p:cNvPr id="2182" name="Google Shape;2182;g3387d0930a1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3" name="Google Shape;2183;g3387d0930a1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9" name="Shape 2189"/>
        <p:cNvGrpSpPr/>
        <p:nvPr/>
      </p:nvGrpSpPr>
      <p:grpSpPr>
        <a:xfrm>
          <a:off x="0" y="0"/>
          <a:ext cx="0" cy="0"/>
          <a:chOff x="0" y="0"/>
          <a:chExt cx="0" cy="0"/>
        </a:xfrm>
      </p:grpSpPr>
      <p:sp>
        <p:nvSpPr>
          <p:cNvPr id="2190" name="Google Shape;2190;g3387d0930a1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1" name="Google Shape;2191;g3387d0930a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7" name="Shape 2197"/>
        <p:cNvGrpSpPr/>
        <p:nvPr/>
      </p:nvGrpSpPr>
      <p:grpSpPr>
        <a:xfrm>
          <a:off x="0" y="0"/>
          <a:ext cx="0" cy="0"/>
          <a:chOff x="0" y="0"/>
          <a:chExt cx="0" cy="0"/>
        </a:xfrm>
      </p:grpSpPr>
      <p:sp>
        <p:nvSpPr>
          <p:cNvPr id="2198" name="Google Shape;2198;g3387d0930a1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9" name="Google Shape;2199;g3387d0930a1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g3387d0930a1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5" name="Google Shape;2205;g3387d0930a1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9" name="Shape 2209"/>
        <p:cNvGrpSpPr/>
        <p:nvPr/>
      </p:nvGrpSpPr>
      <p:grpSpPr>
        <a:xfrm>
          <a:off x="0" y="0"/>
          <a:ext cx="0" cy="0"/>
          <a:chOff x="0" y="0"/>
          <a:chExt cx="0" cy="0"/>
        </a:xfrm>
      </p:grpSpPr>
      <p:sp>
        <p:nvSpPr>
          <p:cNvPr id="2210" name="Google Shape;2210;g3387d0930a1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1" name="Google Shape;2211;g3387d0930a1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5" name="Shape 2215"/>
        <p:cNvGrpSpPr/>
        <p:nvPr/>
      </p:nvGrpSpPr>
      <p:grpSpPr>
        <a:xfrm>
          <a:off x="0" y="0"/>
          <a:ext cx="0" cy="0"/>
          <a:chOff x="0" y="0"/>
          <a:chExt cx="0" cy="0"/>
        </a:xfrm>
      </p:grpSpPr>
      <p:sp>
        <p:nvSpPr>
          <p:cNvPr id="2216" name="Google Shape;2216;g3387d0930a1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7" name="Google Shape;2217;g3387d0930a1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1" name="Shape 2221"/>
        <p:cNvGrpSpPr/>
        <p:nvPr/>
      </p:nvGrpSpPr>
      <p:grpSpPr>
        <a:xfrm>
          <a:off x="0" y="0"/>
          <a:ext cx="0" cy="0"/>
          <a:chOff x="0" y="0"/>
          <a:chExt cx="0" cy="0"/>
        </a:xfrm>
      </p:grpSpPr>
      <p:sp>
        <p:nvSpPr>
          <p:cNvPr id="2222" name="Google Shape;2222;g3387d0930a1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3" name="Google Shape;2223;g3387d0930a1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7" name="Shape 2227"/>
        <p:cNvGrpSpPr/>
        <p:nvPr/>
      </p:nvGrpSpPr>
      <p:grpSpPr>
        <a:xfrm>
          <a:off x="0" y="0"/>
          <a:ext cx="0" cy="0"/>
          <a:chOff x="0" y="0"/>
          <a:chExt cx="0" cy="0"/>
        </a:xfrm>
      </p:grpSpPr>
      <p:sp>
        <p:nvSpPr>
          <p:cNvPr id="2228" name="Google Shape;2228;g3387d0930a1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9" name="Google Shape;2229;g3387d0930a1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3" name="Shape 2233"/>
        <p:cNvGrpSpPr/>
        <p:nvPr/>
      </p:nvGrpSpPr>
      <p:grpSpPr>
        <a:xfrm>
          <a:off x="0" y="0"/>
          <a:ext cx="0" cy="0"/>
          <a:chOff x="0" y="0"/>
          <a:chExt cx="0" cy="0"/>
        </a:xfrm>
      </p:grpSpPr>
      <p:sp>
        <p:nvSpPr>
          <p:cNvPr id="2234" name="Google Shape;2234;g3387d0930a1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5" name="Google Shape;2235;g3387d0930a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9" name="Shape 2239"/>
        <p:cNvGrpSpPr/>
        <p:nvPr/>
      </p:nvGrpSpPr>
      <p:grpSpPr>
        <a:xfrm>
          <a:off x="0" y="0"/>
          <a:ext cx="0" cy="0"/>
          <a:chOff x="0" y="0"/>
          <a:chExt cx="0" cy="0"/>
        </a:xfrm>
      </p:grpSpPr>
      <p:sp>
        <p:nvSpPr>
          <p:cNvPr id="2240" name="Google Shape;2240;g3387d0930a1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1" name="Google Shape;2241;g3387d0930a1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5" name="Shape 2245"/>
        <p:cNvGrpSpPr/>
        <p:nvPr/>
      </p:nvGrpSpPr>
      <p:grpSpPr>
        <a:xfrm>
          <a:off x="0" y="0"/>
          <a:ext cx="0" cy="0"/>
          <a:chOff x="0" y="0"/>
          <a:chExt cx="0" cy="0"/>
        </a:xfrm>
      </p:grpSpPr>
      <p:sp>
        <p:nvSpPr>
          <p:cNvPr id="2246" name="Google Shape;2246;g3472af18bde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7" name="Google Shape;2247;g3472af18bde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1" name="Shape 2251"/>
        <p:cNvGrpSpPr/>
        <p:nvPr/>
      </p:nvGrpSpPr>
      <p:grpSpPr>
        <a:xfrm>
          <a:off x="0" y="0"/>
          <a:ext cx="0" cy="0"/>
          <a:chOff x="0" y="0"/>
          <a:chExt cx="0" cy="0"/>
        </a:xfrm>
      </p:grpSpPr>
      <p:sp>
        <p:nvSpPr>
          <p:cNvPr id="2252" name="Google Shape;2252;g3472af18bde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3" name="Google Shape;2253;g3472af18bde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6" name="Shape 2256"/>
        <p:cNvGrpSpPr/>
        <p:nvPr/>
      </p:nvGrpSpPr>
      <p:grpSpPr>
        <a:xfrm>
          <a:off x="0" y="0"/>
          <a:ext cx="0" cy="0"/>
          <a:chOff x="0" y="0"/>
          <a:chExt cx="0" cy="0"/>
        </a:xfrm>
      </p:grpSpPr>
      <p:sp>
        <p:nvSpPr>
          <p:cNvPr id="2257" name="Google Shape;2257;g3472af18bde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8" name="Google Shape;2258;g3472af18bde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1" name="Shape 2261"/>
        <p:cNvGrpSpPr/>
        <p:nvPr/>
      </p:nvGrpSpPr>
      <p:grpSpPr>
        <a:xfrm>
          <a:off x="0" y="0"/>
          <a:ext cx="0" cy="0"/>
          <a:chOff x="0" y="0"/>
          <a:chExt cx="0" cy="0"/>
        </a:xfrm>
      </p:grpSpPr>
      <p:sp>
        <p:nvSpPr>
          <p:cNvPr id="2262" name="Google Shape;2262;g3472af18bde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3" name="Google Shape;2263;g3472af18bde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8" name="Shape 2268"/>
        <p:cNvGrpSpPr/>
        <p:nvPr/>
      </p:nvGrpSpPr>
      <p:grpSpPr>
        <a:xfrm>
          <a:off x="0" y="0"/>
          <a:ext cx="0" cy="0"/>
          <a:chOff x="0" y="0"/>
          <a:chExt cx="0" cy="0"/>
        </a:xfrm>
      </p:grpSpPr>
      <p:sp>
        <p:nvSpPr>
          <p:cNvPr id="2269" name="Google Shape;2269;g3472af18bde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0" name="Google Shape;2270;g3472af18bde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4" name="Shape 2274"/>
        <p:cNvGrpSpPr/>
        <p:nvPr/>
      </p:nvGrpSpPr>
      <p:grpSpPr>
        <a:xfrm>
          <a:off x="0" y="0"/>
          <a:ext cx="0" cy="0"/>
          <a:chOff x="0" y="0"/>
          <a:chExt cx="0" cy="0"/>
        </a:xfrm>
      </p:grpSpPr>
      <p:sp>
        <p:nvSpPr>
          <p:cNvPr id="2275" name="Google Shape;2275;g3472af18bde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6" name="Google Shape;2276;g3472af18bde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1" name="Shape 2281"/>
        <p:cNvGrpSpPr/>
        <p:nvPr/>
      </p:nvGrpSpPr>
      <p:grpSpPr>
        <a:xfrm>
          <a:off x="0" y="0"/>
          <a:ext cx="0" cy="0"/>
          <a:chOff x="0" y="0"/>
          <a:chExt cx="0" cy="0"/>
        </a:xfrm>
      </p:grpSpPr>
      <p:sp>
        <p:nvSpPr>
          <p:cNvPr id="2282" name="Google Shape;2282;g3387d0930a1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3" name="Google Shape;2283;g3387d0930a1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8" name="Shape 2288"/>
        <p:cNvGrpSpPr/>
        <p:nvPr/>
      </p:nvGrpSpPr>
      <p:grpSpPr>
        <a:xfrm>
          <a:off x="0" y="0"/>
          <a:ext cx="0" cy="0"/>
          <a:chOff x="0" y="0"/>
          <a:chExt cx="0" cy="0"/>
        </a:xfrm>
      </p:grpSpPr>
      <p:sp>
        <p:nvSpPr>
          <p:cNvPr id="2289" name="Google Shape;2289;g3472af18bde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0" name="Google Shape;2290;g3472af18bde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5" name="Shape 2295"/>
        <p:cNvGrpSpPr/>
        <p:nvPr/>
      </p:nvGrpSpPr>
      <p:grpSpPr>
        <a:xfrm>
          <a:off x="0" y="0"/>
          <a:ext cx="0" cy="0"/>
          <a:chOff x="0" y="0"/>
          <a:chExt cx="0" cy="0"/>
        </a:xfrm>
      </p:grpSpPr>
      <p:sp>
        <p:nvSpPr>
          <p:cNvPr id="2296" name="Google Shape;2296;g3472af18bde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7" name="Google Shape;2297;g3472af18bde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2" name="Shape 2302"/>
        <p:cNvGrpSpPr/>
        <p:nvPr/>
      </p:nvGrpSpPr>
      <p:grpSpPr>
        <a:xfrm>
          <a:off x="0" y="0"/>
          <a:ext cx="0" cy="0"/>
          <a:chOff x="0" y="0"/>
          <a:chExt cx="0" cy="0"/>
        </a:xfrm>
      </p:grpSpPr>
      <p:sp>
        <p:nvSpPr>
          <p:cNvPr id="2303" name="Google Shape;2303;g3387d0930a1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4" name="Google Shape;2304;g3387d0930a1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8" name="Shape 2308"/>
        <p:cNvGrpSpPr/>
        <p:nvPr/>
      </p:nvGrpSpPr>
      <p:grpSpPr>
        <a:xfrm>
          <a:off x="0" y="0"/>
          <a:ext cx="0" cy="0"/>
          <a:chOff x="0" y="0"/>
          <a:chExt cx="0" cy="0"/>
        </a:xfrm>
      </p:grpSpPr>
      <p:sp>
        <p:nvSpPr>
          <p:cNvPr id="2309" name="Google Shape;2309;g3472af18bde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0" name="Google Shape;2310;g3472af18bde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5" name="Shape 2315"/>
        <p:cNvGrpSpPr/>
        <p:nvPr/>
      </p:nvGrpSpPr>
      <p:grpSpPr>
        <a:xfrm>
          <a:off x="0" y="0"/>
          <a:ext cx="0" cy="0"/>
          <a:chOff x="0" y="0"/>
          <a:chExt cx="0" cy="0"/>
        </a:xfrm>
      </p:grpSpPr>
      <p:sp>
        <p:nvSpPr>
          <p:cNvPr id="2316" name="Google Shape;2316;g3472af18bde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7" name="Google Shape;2317;g3472af18bde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1" name="Shape 2321"/>
        <p:cNvGrpSpPr/>
        <p:nvPr/>
      </p:nvGrpSpPr>
      <p:grpSpPr>
        <a:xfrm>
          <a:off x="0" y="0"/>
          <a:ext cx="0" cy="0"/>
          <a:chOff x="0" y="0"/>
          <a:chExt cx="0" cy="0"/>
        </a:xfrm>
      </p:grpSpPr>
      <p:sp>
        <p:nvSpPr>
          <p:cNvPr id="2322" name="Google Shape;2322;g3472af18bde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3" name="Google Shape;2323;g3472af18bde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7" name="Shape 2327"/>
        <p:cNvGrpSpPr/>
        <p:nvPr/>
      </p:nvGrpSpPr>
      <p:grpSpPr>
        <a:xfrm>
          <a:off x="0" y="0"/>
          <a:ext cx="0" cy="0"/>
          <a:chOff x="0" y="0"/>
          <a:chExt cx="0" cy="0"/>
        </a:xfrm>
      </p:grpSpPr>
      <p:sp>
        <p:nvSpPr>
          <p:cNvPr id="2328" name="Google Shape;2328;g3472af18bde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9" name="Google Shape;2329;g3472af18bde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4" name="Shape 2334"/>
        <p:cNvGrpSpPr/>
        <p:nvPr/>
      </p:nvGrpSpPr>
      <p:grpSpPr>
        <a:xfrm>
          <a:off x="0" y="0"/>
          <a:ext cx="0" cy="0"/>
          <a:chOff x="0" y="0"/>
          <a:chExt cx="0" cy="0"/>
        </a:xfrm>
      </p:grpSpPr>
      <p:sp>
        <p:nvSpPr>
          <p:cNvPr id="2335" name="Google Shape;2335;g3472af18bde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6" name="Google Shape;2336;g3472af18bde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0" name="Shape 2340"/>
        <p:cNvGrpSpPr/>
        <p:nvPr/>
      </p:nvGrpSpPr>
      <p:grpSpPr>
        <a:xfrm>
          <a:off x="0" y="0"/>
          <a:ext cx="0" cy="0"/>
          <a:chOff x="0" y="0"/>
          <a:chExt cx="0" cy="0"/>
        </a:xfrm>
      </p:grpSpPr>
      <p:sp>
        <p:nvSpPr>
          <p:cNvPr id="2341" name="Google Shape;2341;g3472af18bde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2" name="Google Shape;2342;g3472af18bde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5" name="Shape 2345"/>
        <p:cNvGrpSpPr/>
        <p:nvPr/>
      </p:nvGrpSpPr>
      <p:grpSpPr>
        <a:xfrm>
          <a:off x="0" y="0"/>
          <a:ext cx="0" cy="0"/>
          <a:chOff x="0" y="0"/>
          <a:chExt cx="0" cy="0"/>
        </a:xfrm>
      </p:grpSpPr>
      <p:sp>
        <p:nvSpPr>
          <p:cNvPr id="2346" name="Google Shape;2346;g3472af18bde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7" name="Google Shape;2347;g3472af18bde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1" name="Shape 2351"/>
        <p:cNvGrpSpPr/>
        <p:nvPr/>
      </p:nvGrpSpPr>
      <p:grpSpPr>
        <a:xfrm>
          <a:off x="0" y="0"/>
          <a:ext cx="0" cy="0"/>
          <a:chOff x="0" y="0"/>
          <a:chExt cx="0" cy="0"/>
        </a:xfrm>
      </p:grpSpPr>
      <p:sp>
        <p:nvSpPr>
          <p:cNvPr id="2352" name="Google Shape;2352;g3472af18bde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3" name="Google Shape;2353;g3472af18bde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8" name="Shape 2358"/>
        <p:cNvGrpSpPr/>
        <p:nvPr/>
      </p:nvGrpSpPr>
      <p:grpSpPr>
        <a:xfrm>
          <a:off x="0" y="0"/>
          <a:ext cx="0" cy="0"/>
          <a:chOff x="0" y="0"/>
          <a:chExt cx="0" cy="0"/>
        </a:xfrm>
      </p:grpSpPr>
      <p:sp>
        <p:nvSpPr>
          <p:cNvPr id="2359" name="Google Shape;2359;g3472af18bde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0" name="Google Shape;2360;g3472af18bde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5" name="Shape 2365"/>
        <p:cNvGrpSpPr/>
        <p:nvPr/>
      </p:nvGrpSpPr>
      <p:grpSpPr>
        <a:xfrm>
          <a:off x="0" y="0"/>
          <a:ext cx="0" cy="0"/>
          <a:chOff x="0" y="0"/>
          <a:chExt cx="0" cy="0"/>
        </a:xfrm>
      </p:grpSpPr>
      <p:sp>
        <p:nvSpPr>
          <p:cNvPr id="2366" name="Google Shape;2366;g3472af18bde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7" name="Google Shape;2367;g3472af18bde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2" name="Shape 2372"/>
        <p:cNvGrpSpPr/>
        <p:nvPr/>
      </p:nvGrpSpPr>
      <p:grpSpPr>
        <a:xfrm>
          <a:off x="0" y="0"/>
          <a:ext cx="0" cy="0"/>
          <a:chOff x="0" y="0"/>
          <a:chExt cx="0" cy="0"/>
        </a:xfrm>
      </p:grpSpPr>
      <p:sp>
        <p:nvSpPr>
          <p:cNvPr id="2373" name="Google Shape;2373;g3472af18bde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4" name="Google Shape;2374;g3472af18bde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1" name="Shape 2381"/>
        <p:cNvGrpSpPr/>
        <p:nvPr/>
      </p:nvGrpSpPr>
      <p:grpSpPr>
        <a:xfrm>
          <a:off x="0" y="0"/>
          <a:ext cx="0" cy="0"/>
          <a:chOff x="0" y="0"/>
          <a:chExt cx="0" cy="0"/>
        </a:xfrm>
      </p:grpSpPr>
      <p:sp>
        <p:nvSpPr>
          <p:cNvPr id="2382" name="Google Shape;2382;g3472af18bde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3" name="Google Shape;2383;g3472af18bde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7" name="Shape 2387"/>
        <p:cNvGrpSpPr/>
        <p:nvPr/>
      </p:nvGrpSpPr>
      <p:grpSpPr>
        <a:xfrm>
          <a:off x="0" y="0"/>
          <a:ext cx="0" cy="0"/>
          <a:chOff x="0" y="0"/>
          <a:chExt cx="0" cy="0"/>
        </a:xfrm>
      </p:grpSpPr>
      <p:sp>
        <p:nvSpPr>
          <p:cNvPr id="2388" name="Google Shape;2388;g3472af18bde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9" name="Google Shape;2389;g3472af18bde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3" name="Shape 2393"/>
        <p:cNvGrpSpPr/>
        <p:nvPr/>
      </p:nvGrpSpPr>
      <p:grpSpPr>
        <a:xfrm>
          <a:off x="0" y="0"/>
          <a:ext cx="0" cy="0"/>
          <a:chOff x="0" y="0"/>
          <a:chExt cx="0" cy="0"/>
        </a:xfrm>
      </p:grpSpPr>
      <p:sp>
        <p:nvSpPr>
          <p:cNvPr id="2394" name="Google Shape;2394;g3472af18bde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5" name="Google Shape;2395;g3472af18bde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9" name="Shape 2399"/>
        <p:cNvGrpSpPr/>
        <p:nvPr/>
      </p:nvGrpSpPr>
      <p:grpSpPr>
        <a:xfrm>
          <a:off x="0" y="0"/>
          <a:ext cx="0" cy="0"/>
          <a:chOff x="0" y="0"/>
          <a:chExt cx="0" cy="0"/>
        </a:xfrm>
      </p:grpSpPr>
      <p:sp>
        <p:nvSpPr>
          <p:cNvPr id="2400" name="Google Shape;2400;g3472af18bde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1" name="Google Shape;2401;g3472af18bde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6" name="Shape 2406"/>
        <p:cNvGrpSpPr/>
        <p:nvPr/>
      </p:nvGrpSpPr>
      <p:grpSpPr>
        <a:xfrm>
          <a:off x="0" y="0"/>
          <a:ext cx="0" cy="0"/>
          <a:chOff x="0" y="0"/>
          <a:chExt cx="0" cy="0"/>
        </a:xfrm>
      </p:grpSpPr>
      <p:sp>
        <p:nvSpPr>
          <p:cNvPr id="2407" name="Google Shape;2407;g3472af18bde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8" name="Google Shape;2408;g3472af18bde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3" name="Shape 2413"/>
        <p:cNvGrpSpPr/>
        <p:nvPr/>
      </p:nvGrpSpPr>
      <p:grpSpPr>
        <a:xfrm>
          <a:off x="0" y="0"/>
          <a:ext cx="0" cy="0"/>
          <a:chOff x="0" y="0"/>
          <a:chExt cx="0" cy="0"/>
        </a:xfrm>
      </p:grpSpPr>
      <p:sp>
        <p:nvSpPr>
          <p:cNvPr id="2414" name="Google Shape;2414;g3472af18bde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5" name="Google Shape;2415;g3472af18bde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9" name="Shape 2419"/>
        <p:cNvGrpSpPr/>
        <p:nvPr/>
      </p:nvGrpSpPr>
      <p:grpSpPr>
        <a:xfrm>
          <a:off x="0" y="0"/>
          <a:ext cx="0" cy="0"/>
          <a:chOff x="0" y="0"/>
          <a:chExt cx="0" cy="0"/>
        </a:xfrm>
      </p:grpSpPr>
      <p:sp>
        <p:nvSpPr>
          <p:cNvPr id="2420" name="Google Shape;2420;g3472af18bde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1" name="Google Shape;2421;g3472af18bde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5" name="Shape 2425"/>
        <p:cNvGrpSpPr/>
        <p:nvPr/>
      </p:nvGrpSpPr>
      <p:grpSpPr>
        <a:xfrm>
          <a:off x="0" y="0"/>
          <a:ext cx="0" cy="0"/>
          <a:chOff x="0" y="0"/>
          <a:chExt cx="0" cy="0"/>
        </a:xfrm>
      </p:grpSpPr>
      <p:sp>
        <p:nvSpPr>
          <p:cNvPr id="2426" name="Google Shape;2426;g3472af18bde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7" name="Google Shape;2427;g3472af18bde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1" name="Shape 2431"/>
        <p:cNvGrpSpPr/>
        <p:nvPr/>
      </p:nvGrpSpPr>
      <p:grpSpPr>
        <a:xfrm>
          <a:off x="0" y="0"/>
          <a:ext cx="0" cy="0"/>
          <a:chOff x="0" y="0"/>
          <a:chExt cx="0" cy="0"/>
        </a:xfrm>
      </p:grpSpPr>
      <p:sp>
        <p:nvSpPr>
          <p:cNvPr id="2432" name="Google Shape;2432;g3472af18bde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3" name="Google Shape;2433;g3472af18bde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8" name="Shape 2438"/>
        <p:cNvGrpSpPr/>
        <p:nvPr/>
      </p:nvGrpSpPr>
      <p:grpSpPr>
        <a:xfrm>
          <a:off x="0" y="0"/>
          <a:ext cx="0" cy="0"/>
          <a:chOff x="0" y="0"/>
          <a:chExt cx="0" cy="0"/>
        </a:xfrm>
      </p:grpSpPr>
      <p:sp>
        <p:nvSpPr>
          <p:cNvPr id="2439" name="Google Shape;2439;g3472af18bde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0" name="Google Shape;2440;g3472af18bde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4" name="Shape 2444"/>
        <p:cNvGrpSpPr/>
        <p:nvPr/>
      </p:nvGrpSpPr>
      <p:grpSpPr>
        <a:xfrm>
          <a:off x="0" y="0"/>
          <a:ext cx="0" cy="0"/>
          <a:chOff x="0" y="0"/>
          <a:chExt cx="0" cy="0"/>
        </a:xfrm>
      </p:grpSpPr>
      <p:sp>
        <p:nvSpPr>
          <p:cNvPr id="2445" name="Google Shape;2445;g3472af18bde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6" name="Google Shape;2446;g3472af18bde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0" name="Shape 2450"/>
        <p:cNvGrpSpPr/>
        <p:nvPr/>
      </p:nvGrpSpPr>
      <p:grpSpPr>
        <a:xfrm>
          <a:off x="0" y="0"/>
          <a:ext cx="0" cy="0"/>
          <a:chOff x="0" y="0"/>
          <a:chExt cx="0" cy="0"/>
        </a:xfrm>
      </p:grpSpPr>
      <p:sp>
        <p:nvSpPr>
          <p:cNvPr id="2451" name="Google Shape;2451;g3472af18bde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2" name="Google Shape;2452;g3472af18bde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6" name="Shape 2456"/>
        <p:cNvGrpSpPr/>
        <p:nvPr/>
      </p:nvGrpSpPr>
      <p:grpSpPr>
        <a:xfrm>
          <a:off x="0" y="0"/>
          <a:ext cx="0" cy="0"/>
          <a:chOff x="0" y="0"/>
          <a:chExt cx="0" cy="0"/>
        </a:xfrm>
      </p:grpSpPr>
      <p:sp>
        <p:nvSpPr>
          <p:cNvPr id="2457" name="Google Shape;2457;g3472af18bde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8" name="Google Shape;2458;g3472af18bde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3" name="Shape 2463"/>
        <p:cNvGrpSpPr/>
        <p:nvPr/>
      </p:nvGrpSpPr>
      <p:grpSpPr>
        <a:xfrm>
          <a:off x="0" y="0"/>
          <a:ext cx="0" cy="0"/>
          <a:chOff x="0" y="0"/>
          <a:chExt cx="0" cy="0"/>
        </a:xfrm>
      </p:grpSpPr>
      <p:sp>
        <p:nvSpPr>
          <p:cNvPr id="2464" name="Google Shape;2464;g3472af18bde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5" name="Google Shape;2465;g3472af18bde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0" name="Shape 2470"/>
        <p:cNvGrpSpPr/>
        <p:nvPr/>
      </p:nvGrpSpPr>
      <p:grpSpPr>
        <a:xfrm>
          <a:off x="0" y="0"/>
          <a:ext cx="0" cy="0"/>
          <a:chOff x="0" y="0"/>
          <a:chExt cx="0" cy="0"/>
        </a:xfrm>
      </p:grpSpPr>
      <p:sp>
        <p:nvSpPr>
          <p:cNvPr id="2471" name="Google Shape;2471;g3472af18bde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2" name="Google Shape;2472;g3472af18bde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6" name="Shape 2476"/>
        <p:cNvGrpSpPr/>
        <p:nvPr/>
      </p:nvGrpSpPr>
      <p:grpSpPr>
        <a:xfrm>
          <a:off x="0" y="0"/>
          <a:ext cx="0" cy="0"/>
          <a:chOff x="0" y="0"/>
          <a:chExt cx="0" cy="0"/>
        </a:xfrm>
      </p:grpSpPr>
      <p:sp>
        <p:nvSpPr>
          <p:cNvPr id="2477" name="Google Shape;2477;g3472af18bde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8" name="Google Shape;2478;g3472af18bde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2" name="Shape 2482"/>
        <p:cNvGrpSpPr/>
        <p:nvPr/>
      </p:nvGrpSpPr>
      <p:grpSpPr>
        <a:xfrm>
          <a:off x="0" y="0"/>
          <a:ext cx="0" cy="0"/>
          <a:chOff x="0" y="0"/>
          <a:chExt cx="0" cy="0"/>
        </a:xfrm>
      </p:grpSpPr>
      <p:sp>
        <p:nvSpPr>
          <p:cNvPr id="2483" name="Google Shape;2483;g3472af18bde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4" name="Google Shape;2484;g3472af18bde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8" name="Shape 2488"/>
        <p:cNvGrpSpPr/>
        <p:nvPr/>
      </p:nvGrpSpPr>
      <p:grpSpPr>
        <a:xfrm>
          <a:off x="0" y="0"/>
          <a:ext cx="0" cy="0"/>
          <a:chOff x="0" y="0"/>
          <a:chExt cx="0" cy="0"/>
        </a:xfrm>
      </p:grpSpPr>
      <p:sp>
        <p:nvSpPr>
          <p:cNvPr id="2489" name="Google Shape;2489;g3472af18bde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0" name="Google Shape;2490;g3472af18bde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4" name="Shape 2494"/>
        <p:cNvGrpSpPr/>
        <p:nvPr/>
      </p:nvGrpSpPr>
      <p:grpSpPr>
        <a:xfrm>
          <a:off x="0" y="0"/>
          <a:ext cx="0" cy="0"/>
          <a:chOff x="0" y="0"/>
          <a:chExt cx="0" cy="0"/>
        </a:xfrm>
      </p:grpSpPr>
      <p:sp>
        <p:nvSpPr>
          <p:cNvPr id="2495" name="Google Shape;2495;g3472af18bde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6" name="Google Shape;2496;g3472af18bde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1" name="Shape 2501"/>
        <p:cNvGrpSpPr/>
        <p:nvPr/>
      </p:nvGrpSpPr>
      <p:grpSpPr>
        <a:xfrm>
          <a:off x="0" y="0"/>
          <a:ext cx="0" cy="0"/>
          <a:chOff x="0" y="0"/>
          <a:chExt cx="0" cy="0"/>
        </a:xfrm>
      </p:grpSpPr>
      <p:sp>
        <p:nvSpPr>
          <p:cNvPr id="2502" name="Google Shape;2502;g3472af18bde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3" name="Google Shape;2503;g3472af18bde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7" name="Shape 2507"/>
        <p:cNvGrpSpPr/>
        <p:nvPr/>
      </p:nvGrpSpPr>
      <p:grpSpPr>
        <a:xfrm>
          <a:off x="0" y="0"/>
          <a:ext cx="0" cy="0"/>
          <a:chOff x="0" y="0"/>
          <a:chExt cx="0" cy="0"/>
        </a:xfrm>
      </p:grpSpPr>
      <p:sp>
        <p:nvSpPr>
          <p:cNvPr id="2508" name="Google Shape;2508;g3472af18bde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9" name="Google Shape;2509;g3472af18bde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4" name="Shape 2514"/>
        <p:cNvGrpSpPr/>
        <p:nvPr/>
      </p:nvGrpSpPr>
      <p:grpSpPr>
        <a:xfrm>
          <a:off x="0" y="0"/>
          <a:ext cx="0" cy="0"/>
          <a:chOff x="0" y="0"/>
          <a:chExt cx="0" cy="0"/>
        </a:xfrm>
      </p:grpSpPr>
      <p:sp>
        <p:nvSpPr>
          <p:cNvPr id="2515" name="Google Shape;2515;g3472af18bde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6" name="Google Shape;2516;g3472af18bde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0" name="Shape 2520"/>
        <p:cNvGrpSpPr/>
        <p:nvPr/>
      </p:nvGrpSpPr>
      <p:grpSpPr>
        <a:xfrm>
          <a:off x="0" y="0"/>
          <a:ext cx="0" cy="0"/>
          <a:chOff x="0" y="0"/>
          <a:chExt cx="0" cy="0"/>
        </a:xfrm>
      </p:grpSpPr>
      <p:sp>
        <p:nvSpPr>
          <p:cNvPr id="2521" name="Google Shape;2521;g3472af18bde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2" name="Google Shape;2522;g3472af18bde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6" name="Shape 2526"/>
        <p:cNvGrpSpPr/>
        <p:nvPr/>
      </p:nvGrpSpPr>
      <p:grpSpPr>
        <a:xfrm>
          <a:off x="0" y="0"/>
          <a:ext cx="0" cy="0"/>
          <a:chOff x="0" y="0"/>
          <a:chExt cx="0" cy="0"/>
        </a:xfrm>
      </p:grpSpPr>
      <p:sp>
        <p:nvSpPr>
          <p:cNvPr id="2527" name="Google Shape;2527;g3472af18bde_0_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8" name="Google Shape;2528;g3472af18bde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2" name="Shape 2532"/>
        <p:cNvGrpSpPr/>
        <p:nvPr/>
      </p:nvGrpSpPr>
      <p:grpSpPr>
        <a:xfrm>
          <a:off x="0" y="0"/>
          <a:ext cx="0" cy="0"/>
          <a:chOff x="0" y="0"/>
          <a:chExt cx="0" cy="0"/>
        </a:xfrm>
      </p:grpSpPr>
      <p:sp>
        <p:nvSpPr>
          <p:cNvPr id="2533" name="Google Shape;2533;g3472af18bde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4" name="Google Shape;2534;g3472af18bde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9" name="Shape 2539"/>
        <p:cNvGrpSpPr/>
        <p:nvPr/>
      </p:nvGrpSpPr>
      <p:grpSpPr>
        <a:xfrm>
          <a:off x="0" y="0"/>
          <a:ext cx="0" cy="0"/>
          <a:chOff x="0" y="0"/>
          <a:chExt cx="0" cy="0"/>
        </a:xfrm>
      </p:grpSpPr>
      <p:sp>
        <p:nvSpPr>
          <p:cNvPr id="2540" name="Google Shape;2540;g3472af18bde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1" name="Google Shape;2541;g3472af18bde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5" name="Shape 2545"/>
        <p:cNvGrpSpPr/>
        <p:nvPr/>
      </p:nvGrpSpPr>
      <p:grpSpPr>
        <a:xfrm>
          <a:off x="0" y="0"/>
          <a:ext cx="0" cy="0"/>
          <a:chOff x="0" y="0"/>
          <a:chExt cx="0" cy="0"/>
        </a:xfrm>
      </p:grpSpPr>
      <p:sp>
        <p:nvSpPr>
          <p:cNvPr id="2546" name="Google Shape;2546;g3472af18bde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7" name="Google Shape;2547;g3472af18bde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1" name="Shape 2551"/>
        <p:cNvGrpSpPr/>
        <p:nvPr/>
      </p:nvGrpSpPr>
      <p:grpSpPr>
        <a:xfrm>
          <a:off x="0" y="0"/>
          <a:ext cx="0" cy="0"/>
          <a:chOff x="0" y="0"/>
          <a:chExt cx="0" cy="0"/>
        </a:xfrm>
      </p:grpSpPr>
      <p:sp>
        <p:nvSpPr>
          <p:cNvPr id="2552" name="Google Shape;2552;g3472af18bde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3" name="Google Shape;2553;g3472af18bde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7" name="Shape 2557"/>
        <p:cNvGrpSpPr/>
        <p:nvPr/>
      </p:nvGrpSpPr>
      <p:grpSpPr>
        <a:xfrm>
          <a:off x="0" y="0"/>
          <a:ext cx="0" cy="0"/>
          <a:chOff x="0" y="0"/>
          <a:chExt cx="0" cy="0"/>
        </a:xfrm>
      </p:grpSpPr>
      <p:sp>
        <p:nvSpPr>
          <p:cNvPr id="2558" name="Google Shape;2558;g3472af18bde_0_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9" name="Google Shape;2559;g3472af18bde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3" name="Shape 2563"/>
        <p:cNvGrpSpPr/>
        <p:nvPr/>
      </p:nvGrpSpPr>
      <p:grpSpPr>
        <a:xfrm>
          <a:off x="0" y="0"/>
          <a:ext cx="0" cy="0"/>
          <a:chOff x="0" y="0"/>
          <a:chExt cx="0" cy="0"/>
        </a:xfrm>
      </p:grpSpPr>
      <p:sp>
        <p:nvSpPr>
          <p:cNvPr id="2564" name="Google Shape;2564;g3472af18bde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5" name="Google Shape;2565;g3472af18bde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9" name="Shape 2569"/>
        <p:cNvGrpSpPr/>
        <p:nvPr/>
      </p:nvGrpSpPr>
      <p:grpSpPr>
        <a:xfrm>
          <a:off x="0" y="0"/>
          <a:ext cx="0" cy="0"/>
          <a:chOff x="0" y="0"/>
          <a:chExt cx="0" cy="0"/>
        </a:xfrm>
      </p:grpSpPr>
      <p:sp>
        <p:nvSpPr>
          <p:cNvPr id="2570" name="Google Shape;2570;g3472af18bde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1" name="Google Shape;2571;g3472af18bde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5" name="Shape 2575"/>
        <p:cNvGrpSpPr/>
        <p:nvPr/>
      </p:nvGrpSpPr>
      <p:grpSpPr>
        <a:xfrm>
          <a:off x="0" y="0"/>
          <a:ext cx="0" cy="0"/>
          <a:chOff x="0" y="0"/>
          <a:chExt cx="0" cy="0"/>
        </a:xfrm>
      </p:grpSpPr>
      <p:sp>
        <p:nvSpPr>
          <p:cNvPr id="2576" name="Google Shape;2576;g3472af18bde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7" name="Google Shape;2577;g3472af18bde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0" name="Shape 2580"/>
        <p:cNvGrpSpPr/>
        <p:nvPr/>
      </p:nvGrpSpPr>
      <p:grpSpPr>
        <a:xfrm>
          <a:off x="0" y="0"/>
          <a:ext cx="0" cy="0"/>
          <a:chOff x="0" y="0"/>
          <a:chExt cx="0" cy="0"/>
        </a:xfrm>
      </p:grpSpPr>
      <p:sp>
        <p:nvSpPr>
          <p:cNvPr id="2581" name="Google Shape;2581;g3472af18bde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2" name="Google Shape;2582;g3472af18bde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6" name="Shape 2586"/>
        <p:cNvGrpSpPr/>
        <p:nvPr/>
      </p:nvGrpSpPr>
      <p:grpSpPr>
        <a:xfrm>
          <a:off x="0" y="0"/>
          <a:ext cx="0" cy="0"/>
          <a:chOff x="0" y="0"/>
          <a:chExt cx="0" cy="0"/>
        </a:xfrm>
      </p:grpSpPr>
      <p:sp>
        <p:nvSpPr>
          <p:cNvPr id="2587" name="Google Shape;2587;g3472af18bde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8" name="Google Shape;2588;g3472af18bde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3" name="Shape 2593"/>
        <p:cNvGrpSpPr/>
        <p:nvPr/>
      </p:nvGrpSpPr>
      <p:grpSpPr>
        <a:xfrm>
          <a:off x="0" y="0"/>
          <a:ext cx="0" cy="0"/>
          <a:chOff x="0" y="0"/>
          <a:chExt cx="0" cy="0"/>
        </a:xfrm>
      </p:grpSpPr>
      <p:sp>
        <p:nvSpPr>
          <p:cNvPr id="2594" name="Google Shape;2594;g3472af18bde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5" name="Google Shape;2595;g3472af18bde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0" name="Shape 2600"/>
        <p:cNvGrpSpPr/>
        <p:nvPr/>
      </p:nvGrpSpPr>
      <p:grpSpPr>
        <a:xfrm>
          <a:off x="0" y="0"/>
          <a:ext cx="0" cy="0"/>
          <a:chOff x="0" y="0"/>
          <a:chExt cx="0" cy="0"/>
        </a:xfrm>
      </p:grpSpPr>
      <p:sp>
        <p:nvSpPr>
          <p:cNvPr id="2601" name="Google Shape;2601;g3472af18bde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2" name="Google Shape;2602;g3472af18bde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6" name="Shape 2606"/>
        <p:cNvGrpSpPr/>
        <p:nvPr/>
      </p:nvGrpSpPr>
      <p:grpSpPr>
        <a:xfrm>
          <a:off x="0" y="0"/>
          <a:ext cx="0" cy="0"/>
          <a:chOff x="0" y="0"/>
          <a:chExt cx="0" cy="0"/>
        </a:xfrm>
      </p:grpSpPr>
      <p:sp>
        <p:nvSpPr>
          <p:cNvPr id="2607" name="Google Shape;2607;g3472af18bde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8" name="Google Shape;2608;g3472af18bde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2" name="Shape 2612"/>
        <p:cNvGrpSpPr/>
        <p:nvPr/>
      </p:nvGrpSpPr>
      <p:grpSpPr>
        <a:xfrm>
          <a:off x="0" y="0"/>
          <a:ext cx="0" cy="0"/>
          <a:chOff x="0" y="0"/>
          <a:chExt cx="0" cy="0"/>
        </a:xfrm>
      </p:grpSpPr>
      <p:sp>
        <p:nvSpPr>
          <p:cNvPr id="2613" name="Google Shape;2613;g3472af18bde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4" name="Google Shape;2614;g3472af18bde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8" name="Shape 2618"/>
        <p:cNvGrpSpPr/>
        <p:nvPr/>
      </p:nvGrpSpPr>
      <p:grpSpPr>
        <a:xfrm>
          <a:off x="0" y="0"/>
          <a:ext cx="0" cy="0"/>
          <a:chOff x="0" y="0"/>
          <a:chExt cx="0" cy="0"/>
        </a:xfrm>
      </p:grpSpPr>
      <p:sp>
        <p:nvSpPr>
          <p:cNvPr id="2619" name="Google Shape;2619;g3472af18bde_0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0" name="Google Shape;2620;g3472af18bde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3" name="Shape 2623"/>
        <p:cNvGrpSpPr/>
        <p:nvPr/>
      </p:nvGrpSpPr>
      <p:grpSpPr>
        <a:xfrm>
          <a:off x="0" y="0"/>
          <a:ext cx="0" cy="0"/>
          <a:chOff x="0" y="0"/>
          <a:chExt cx="0" cy="0"/>
        </a:xfrm>
      </p:grpSpPr>
      <p:sp>
        <p:nvSpPr>
          <p:cNvPr id="2624" name="Google Shape;2624;g3472af18bde_0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5" name="Google Shape;2625;g3472af18bde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8" name="Shape 2628"/>
        <p:cNvGrpSpPr/>
        <p:nvPr/>
      </p:nvGrpSpPr>
      <p:grpSpPr>
        <a:xfrm>
          <a:off x="0" y="0"/>
          <a:ext cx="0" cy="0"/>
          <a:chOff x="0" y="0"/>
          <a:chExt cx="0" cy="0"/>
        </a:xfrm>
      </p:grpSpPr>
      <p:sp>
        <p:nvSpPr>
          <p:cNvPr id="2629" name="Google Shape;2629;g3472af18bde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0" name="Google Shape;2630;g3472af18bde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3" name="Shape 2633"/>
        <p:cNvGrpSpPr/>
        <p:nvPr/>
      </p:nvGrpSpPr>
      <p:grpSpPr>
        <a:xfrm>
          <a:off x="0" y="0"/>
          <a:ext cx="0" cy="0"/>
          <a:chOff x="0" y="0"/>
          <a:chExt cx="0" cy="0"/>
        </a:xfrm>
      </p:grpSpPr>
      <p:sp>
        <p:nvSpPr>
          <p:cNvPr id="2634" name="Google Shape;2634;g3472af18bde_0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5" name="Google Shape;2635;g3472af18bde_0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8" name="Shape 2638"/>
        <p:cNvGrpSpPr/>
        <p:nvPr/>
      </p:nvGrpSpPr>
      <p:grpSpPr>
        <a:xfrm>
          <a:off x="0" y="0"/>
          <a:ext cx="0" cy="0"/>
          <a:chOff x="0" y="0"/>
          <a:chExt cx="0" cy="0"/>
        </a:xfrm>
      </p:grpSpPr>
      <p:sp>
        <p:nvSpPr>
          <p:cNvPr id="2639" name="Google Shape;2639;g3472af18bde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0" name="Google Shape;2640;g3472af18bde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4" name="Shape 2644"/>
        <p:cNvGrpSpPr/>
        <p:nvPr/>
      </p:nvGrpSpPr>
      <p:grpSpPr>
        <a:xfrm>
          <a:off x="0" y="0"/>
          <a:ext cx="0" cy="0"/>
          <a:chOff x="0" y="0"/>
          <a:chExt cx="0" cy="0"/>
        </a:xfrm>
      </p:grpSpPr>
      <p:sp>
        <p:nvSpPr>
          <p:cNvPr id="2645" name="Google Shape;2645;g3472af18bde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6" name="Google Shape;2646;g3472af18bde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0" name="Shape 2650"/>
        <p:cNvGrpSpPr/>
        <p:nvPr/>
      </p:nvGrpSpPr>
      <p:grpSpPr>
        <a:xfrm>
          <a:off x="0" y="0"/>
          <a:ext cx="0" cy="0"/>
          <a:chOff x="0" y="0"/>
          <a:chExt cx="0" cy="0"/>
        </a:xfrm>
      </p:grpSpPr>
      <p:sp>
        <p:nvSpPr>
          <p:cNvPr id="2651" name="Google Shape;2651;g3472af18bde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2" name="Google Shape;2652;g3472af18bde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8" name="Shape 2658"/>
        <p:cNvGrpSpPr/>
        <p:nvPr/>
      </p:nvGrpSpPr>
      <p:grpSpPr>
        <a:xfrm>
          <a:off x="0" y="0"/>
          <a:ext cx="0" cy="0"/>
          <a:chOff x="0" y="0"/>
          <a:chExt cx="0" cy="0"/>
        </a:xfrm>
      </p:grpSpPr>
      <p:sp>
        <p:nvSpPr>
          <p:cNvPr id="2659" name="Google Shape;2659;g3472af18bde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0" name="Google Shape;2660;g3472af18bde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4" name="Shape 2664"/>
        <p:cNvGrpSpPr/>
        <p:nvPr/>
      </p:nvGrpSpPr>
      <p:grpSpPr>
        <a:xfrm>
          <a:off x="0" y="0"/>
          <a:ext cx="0" cy="0"/>
          <a:chOff x="0" y="0"/>
          <a:chExt cx="0" cy="0"/>
        </a:xfrm>
      </p:grpSpPr>
      <p:sp>
        <p:nvSpPr>
          <p:cNvPr id="2665" name="Google Shape;2665;g3472af18bde_0_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6" name="Google Shape;2666;g3472af18bde_0_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0" name="Shape 2670"/>
        <p:cNvGrpSpPr/>
        <p:nvPr/>
      </p:nvGrpSpPr>
      <p:grpSpPr>
        <a:xfrm>
          <a:off x="0" y="0"/>
          <a:ext cx="0" cy="0"/>
          <a:chOff x="0" y="0"/>
          <a:chExt cx="0" cy="0"/>
        </a:xfrm>
      </p:grpSpPr>
      <p:sp>
        <p:nvSpPr>
          <p:cNvPr id="2671" name="Google Shape;2671;g3472af18bde_0_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2" name="Google Shape;2672;g3472af18bde_0_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6" name="Shape 2676"/>
        <p:cNvGrpSpPr/>
        <p:nvPr/>
      </p:nvGrpSpPr>
      <p:grpSpPr>
        <a:xfrm>
          <a:off x="0" y="0"/>
          <a:ext cx="0" cy="0"/>
          <a:chOff x="0" y="0"/>
          <a:chExt cx="0" cy="0"/>
        </a:xfrm>
      </p:grpSpPr>
      <p:sp>
        <p:nvSpPr>
          <p:cNvPr id="2677" name="Google Shape;2677;g3472af18bde_0_5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8" name="Google Shape;2678;g3472af18bde_0_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2" name="Shape 2682"/>
        <p:cNvGrpSpPr/>
        <p:nvPr/>
      </p:nvGrpSpPr>
      <p:grpSpPr>
        <a:xfrm>
          <a:off x="0" y="0"/>
          <a:ext cx="0" cy="0"/>
          <a:chOff x="0" y="0"/>
          <a:chExt cx="0" cy="0"/>
        </a:xfrm>
      </p:grpSpPr>
      <p:sp>
        <p:nvSpPr>
          <p:cNvPr id="2683" name="Google Shape;2683;g3472af18bde_0_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4" name="Google Shape;2684;g3472af18bde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8" name="Shape 2688"/>
        <p:cNvGrpSpPr/>
        <p:nvPr/>
      </p:nvGrpSpPr>
      <p:grpSpPr>
        <a:xfrm>
          <a:off x="0" y="0"/>
          <a:ext cx="0" cy="0"/>
          <a:chOff x="0" y="0"/>
          <a:chExt cx="0" cy="0"/>
        </a:xfrm>
      </p:grpSpPr>
      <p:sp>
        <p:nvSpPr>
          <p:cNvPr id="2689" name="Google Shape;2689;g3472af18bde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0" name="Google Shape;2690;g3472af18bde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4" name="Shape 2694"/>
        <p:cNvGrpSpPr/>
        <p:nvPr/>
      </p:nvGrpSpPr>
      <p:grpSpPr>
        <a:xfrm>
          <a:off x="0" y="0"/>
          <a:ext cx="0" cy="0"/>
          <a:chOff x="0" y="0"/>
          <a:chExt cx="0" cy="0"/>
        </a:xfrm>
      </p:grpSpPr>
      <p:sp>
        <p:nvSpPr>
          <p:cNvPr id="2695" name="Google Shape;2695;g3472af18bde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6" name="Google Shape;2696;g3472af18bde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0" name="Shape 2700"/>
        <p:cNvGrpSpPr/>
        <p:nvPr/>
      </p:nvGrpSpPr>
      <p:grpSpPr>
        <a:xfrm>
          <a:off x="0" y="0"/>
          <a:ext cx="0" cy="0"/>
          <a:chOff x="0" y="0"/>
          <a:chExt cx="0" cy="0"/>
        </a:xfrm>
      </p:grpSpPr>
      <p:sp>
        <p:nvSpPr>
          <p:cNvPr id="2701" name="Google Shape;2701;g3472af18bde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2" name="Google Shape;2702;g3472af18bde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7" name="Shape 2707"/>
        <p:cNvGrpSpPr/>
        <p:nvPr/>
      </p:nvGrpSpPr>
      <p:grpSpPr>
        <a:xfrm>
          <a:off x="0" y="0"/>
          <a:ext cx="0" cy="0"/>
          <a:chOff x="0" y="0"/>
          <a:chExt cx="0" cy="0"/>
        </a:xfrm>
      </p:grpSpPr>
      <p:sp>
        <p:nvSpPr>
          <p:cNvPr id="2708" name="Google Shape;2708;g3472af18bde_0_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9" name="Google Shape;2709;g3472af18bde_0_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4" name="Shape 2714"/>
        <p:cNvGrpSpPr/>
        <p:nvPr/>
      </p:nvGrpSpPr>
      <p:grpSpPr>
        <a:xfrm>
          <a:off x="0" y="0"/>
          <a:ext cx="0" cy="0"/>
          <a:chOff x="0" y="0"/>
          <a:chExt cx="0" cy="0"/>
        </a:xfrm>
      </p:grpSpPr>
      <p:sp>
        <p:nvSpPr>
          <p:cNvPr id="2715" name="Google Shape;2715;g3472af18bde_0_6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6" name="Google Shape;2716;g3472af18bde_0_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1" name="Shape 2721"/>
        <p:cNvGrpSpPr/>
        <p:nvPr/>
      </p:nvGrpSpPr>
      <p:grpSpPr>
        <a:xfrm>
          <a:off x="0" y="0"/>
          <a:ext cx="0" cy="0"/>
          <a:chOff x="0" y="0"/>
          <a:chExt cx="0" cy="0"/>
        </a:xfrm>
      </p:grpSpPr>
      <p:sp>
        <p:nvSpPr>
          <p:cNvPr id="2722" name="Google Shape;2722;g3472af18bde_0_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3" name="Google Shape;2723;g3472af18bde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7" name="Shape 2727"/>
        <p:cNvGrpSpPr/>
        <p:nvPr/>
      </p:nvGrpSpPr>
      <p:grpSpPr>
        <a:xfrm>
          <a:off x="0" y="0"/>
          <a:ext cx="0" cy="0"/>
          <a:chOff x="0" y="0"/>
          <a:chExt cx="0" cy="0"/>
        </a:xfrm>
      </p:grpSpPr>
      <p:sp>
        <p:nvSpPr>
          <p:cNvPr id="2728" name="Google Shape;2728;g3472af18bde_0_6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9" name="Google Shape;2729;g3472af18bde_0_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3" name="Shape 2733"/>
        <p:cNvGrpSpPr/>
        <p:nvPr/>
      </p:nvGrpSpPr>
      <p:grpSpPr>
        <a:xfrm>
          <a:off x="0" y="0"/>
          <a:ext cx="0" cy="0"/>
          <a:chOff x="0" y="0"/>
          <a:chExt cx="0" cy="0"/>
        </a:xfrm>
      </p:grpSpPr>
      <p:sp>
        <p:nvSpPr>
          <p:cNvPr id="2734" name="Google Shape;2734;g3472af18bde_0_6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5" name="Google Shape;2735;g3472af18bde_0_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9" name="Shape 2739"/>
        <p:cNvGrpSpPr/>
        <p:nvPr/>
      </p:nvGrpSpPr>
      <p:grpSpPr>
        <a:xfrm>
          <a:off x="0" y="0"/>
          <a:ext cx="0" cy="0"/>
          <a:chOff x="0" y="0"/>
          <a:chExt cx="0" cy="0"/>
        </a:xfrm>
      </p:grpSpPr>
      <p:sp>
        <p:nvSpPr>
          <p:cNvPr id="2740" name="Google Shape;2740;g3472af18bde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1" name="Google Shape;2741;g3472af18bde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5" name="Shape 2745"/>
        <p:cNvGrpSpPr/>
        <p:nvPr/>
      </p:nvGrpSpPr>
      <p:grpSpPr>
        <a:xfrm>
          <a:off x="0" y="0"/>
          <a:ext cx="0" cy="0"/>
          <a:chOff x="0" y="0"/>
          <a:chExt cx="0" cy="0"/>
        </a:xfrm>
      </p:grpSpPr>
      <p:sp>
        <p:nvSpPr>
          <p:cNvPr id="2746" name="Google Shape;2746;g3472af18bde_0_6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7" name="Google Shape;2747;g3472af18bde_0_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1" name="Shape 2751"/>
        <p:cNvGrpSpPr/>
        <p:nvPr/>
      </p:nvGrpSpPr>
      <p:grpSpPr>
        <a:xfrm>
          <a:off x="0" y="0"/>
          <a:ext cx="0" cy="0"/>
          <a:chOff x="0" y="0"/>
          <a:chExt cx="0" cy="0"/>
        </a:xfrm>
      </p:grpSpPr>
      <p:sp>
        <p:nvSpPr>
          <p:cNvPr id="2752" name="Google Shape;2752;g3472af18bde_0_6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3" name="Google Shape;2753;g3472af18bde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7" name="Shape 2757"/>
        <p:cNvGrpSpPr/>
        <p:nvPr/>
      </p:nvGrpSpPr>
      <p:grpSpPr>
        <a:xfrm>
          <a:off x="0" y="0"/>
          <a:ext cx="0" cy="0"/>
          <a:chOff x="0" y="0"/>
          <a:chExt cx="0" cy="0"/>
        </a:xfrm>
      </p:grpSpPr>
      <p:sp>
        <p:nvSpPr>
          <p:cNvPr id="2758" name="Google Shape;2758;g3472af18bde_0_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9" name="Google Shape;2759;g3472af18bde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3" name="Shape 2763"/>
        <p:cNvGrpSpPr/>
        <p:nvPr/>
      </p:nvGrpSpPr>
      <p:grpSpPr>
        <a:xfrm>
          <a:off x="0" y="0"/>
          <a:ext cx="0" cy="0"/>
          <a:chOff x="0" y="0"/>
          <a:chExt cx="0" cy="0"/>
        </a:xfrm>
      </p:grpSpPr>
      <p:sp>
        <p:nvSpPr>
          <p:cNvPr id="2764" name="Google Shape;2764;g3472af18bde_0_6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5" name="Google Shape;2765;g3472af18bde_0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0" name="Shape 2770"/>
        <p:cNvGrpSpPr/>
        <p:nvPr/>
      </p:nvGrpSpPr>
      <p:grpSpPr>
        <a:xfrm>
          <a:off x="0" y="0"/>
          <a:ext cx="0" cy="0"/>
          <a:chOff x="0" y="0"/>
          <a:chExt cx="0" cy="0"/>
        </a:xfrm>
      </p:grpSpPr>
      <p:sp>
        <p:nvSpPr>
          <p:cNvPr id="2771" name="Google Shape;2771;g33898f66720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2" name="Google Shape;2772;g33898f66720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7" name="Shape 2777"/>
        <p:cNvGrpSpPr/>
        <p:nvPr/>
      </p:nvGrpSpPr>
      <p:grpSpPr>
        <a:xfrm>
          <a:off x="0" y="0"/>
          <a:ext cx="0" cy="0"/>
          <a:chOff x="0" y="0"/>
          <a:chExt cx="0" cy="0"/>
        </a:xfrm>
      </p:grpSpPr>
      <p:sp>
        <p:nvSpPr>
          <p:cNvPr id="2778" name="Google Shape;2778;g33898f6672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9" name="Google Shape;2779;g33898f6672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4" name="Shape 2784"/>
        <p:cNvGrpSpPr/>
        <p:nvPr/>
      </p:nvGrpSpPr>
      <p:grpSpPr>
        <a:xfrm>
          <a:off x="0" y="0"/>
          <a:ext cx="0" cy="0"/>
          <a:chOff x="0" y="0"/>
          <a:chExt cx="0" cy="0"/>
        </a:xfrm>
      </p:grpSpPr>
      <p:sp>
        <p:nvSpPr>
          <p:cNvPr id="2785" name="Google Shape;2785;g33898f66720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6" name="Google Shape;2786;g33898f66720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1" name="Shape 2791"/>
        <p:cNvGrpSpPr/>
        <p:nvPr/>
      </p:nvGrpSpPr>
      <p:grpSpPr>
        <a:xfrm>
          <a:off x="0" y="0"/>
          <a:ext cx="0" cy="0"/>
          <a:chOff x="0" y="0"/>
          <a:chExt cx="0" cy="0"/>
        </a:xfrm>
      </p:grpSpPr>
      <p:sp>
        <p:nvSpPr>
          <p:cNvPr id="2792" name="Google Shape;2792;g33898f6672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3" name="Google Shape;2793;g33898f6672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8" name="Shape 2798"/>
        <p:cNvGrpSpPr/>
        <p:nvPr/>
      </p:nvGrpSpPr>
      <p:grpSpPr>
        <a:xfrm>
          <a:off x="0" y="0"/>
          <a:ext cx="0" cy="0"/>
          <a:chOff x="0" y="0"/>
          <a:chExt cx="0" cy="0"/>
        </a:xfrm>
      </p:grpSpPr>
      <p:sp>
        <p:nvSpPr>
          <p:cNvPr id="2799" name="Google Shape;2799;g33898f66720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0" name="Google Shape;2800;g33898f66720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7" name="Shape 2807"/>
        <p:cNvGrpSpPr/>
        <p:nvPr/>
      </p:nvGrpSpPr>
      <p:grpSpPr>
        <a:xfrm>
          <a:off x="0" y="0"/>
          <a:ext cx="0" cy="0"/>
          <a:chOff x="0" y="0"/>
          <a:chExt cx="0" cy="0"/>
        </a:xfrm>
      </p:grpSpPr>
      <p:sp>
        <p:nvSpPr>
          <p:cNvPr id="2808" name="Google Shape;2808;g33898f66720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9" name="Google Shape;2809;g33898f66720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5" name="Shape 2815"/>
        <p:cNvGrpSpPr/>
        <p:nvPr/>
      </p:nvGrpSpPr>
      <p:grpSpPr>
        <a:xfrm>
          <a:off x="0" y="0"/>
          <a:ext cx="0" cy="0"/>
          <a:chOff x="0" y="0"/>
          <a:chExt cx="0" cy="0"/>
        </a:xfrm>
      </p:grpSpPr>
      <p:sp>
        <p:nvSpPr>
          <p:cNvPr id="2816" name="Google Shape;2816;g33898f6672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7" name="Google Shape;2817;g33898f6672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6" name="Shape 2826"/>
        <p:cNvGrpSpPr/>
        <p:nvPr/>
      </p:nvGrpSpPr>
      <p:grpSpPr>
        <a:xfrm>
          <a:off x="0" y="0"/>
          <a:ext cx="0" cy="0"/>
          <a:chOff x="0" y="0"/>
          <a:chExt cx="0" cy="0"/>
        </a:xfrm>
      </p:grpSpPr>
      <p:sp>
        <p:nvSpPr>
          <p:cNvPr id="2827" name="Google Shape;2827;g33898f66720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8" name="Google Shape;2828;g33898f66720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5" name="Shape 2835"/>
        <p:cNvGrpSpPr/>
        <p:nvPr/>
      </p:nvGrpSpPr>
      <p:grpSpPr>
        <a:xfrm>
          <a:off x="0" y="0"/>
          <a:ext cx="0" cy="0"/>
          <a:chOff x="0" y="0"/>
          <a:chExt cx="0" cy="0"/>
        </a:xfrm>
      </p:grpSpPr>
      <p:sp>
        <p:nvSpPr>
          <p:cNvPr id="2836" name="Google Shape;2836;g33898f66720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7" name="Google Shape;2837;g33898f66720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1" name="Shape 2841"/>
        <p:cNvGrpSpPr/>
        <p:nvPr/>
      </p:nvGrpSpPr>
      <p:grpSpPr>
        <a:xfrm>
          <a:off x="0" y="0"/>
          <a:ext cx="0" cy="0"/>
          <a:chOff x="0" y="0"/>
          <a:chExt cx="0" cy="0"/>
        </a:xfrm>
      </p:grpSpPr>
      <p:sp>
        <p:nvSpPr>
          <p:cNvPr id="2842" name="Google Shape;2842;g33898f66720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3" name="Google Shape;2843;g33898f66720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8" name="Shape 2848"/>
        <p:cNvGrpSpPr/>
        <p:nvPr/>
      </p:nvGrpSpPr>
      <p:grpSpPr>
        <a:xfrm>
          <a:off x="0" y="0"/>
          <a:ext cx="0" cy="0"/>
          <a:chOff x="0" y="0"/>
          <a:chExt cx="0" cy="0"/>
        </a:xfrm>
      </p:grpSpPr>
      <p:sp>
        <p:nvSpPr>
          <p:cNvPr id="2849" name="Google Shape;2849;g33898f66720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0" name="Google Shape;2850;g33898f66720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5" name="Shape 2855"/>
        <p:cNvGrpSpPr/>
        <p:nvPr/>
      </p:nvGrpSpPr>
      <p:grpSpPr>
        <a:xfrm>
          <a:off x="0" y="0"/>
          <a:ext cx="0" cy="0"/>
          <a:chOff x="0" y="0"/>
          <a:chExt cx="0" cy="0"/>
        </a:xfrm>
      </p:grpSpPr>
      <p:sp>
        <p:nvSpPr>
          <p:cNvPr id="2856" name="Google Shape;2856;g33898f66720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7" name="Google Shape;2857;g33898f66720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2" name="Shape 2862"/>
        <p:cNvGrpSpPr/>
        <p:nvPr/>
      </p:nvGrpSpPr>
      <p:grpSpPr>
        <a:xfrm>
          <a:off x="0" y="0"/>
          <a:ext cx="0" cy="0"/>
          <a:chOff x="0" y="0"/>
          <a:chExt cx="0" cy="0"/>
        </a:xfrm>
      </p:grpSpPr>
      <p:sp>
        <p:nvSpPr>
          <p:cNvPr id="2863" name="Google Shape;2863;g33898f66720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4" name="Google Shape;2864;g33898f66720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9" name="Shape 2869"/>
        <p:cNvGrpSpPr/>
        <p:nvPr/>
      </p:nvGrpSpPr>
      <p:grpSpPr>
        <a:xfrm>
          <a:off x="0" y="0"/>
          <a:ext cx="0" cy="0"/>
          <a:chOff x="0" y="0"/>
          <a:chExt cx="0" cy="0"/>
        </a:xfrm>
      </p:grpSpPr>
      <p:sp>
        <p:nvSpPr>
          <p:cNvPr id="2870" name="Google Shape;2870;g33898f66720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1" name="Google Shape;2871;g33898f66720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6" name="Shape 2876"/>
        <p:cNvGrpSpPr/>
        <p:nvPr/>
      </p:nvGrpSpPr>
      <p:grpSpPr>
        <a:xfrm>
          <a:off x="0" y="0"/>
          <a:ext cx="0" cy="0"/>
          <a:chOff x="0" y="0"/>
          <a:chExt cx="0" cy="0"/>
        </a:xfrm>
      </p:grpSpPr>
      <p:sp>
        <p:nvSpPr>
          <p:cNvPr id="2877" name="Google Shape;2877;g33898f66720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8" name="Google Shape;2878;g33898f66720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3" name="Shape 2883"/>
        <p:cNvGrpSpPr/>
        <p:nvPr/>
      </p:nvGrpSpPr>
      <p:grpSpPr>
        <a:xfrm>
          <a:off x="0" y="0"/>
          <a:ext cx="0" cy="0"/>
          <a:chOff x="0" y="0"/>
          <a:chExt cx="0" cy="0"/>
        </a:xfrm>
      </p:grpSpPr>
      <p:sp>
        <p:nvSpPr>
          <p:cNvPr id="2884" name="Google Shape;2884;g33898f66720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5" name="Google Shape;2885;g33898f66720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1" name="Shape 2891"/>
        <p:cNvGrpSpPr/>
        <p:nvPr/>
      </p:nvGrpSpPr>
      <p:grpSpPr>
        <a:xfrm>
          <a:off x="0" y="0"/>
          <a:ext cx="0" cy="0"/>
          <a:chOff x="0" y="0"/>
          <a:chExt cx="0" cy="0"/>
        </a:xfrm>
      </p:grpSpPr>
      <p:sp>
        <p:nvSpPr>
          <p:cNvPr id="2892" name="Google Shape;2892;g33898f66720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3" name="Google Shape;2893;g33898f66720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8" name="Shape 2898"/>
        <p:cNvGrpSpPr/>
        <p:nvPr/>
      </p:nvGrpSpPr>
      <p:grpSpPr>
        <a:xfrm>
          <a:off x="0" y="0"/>
          <a:ext cx="0" cy="0"/>
          <a:chOff x="0" y="0"/>
          <a:chExt cx="0" cy="0"/>
        </a:xfrm>
      </p:grpSpPr>
      <p:sp>
        <p:nvSpPr>
          <p:cNvPr id="2899" name="Google Shape;2899;g33898f66720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0" name="Google Shape;2900;g33898f66720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5" name="Shape 2905"/>
        <p:cNvGrpSpPr/>
        <p:nvPr/>
      </p:nvGrpSpPr>
      <p:grpSpPr>
        <a:xfrm>
          <a:off x="0" y="0"/>
          <a:ext cx="0" cy="0"/>
          <a:chOff x="0" y="0"/>
          <a:chExt cx="0" cy="0"/>
        </a:xfrm>
      </p:grpSpPr>
      <p:sp>
        <p:nvSpPr>
          <p:cNvPr id="2906" name="Google Shape;2906;g33898f6672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7" name="Google Shape;2907;g33898f6672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4" name="Shape 2914"/>
        <p:cNvGrpSpPr/>
        <p:nvPr/>
      </p:nvGrpSpPr>
      <p:grpSpPr>
        <a:xfrm>
          <a:off x="0" y="0"/>
          <a:ext cx="0" cy="0"/>
          <a:chOff x="0" y="0"/>
          <a:chExt cx="0" cy="0"/>
        </a:xfrm>
      </p:grpSpPr>
      <p:sp>
        <p:nvSpPr>
          <p:cNvPr id="2915" name="Google Shape;2915;g33898f66720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6" name="Google Shape;2916;g33898f66720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3" name="Shape 2923"/>
        <p:cNvGrpSpPr/>
        <p:nvPr/>
      </p:nvGrpSpPr>
      <p:grpSpPr>
        <a:xfrm>
          <a:off x="0" y="0"/>
          <a:ext cx="0" cy="0"/>
          <a:chOff x="0" y="0"/>
          <a:chExt cx="0" cy="0"/>
        </a:xfrm>
      </p:grpSpPr>
      <p:sp>
        <p:nvSpPr>
          <p:cNvPr id="2924" name="Google Shape;2924;g33898f66720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5" name="Google Shape;2925;g33898f66720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0" name="Shape 2930"/>
        <p:cNvGrpSpPr/>
        <p:nvPr/>
      </p:nvGrpSpPr>
      <p:grpSpPr>
        <a:xfrm>
          <a:off x="0" y="0"/>
          <a:ext cx="0" cy="0"/>
          <a:chOff x="0" y="0"/>
          <a:chExt cx="0" cy="0"/>
        </a:xfrm>
      </p:grpSpPr>
      <p:sp>
        <p:nvSpPr>
          <p:cNvPr id="2931" name="Google Shape;2931;g33898f66720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2" name="Google Shape;2932;g33898f66720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8" name="Shape 2938"/>
        <p:cNvGrpSpPr/>
        <p:nvPr/>
      </p:nvGrpSpPr>
      <p:grpSpPr>
        <a:xfrm>
          <a:off x="0" y="0"/>
          <a:ext cx="0" cy="0"/>
          <a:chOff x="0" y="0"/>
          <a:chExt cx="0" cy="0"/>
        </a:xfrm>
      </p:grpSpPr>
      <p:sp>
        <p:nvSpPr>
          <p:cNvPr id="2939" name="Google Shape;2939;g33898f66720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0" name="Google Shape;2940;g33898f66720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7" name="Shape 2947"/>
        <p:cNvGrpSpPr/>
        <p:nvPr/>
      </p:nvGrpSpPr>
      <p:grpSpPr>
        <a:xfrm>
          <a:off x="0" y="0"/>
          <a:ext cx="0" cy="0"/>
          <a:chOff x="0" y="0"/>
          <a:chExt cx="0" cy="0"/>
        </a:xfrm>
      </p:grpSpPr>
      <p:sp>
        <p:nvSpPr>
          <p:cNvPr id="2948" name="Google Shape;2948;g33898f66720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9" name="Google Shape;2949;g33898f66720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4" name="Shape 2954"/>
        <p:cNvGrpSpPr/>
        <p:nvPr/>
      </p:nvGrpSpPr>
      <p:grpSpPr>
        <a:xfrm>
          <a:off x="0" y="0"/>
          <a:ext cx="0" cy="0"/>
          <a:chOff x="0" y="0"/>
          <a:chExt cx="0" cy="0"/>
        </a:xfrm>
      </p:grpSpPr>
      <p:sp>
        <p:nvSpPr>
          <p:cNvPr id="2955" name="Google Shape;2955;g33898f66720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6" name="Google Shape;2956;g33898f66720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1" name="Shape 2961"/>
        <p:cNvGrpSpPr/>
        <p:nvPr/>
      </p:nvGrpSpPr>
      <p:grpSpPr>
        <a:xfrm>
          <a:off x="0" y="0"/>
          <a:ext cx="0" cy="0"/>
          <a:chOff x="0" y="0"/>
          <a:chExt cx="0" cy="0"/>
        </a:xfrm>
      </p:grpSpPr>
      <p:sp>
        <p:nvSpPr>
          <p:cNvPr id="2962" name="Google Shape;2962;g33898f66720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3" name="Google Shape;2963;g33898f66720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0" name="Shape 2970"/>
        <p:cNvGrpSpPr/>
        <p:nvPr/>
      </p:nvGrpSpPr>
      <p:grpSpPr>
        <a:xfrm>
          <a:off x="0" y="0"/>
          <a:ext cx="0" cy="0"/>
          <a:chOff x="0" y="0"/>
          <a:chExt cx="0" cy="0"/>
        </a:xfrm>
      </p:grpSpPr>
      <p:sp>
        <p:nvSpPr>
          <p:cNvPr id="2971" name="Google Shape;2971;g33898f66720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2" name="Google Shape;2972;g33898f66720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7" name="Shape 2977"/>
        <p:cNvGrpSpPr/>
        <p:nvPr/>
      </p:nvGrpSpPr>
      <p:grpSpPr>
        <a:xfrm>
          <a:off x="0" y="0"/>
          <a:ext cx="0" cy="0"/>
          <a:chOff x="0" y="0"/>
          <a:chExt cx="0" cy="0"/>
        </a:xfrm>
      </p:grpSpPr>
      <p:sp>
        <p:nvSpPr>
          <p:cNvPr id="2978" name="Google Shape;2978;g3472af18bde_0_6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9" name="Google Shape;2979;g3472af18bde_0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4" name="Shape 2984"/>
        <p:cNvGrpSpPr/>
        <p:nvPr/>
      </p:nvGrpSpPr>
      <p:grpSpPr>
        <a:xfrm>
          <a:off x="0" y="0"/>
          <a:ext cx="0" cy="0"/>
          <a:chOff x="0" y="0"/>
          <a:chExt cx="0" cy="0"/>
        </a:xfrm>
      </p:grpSpPr>
      <p:sp>
        <p:nvSpPr>
          <p:cNvPr id="2985" name="Google Shape;2985;g3472af18bde_0_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6" name="Google Shape;2986;g3472af18bde_0_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0" name="Shape 2990"/>
        <p:cNvGrpSpPr/>
        <p:nvPr/>
      </p:nvGrpSpPr>
      <p:grpSpPr>
        <a:xfrm>
          <a:off x="0" y="0"/>
          <a:ext cx="0" cy="0"/>
          <a:chOff x="0" y="0"/>
          <a:chExt cx="0" cy="0"/>
        </a:xfrm>
      </p:grpSpPr>
      <p:sp>
        <p:nvSpPr>
          <p:cNvPr id="2991" name="Google Shape;2991;g3472af18bde_0_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2" name="Google Shape;2992;g3472af18bde_0_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5" name="Shape 2995"/>
        <p:cNvGrpSpPr/>
        <p:nvPr/>
      </p:nvGrpSpPr>
      <p:grpSpPr>
        <a:xfrm>
          <a:off x="0" y="0"/>
          <a:ext cx="0" cy="0"/>
          <a:chOff x="0" y="0"/>
          <a:chExt cx="0" cy="0"/>
        </a:xfrm>
      </p:grpSpPr>
      <p:sp>
        <p:nvSpPr>
          <p:cNvPr id="2996" name="Google Shape;2996;g3472af18bde_0_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7" name="Google Shape;2997;g3472af18bde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1" name="Shape 3001"/>
        <p:cNvGrpSpPr/>
        <p:nvPr/>
      </p:nvGrpSpPr>
      <p:grpSpPr>
        <a:xfrm>
          <a:off x="0" y="0"/>
          <a:ext cx="0" cy="0"/>
          <a:chOff x="0" y="0"/>
          <a:chExt cx="0" cy="0"/>
        </a:xfrm>
      </p:grpSpPr>
      <p:sp>
        <p:nvSpPr>
          <p:cNvPr id="3002" name="Google Shape;3002;g3472af18bde_0_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3" name="Google Shape;3003;g3472af18bde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7" name="Shape 3007"/>
        <p:cNvGrpSpPr/>
        <p:nvPr/>
      </p:nvGrpSpPr>
      <p:grpSpPr>
        <a:xfrm>
          <a:off x="0" y="0"/>
          <a:ext cx="0" cy="0"/>
          <a:chOff x="0" y="0"/>
          <a:chExt cx="0" cy="0"/>
        </a:xfrm>
      </p:grpSpPr>
      <p:sp>
        <p:nvSpPr>
          <p:cNvPr id="3008" name="Google Shape;3008;g3472af18bde_0_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9" name="Google Shape;3009;g3472af18bde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3" name="Shape 3013"/>
        <p:cNvGrpSpPr/>
        <p:nvPr/>
      </p:nvGrpSpPr>
      <p:grpSpPr>
        <a:xfrm>
          <a:off x="0" y="0"/>
          <a:ext cx="0" cy="0"/>
          <a:chOff x="0" y="0"/>
          <a:chExt cx="0" cy="0"/>
        </a:xfrm>
      </p:grpSpPr>
      <p:sp>
        <p:nvSpPr>
          <p:cNvPr id="3014" name="Google Shape;3014;g3472af18bde_0_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5" name="Google Shape;3015;g3472af18bde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9" name="Shape 3019"/>
        <p:cNvGrpSpPr/>
        <p:nvPr/>
      </p:nvGrpSpPr>
      <p:grpSpPr>
        <a:xfrm>
          <a:off x="0" y="0"/>
          <a:ext cx="0" cy="0"/>
          <a:chOff x="0" y="0"/>
          <a:chExt cx="0" cy="0"/>
        </a:xfrm>
      </p:grpSpPr>
      <p:sp>
        <p:nvSpPr>
          <p:cNvPr id="3020" name="Google Shape;3020;g3472af18bde_0_7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1" name="Google Shape;3021;g3472af18bde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5" name="Shape 3025"/>
        <p:cNvGrpSpPr/>
        <p:nvPr/>
      </p:nvGrpSpPr>
      <p:grpSpPr>
        <a:xfrm>
          <a:off x="0" y="0"/>
          <a:ext cx="0" cy="0"/>
          <a:chOff x="0" y="0"/>
          <a:chExt cx="0" cy="0"/>
        </a:xfrm>
      </p:grpSpPr>
      <p:sp>
        <p:nvSpPr>
          <p:cNvPr id="3026" name="Google Shape;3026;g3472af18bde_0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7" name="Google Shape;3027;g3472af18bde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1" name="Shape 3031"/>
        <p:cNvGrpSpPr/>
        <p:nvPr/>
      </p:nvGrpSpPr>
      <p:grpSpPr>
        <a:xfrm>
          <a:off x="0" y="0"/>
          <a:ext cx="0" cy="0"/>
          <a:chOff x="0" y="0"/>
          <a:chExt cx="0" cy="0"/>
        </a:xfrm>
      </p:grpSpPr>
      <p:sp>
        <p:nvSpPr>
          <p:cNvPr id="3032" name="Google Shape;3032;g3472af18bde_0_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3" name="Google Shape;3033;g3472af18bde_0_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7" name="Shape 3037"/>
        <p:cNvGrpSpPr/>
        <p:nvPr/>
      </p:nvGrpSpPr>
      <p:grpSpPr>
        <a:xfrm>
          <a:off x="0" y="0"/>
          <a:ext cx="0" cy="0"/>
          <a:chOff x="0" y="0"/>
          <a:chExt cx="0" cy="0"/>
        </a:xfrm>
      </p:grpSpPr>
      <p:sp>
        <p:nvSpPr>
          <p:cNvPr id="3038" name="Google Shape;3038;g3472af18bde_0_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9" name="Google Shape;3039;g3472af18bde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3" name="Shape 3043"/>
        <p:cNvGrpSpPr/>
        <p:nvPr/>
      </p:nvGrpSpPr>
      <p:grpSpPr>
        <a:xfrm>
          <a:off x="0" y="0"/>
          <a:ext cx="0" cy="0"/>
          <a:chOff x="0" y="0"/>
          <a:chExt cx="0" cy="0"/>
        </a:xfrm>
      </p:grpSpPr>
      <p:sp>
        <p:nvSpPr>
          <p:cNvPr id="3044" name="Google Shape;3044;g3472af18bde_0_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5" name="Google Shape;3045;g3472af18bde_0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9" name="Shape 3049"/>
        <p:cNvGrpSpPr/>
        <p:nvPr/>
      </p:nvGrpSpPr>
      <p:grpSpPr>
        <a:xfrm>
          <a:off x="0" y="0"/>
          <a:ext cx="0" cy="0"/>
          <a:chOff x="0" y="0"/>
          <a:chExt cx="0" cy="0"/>
        </a:xfrm>
      </p:grpSpPr>
      <p:sp>
        <p:nvSpPr>
          <p:cNvPr id="3050" name="Google Shape;3050;g3472af18bde_0_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1" name="Google Shape;3051;g3472af18bde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5" name="Shape 3055"/>
        <p:cNvGrpSpPr/>
        <p:nvPr/>
      </p:nvGrpSpPr>
      <p:grpSpPr>
        <a:xfrm>
          <a:off x="0" y="0"/>
          <a:ext cx="0" cy="0"/>
          <a:chOff x="0" y="0"/>
          <a:chExt cx="0" cy="0"/>
        </a:xfrm>
      </p:grpSpPr>
      <p:sp>
        <p:nvSpPr>
          <p:cNvPr id="3056" name="Google Shape;3056;g33898f66720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7" name="Google Shape;3057;g33898f66720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1" name="Shape 3061"/>
        <p:cNvGrpSpPr/>
        <p:nvPr/>
      </p:nvGrpSpPr>
      <p:grpSpPr>
        <a:xfrm>
          <a:off x="0" y="0"/>
          <a:ext cx="0" cy="0"/>
          <a:chOff x="0" y="0"/>
          <a:chExt cx="0" cy="0"/>
        </a:xfrm>
      </p:grpSpPr>
      <p:sp>
        <p:nvSpPr>
          <p:cNvPr id="3062" name="Google Shape;3062;g3430039ab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3" name="Google Shape;3063;g3430039ab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7" name="Shape 3067"/>
        <p:cNvGrpSpPr/>
        <p:nvPr/>
      </p:nvGrpSpPr>
      <p:grpSpPr>
        <a:xfrm>
          <a:off x="0" y="0"/>
          <a:ext cx="0" cy="0"/>
          <a:chOff x="0" y="0"/>
          <a:chExt cx="0" cy="0"/>
        </a:xfrm>
      </p:grpSpPr>
      <p:sp>
        <p:nvSpPr>
          <p:cNvPr id="3068" name="Google Shape;3068;g3430039abe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9" name="Google Shape;3069;g3430039abe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4" name="Shape 3074"/>
        <p:cNvGrpSpPr/>
        <p:nvPr/>
      </p:nvGrpSpPr>
      <p:grpSpPr>
        <a:xfrm>
          <a:off x="0" y="0"/>
          <a:ext cx="0" cy="0"/>
          <a:chOff x="0" y="0"/>
          <a:chExt cx="0" cy="0"/>
        </a:xfrm>
      </p:grpSpPr>
      <p:sp>
        <p:nvSpPr>
          <p:cNvPr id="3075" name="Google Shape;3075;g3430039abe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6" name="Google Shape;3076;g3430039abe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0" name="Shape 3080"/>
        <p:cNvGrpSpPr/>
        <p:nvPr/>
      </p:nvGrpSpPr>
      <p:grpSpPr>
        <a:xfrm>
          <a:off x="0" y="0"/>
          <a:ext cx="0" cy="0"/>
          <a:chOff x="0" y="0"/>
          <a:chExt cx="0" cy="0"/>
        </a:xfrm>
      </p:grpSpPr>
      <p:sp>
        <p:nvSpPr>
          <p:cNvPr id="3081" name="Google Shape;3081;g3430039abe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2" name="Google Shape;3082;g3430039abe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7" name="Shape 3087"/>
        <p:cNvGrpSpPr/>
        <p:nvPr/>
      </p:nvGrpSpPr>
      <p:grpSpPr>
        <a:xfrm>
          <a:off x="0" y="0"/>
          <a:ext cx="0" cy="0"/>
          <a:chOff x="0" y="0"/>
          <a:chExt cx="0" cy="0"/>
        </a:xfrm>
      </p:grpSpPr>
      <p:sp>
        <p:nvSpPr>
          <p:cNvPr id="3088" name="Google Shape;3088;g3430039abe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9" name="Google Shape;3089;g3430039abe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4" name="Shape 3094"/>
        <p:cNvGrpSpPr/>
        <p:nvPr/>
      </p:nvGrpSpPr>
      <p:grpSpPr>
        <a:xfrm>
          <a:off x="0" y="0"/>
          <a:ext cx="0" cy="0"/>
          <a:chOff x="0" y="0"/>
          <a:chExt cx="0" cy="0"/>
        </a:xfrm>
      </p:grpSpPr>
      <p:sp>
        <p:nvSpPr>
          <p:cNvPr id="3095" name="Google Shape;3095;g3430039abe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6" name="Google Shape;3096;g3430039abe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1" name="Shape 3101"/>
        <p:cNvGrpSpPr/>
        <p:nvPr/>
      </p:nvGrpSpPr>
      <p:grpSpPr>
        <a:xfrm>
          <a:off x="0" y="0"/>
          <a:ext cx="0" cy="0"/>
          <a:chOff x="0" y="0"/>
          <a:chExt cx="0" cy="0"/>
        </a:xfrm>
      </p:grpSpPr>
      <p:sp>
        <p:nvSpPr>
          <p:cNvPr id="3102" name="Google Shape;3102;g3430039abe8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3" name="Google Shape;3103;g3430039abe8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8" name="Shape 3108"/>
        <p:cNvGrpSpPr/>
        <p:nvPr/>
      </p:nvGrpSpPr>
      <p:grpSpPr>
        <a:xfrm>
          <a:off x="0" y="0"/>
          <a:ext cx="0" cy="0"/>
          <a:chOff x="0" y="0"/>
          <a:chExt cx="0" cy="0"/>
        </a:xfrm>
      </p:grpSpPr>
      <p:sp>
        <p:nvSpPr>
          <p:cNvPr id="3109" name="Google Shape;3109;g3430039abe8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0" name="Google Shape;3110;g3430039abe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7" name="Shape 3117"/>
        <p:cNvGrpSpPr/>
        <p:nvPr/>
      </p:nvGrpSpPr>
      <p:grpSpPr>
        <a:xfrm>
          <a:off x="0" y="0"/>
          <a:ext cx="0" cy="0"/>
          <a:chOff x="0" y="0"/>
          <a:chExt cx="0" cy="0"/>
        </a:xfrm>
      </p:grpSpPr>
      <p:sp>
        <p:nvSpPr>
          <p:cNvPr id="3118" name="Google Shape;3118;g3430039abe8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9" name="Google Shape;3119;g3430039abe8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6" name="Shape 3126"/>
        <p:cNvGrpSpPr/>
        <p:nvPr/>
      </p:nvGrpSpPr>
      <p:grpSpPr>
        <a:xfrm>
          <a:off x="0" y="0"/>
          <a:ext cx="0" cy="0"/>
          <a:chOff x="0" y="0"/>
          <a:chExt cx="0" cy="0"/>
        </a:xfrm>
      </p:grpSpPr>
      <p:sp>
        <p:nvSpPr>
          <p:cNvPr id="3127" name="Google Shape;3127;g3430039abe8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8" name="Google Shape;3128;g3430039abe8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2" name="Shape 3132"/>
        <p:cNvGrpSpPr/>
        <p:nvPr/>
      </p:nvGrpSpPr>
      <p:grpSpPr>
        <a:xfrm>
          <a:off x="0" y="0"/>
          <a:ext cx="0" cy="0"/>
          <a:chOff x="0" y="0"/>
          <a:chExt cx="0" cy="0"/>
        </a:xfrm>
      </p:grpSpPr>
      <p:sp>
        <p:nvSpPr>
          <p:cNvPr id="3133" name="Google Shape;3133;g3430039abe8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4" name="Google Shape;3134;g3430039abe8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8" name="Shape 3138"/>
        <p:cNvGrpSpPr/>
        <p:nvPr/>
      </p:nvGrpSpPr>
      <p:grpSpPr>
        <a:xfrm>
          <a:off x="0" y="0"/>
          <a:ext cx="0" cy="0"/>
          <a:chOff x="0" y="0"/>
          <a:chExt cx="0" cy="0"/>
        </a:xfrm>
      </p:grpSpPr>
      <p:sp>
        <p:nvSpPr>
          <p:cNvPr id="3139" name="Google Shape;3139;g3430039abe8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0" name="Google Shape;3140;g3430039abe8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5" name="Shape 3145"/>
        <p:cNvGrpSpPr/>
        <p:nvPr/>
      </p:nvGrpSpPr>
      <p:grpSpPr>
        <a:xfrm>
          <a:off x="0" y="0"/>
          <a:ext cx="0" cy="0"/>
          <a:chOff x="0" y="0"/>
          <a:chExt cx="0" cy="0"/>
        </a:xfrm>
      </p:grpSpPr>
      <p:sp>
        <p:nvSpPr>
          <p:cNvPr id="3146" name="Google Shape;3146;g33898f66720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7" name="Google Shape;3147;g33898f66720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1" name="Shape 3151"/>
        <p:cNvGrpSpPr/>
        <p:nvPr/>
      </p:nvGrpSpPr>
      <p:grpSpPr>
        <a:xfrm>
          <a:off x="0" y="0"/>
          <a:ext cx="0" cy="0"/>
          <a:chOff x="0" y="0"/>
          <a:chExt cx="0" cy="0"/>
        </a:xfrm>
      </p:grpSpPr>
      <p:sp>
        <p:nvSpPr>
          <p:cNvPr id="3152" name="Google Shape;3152;g3430039abe8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3" name="Google Shape;3153;g3430039abe8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8" name="Shape 3158"/>
        <p:cNvGrpSpPr/>
        <p:nvPr/>
      </p:nvGrpSpPr>
      <p:grpSpPr>
        <a:xfrm>
          <a:off x="0" y="0"/>
          <a:ext cx="0" cy="0"/>
          <a:chOff x="0" y="0"/>
          <a:chExt cx="0" cy="0"/>
        </a:xfrm>
      </p:grpSpPr>
      <p:sp>
        <p:nvSpPr>
          <p:cNvPr id="3159" name="Google Shape;3159;g3430039abe8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0" name="Google Shape;3160;g3430039abe8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5" name="Shape 3165"/>
        <p:cNvGrpSpPr/>
        <p:nvPr/>
      </p:nvGrpSpPr>
      <p:grpSpPr>
        <a:xfrm>
          <a:off x="0" y="0"/>
          <a:ext cx="0" cy="0"/>
          <a:chOff x="0" y="0"/>
          <a:chExt cx="0" cy="0"/>
        </a:xfrm>
      </p:grpSpPr>
      <p:sp>
        <p:nvSpPr>
          <p:cNvPr id="3166" name="Google Shape;3166;g3430039abe8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7" name="Google Shape;3167;g3430039abe8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2" name="Shape 3172"/>
        <p:cNvGrpSpPr/>
        <p:nvPr/>
      </p:nvGrpSpPr>
      <p:grpSpPr>
        <a:xfrm>
          <a:off x="0" y="0"/>
          <a:ext cx="0" cy="0"/>
          <a:chOff x="0" y="0"/>
          <a:chExt cx="0" cy="0"/>
        </a:xfrm>
      </p:grpSpPr>
      <p:sp>
        <p:nvSpPr>
          <p:cNvPr id="3173" name="Google Shape;3173;g3430039abe8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4" name="Google Shape;3174;g3430039abe8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9" name="Shape 3179"/>
        <p:cNvGrpSpPr/>
        <p:nvPr/>
      </p:nvGrpSpPr>
      <p:grpSpPr>
        <a:xfrm>
          <a:off x="0" y="0"/>
          <a:ext cx="0" cy="0"/>
          <a:chOff x="0" y="0"/>
          <a:chExt cx="0" cy="0"/>
        </a:xfrm>
      </p:grpSpPr>
      <p:sp>
        <p:nvSpPr>
          <p:cNvPr id="3180" name="Google Shape;3180;g3430039abe8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1" name="Google Shape;3181;g3430039abe8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6" name="Shape 3186"/>
        <p:cNvGrpSpPr/>
        <p:nvPr/>
      </p:nvGrpSpPr>
      <p:grpSpPr>
        <a:xfrm>
          <a:off x="0" y="0"/>
          <a:ext cx="0" cy="0"/>
          <a:chOff x="0" y="0"/>
          <a:chExt cx="0" cy="0"/>
        </a:xfrm>
      </p:grpSpPr>
      <p:sp>
        <p:nvSpPr>
          <p:cNvPr id="3187" name="Google Shape;3187;g3430039abe8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8" name="Google Shape;3188;g3430039abe8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3" name="Shape 3193"/>
        <p:cNvGrpSpPr/>
        <p:nvPr/>
      </p:nvGrpSpPr>
      <p:grpSpPr>
        <a:xfrm>
          <a:off x="0" y="0"/>
          <a:ext cx="0" cy="0"/>
          <a:chOff x="0" y="0"/>
          <a:chExt cx="0" cy="0"/>
        </a:xfrm>
      </p:grpSpPr>
      <p:sp>
        <p:nvSpPr>
          <p:cNvPr id="3194" name="Google Shape;3194;g3430039abe8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5" name="Google Shape;3195;g3430039abe8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0" name="Shape 3200"/>
        <p:cNvGrpSpPr/>
        <p:nvPr/>
      </p:nvGrpSpPr>
      <p:grpSpPr>
        <a:xfrm>
          <a:off x="0" y="0"/>
          <a:ext cx="0" cy="0"/>
          <a:chOff x="0" y="0"/>
          <a:chExt cx="0" cy="0"/>
        </a:xfrm>
      </p:grpSpPr>
      <p:sp>
        <p:nvSpPr>
          <p:cNvPr id="3201" name="Google Shape;3201;g3430039abe8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2" name="Google Shape;3202;g3430039abe8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7" name="Shape 3207"/>
        <p:cNvGrpSpPr/>
        <p:nvPr/>
      </p:nvGrpSpPr>
      <p:grpSpPr>
        <a:xfrm>
          <a:off x="0" y="0"/>
          <a:ext cx="0" cy="0"/>
          <a:chOff x="0" y="0"/>
          <a:chExt cx="0" cy="0"/>
        </a:xfrm>
      </p:grpSpPr>
      <p:sp>
        <p:nvSpPr>
          <p:cNvPr id="3208" name="Google Shape;3208;g3430039abe8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9" name="Google Shape;3209;g3430039abe8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3" name="Shape 3213"/>
        <p:cNvGrpSpPr/>
        <p:nvPr/>
      </p:nvGrpSpPr>
      <p:grpSpPr>
        <a:xfrm>
          <a:off x="0" y="0"/>
          <a:ext cx="0" cy="0"/>
          <a:chOff x="0" y="0"/>
          <a:chExt cx="0" cy="0"/>
        </a:xfrm>
      </p:grpSpPr>
      <p:sp>
        <p:nvSpPr>
          <p:cNvPr id="3214" name="Google Shape;3214;g3430039abe8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5" name="Google Shape;3215;g3430039abe8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9" name="Shape 3219"/>
        <p:cNvGrpSpPr/>
        <p:nvPr/>
      </p:nvGrpSpPr>
      <p:grpSpPr>
        <a:xfrm>
          <a:off x="0" y="0"/>
          <a:ext cx="0" cy="0"/>
          <a:chOff x="0" y="0"/>
          <a:chExt cx="0" cy="0"/>
        </a:xfrm>
      </p:grpSpPr>
      <p:sp>
        <p:nvSpPr>
          <p:cNvPr id="3220" name="Google Shape;3220;g3430039abe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1" name="Google Shape;3221;g3430039abe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5" name="Shape 3225"/>
        <p:cNvGrpSpPr/>
        <p:nvPr/>
      </p:nvGrpSpPr>
      <p:grpSpPr>
        <a:xfrm>
          <a:off x="0" y="0"/>
          <a:ext cx="0" cy="0"/>
          <a:chOff x="0" y="0"/>
          <a:chExt cx="0" cy="0"/>
        </a:xfrm>
      </p:grpSpPr>
      <p:sp>
        <p:nvSpPr>
          <p:cNvPr id="3226" name="Google Shape;3226;g3430039abe8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7" name="Google Shape;3227;g3430039abe8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1" name="Shape 3231"/>
        <p:cNvGrpSpPr/>
        <p:nvPr/>
      </p:nvGrpSpPr>
      <p:grpSpPr>
        <a:xfrm>
          <a:off x="0" y="0"/>
          <a:ext cx="0" cy="0"/>
          <a:chOff x="0" y="0"/>
          <a:chExt cx="0" cy="0"/>
        </a:xfrm>
      </p:grpSpPr>
      <p:sp>
        <p:nvSpPr>
          <p:cNvPr id="3232" name="Google Shape;3232;g3430039abe8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3" name="Google Shape;3233;g3430039abe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8" name="Shape 3238"/>
        <p:cNvGrpSpPr/>
        <p:nvPr/>
      </p:nvGrpSpPr>
      <p:grpSpPr>
        <a:xfrm>
          <a:off x="0" y="0"/>
          <a:ext cx="0" cy="0"/>
          <a:chOff x="0" y="0"/>
          <a:chExt cx="0" cy="0"/>
        </a:xfrm>
      </p:grpSpPr>
      <p:sp>
        <p:nvSpPr>
          <p:cNvPr id="3239" name="Google Shape;3239;g3472af18bde_0_7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0" name="Google Shape;3240;g3472af18bde_0_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5" name="Shape 3245"/>
        <p:cNvGrpSpPr/>
        <p:nvPr/>
      </p:nvGrpSpPr>
      <p:grpSpPr>
        <a:xfrm>
          <a:off x="0" y="0"/>
          <a:ext cx="0" cy="0"/>
          <a:chOff x="0" y="0"/>
          <a:chExt cx="0" cy="0"/>
        </a:xfrm>
      </p:grpSpPr>
      <p:sp>
        <p:nvSpPr>
          <p:cNvPr id="3246" name="Google Shape;3246;g3472af18bde_0_7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7" name="Google Shape;3247;g3472af18bde_0_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1" name="Shape 3251"/>
        <p:cNvGrpSpPr/>
        <p:nvPr/>
      </p:nvGrpSpPr>
      <p:grpSpPr>
        <a:xfrm>
          <a:off x="0" y="0"/>
          <a:ext cx="0" cy="0"/>
          <a:chOff x="0" y="0"/>
          <a:chExt cx="0" cy="0"/>
        </a:xfrm>
      </p:grpSpPr>
      <p:sp>
        <p:nvSpPr>
          <p:cNvPr id="3252" name="Google Shape;3252;g3472af18bde_0_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3" name="Google Shape;3253;g3472af18bde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6" name="Shape 3256"/>
        <p:cNvGrpSpPr/>
        <p:nvPr/>
      </p:nvGrpSpPr>
      <p:grpSpPr>
        <a:xfrm>
          <a:off x="0" y="0"/>
          <a:ext cx="0" cy="0"/>
          <a:chOff x="0" y="0"/>
          <a:chExt cx="0" cy="0"/>
        </a:xfrm>
      </p:grpSpPr>
      <p:sp>
        <p:nvSpPr>
          <p:cNvPr id="3257" name="Google Shape;3257;g3472af18bde_0_8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8" name="Google Shape;3258;g3472af18bde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2" name="Shape 3262"/>
        <p:cNvGrpSpPr/>
        <p:nvPr/>
      </p:nvGrpSpPr>
      <p:grpSpPr>
        <a:xfrm>
          <a:off x="0" y="0"/>
          <a:ext cx="0" cy="0"/>
          <a:chOff x="0" y="0"/>
          <a:chExt cx="0" cy="0"/>
        </a:xfrm>
      </p:grpSpPr>
      <p:sp>
        <p:nvSpPr>
          <p:cNvPr id="3263" name="Google Shape;3263;g3472af18bde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4" name="Google Shape;3264;g3472af18bde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9" name="Shape 3269"/>
        <p:cNvGrpSpPr/>
        <p:nvPr/>
      </p:nvGrpSpPr>
      <p:grpSpPr>
        <a:xfrm>
          <a:off x="0" y="0"/>
          <a:ext cx="0" cy="0"/>
          <a:chOff x="0" y="0"/>
          <a:chExt cx="0" cy="0"/>
        </a:xfrm>
      </p:grpSpPr>
      <p:sp>
        <p:nvSpPr>
          <p:cNvPr id="3270" name="Google Shape;3270;g3472af18bde_0_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1" name="Google Shape;3271;g3472af18bde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6" name="Shape 3276"/>
        <p:cNvGrpSpPr/>
        <p:nvPr/>
      </p:nvGrpSpPr>
      <p:grpSpPr>
        <a:xfrm>
          <a:off x="0" y="0"/>
          <a:ext cx="0" cy="0"/>
          <a:chOff x="0" y="0"/>
          <a:chExt cx="0" cy="0"/>
        </a:xfrm>
      </p:grpSpPr>
      <p:sp>
        <p:nvSpPr>
          <p:cNvPr id="3277" name="Google Shape;3277;g3472af18bde_0_8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8" name="Google Shape;3278;g3472af18bde_0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2" name="Shape 3282"/>
        <p:cNvGrpSpPr/>
        <p:nvPr/>
      </p:nvGrpSpPr>
      <p:grpSpPr>
        <a:xfrm>
          <a:off x="0" y="0"/>
          <a:ext cx="0" cy="0"/>
          <a:chOff x="0" y="0"/>
          <a:chExt cx="0" cy="0"/>
        </a:xfrm>
      </p:grpSpPr>
      <p:sp>
        <p:nvSpPr>
          <p:cNvPr id="3283" name="Google Shape;3283;g3472af18bde_0_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4" name="Google Shape;3284;g3472af18bde_0_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8" name="Shape 3288"/>
        <p:cNvGrpSpPr/>
        <p:nvPr/>
      </p:nvGrpSpPr>
      <p:grpSpPr>
        <a:xfrm>
          <a:off x="0" y="0"/>
          <a:ext cx="0" cy="0"/>
          <a:chOff x="0" y="0"/>
          <a:chExt cx="0" cy="0"/>
        </a:xfrm>
      </p:grpSpPr>
      <p:sp>
        <p:nvSpPr>
          <p:cNvPr id="3289" name="Google Shape;3289;g3472af18bde_0_8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0" name="Google Shape;3290;g3472af18bde_0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4" name="Shape 3294"/>
        <p:cNvGrpSpPr/>
        <p:nvPr/>
      </p:nvGrpSpPr>
      <p:grpSpPr>
        <a:xfrm>
          <a:off x="0" y="0"/>
          <a:ext cx="0" cy="0"/>
          <a:chOff x="0" y="0"/>
          <a:chExt cx="0" cy="0"/>
        </a:xfrm>
      </p:grpSpPr>
      <p:sp>
        <p:nvSpPr>
          <p:cNvPr id="3295" name="Google Shape;3295;g3472af18bde_0_8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6" name="Google Shape;3296;g3472af18bde_0_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0" name="Shape 3300"/>
        <p:cNvGrpSpPr/>
        <p:nvPr/>
      </p:nvGrpSpPr>
      <p:grpSpPr>
        <a:xfrm>
          <a:off x="0" y="0"/>
          <a:ext cx="0" cy="0"/>
          <a:chOff x="0" y="0"/>
          <a:chExt cx="0" cy="0"/>
        </a:xfrm>
      </p:grpSpPr>
      <p:sp>
        <p:nvSpPr>
          <p:cNvPr id="3301" name="Google Shape;3301;g3472af18bde_0_8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2" name="Google Shape;3302;g3472af18bde_0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6" name="Shape 3306"/>
        <p:cNvGrpSpPr/>
        <p:nvPr/>
      </p:nvGrpSpPr>
      <p:grpSpPr>
        <a:xfrm>
          <a:off x="0" y="0"/>
          <a:ext cx="0" cy="0"/>
          <a:chOff x="0" y="0"/>
          <a:chExt cx="0" cy="0"/>
        </a:xfrm>
      </p:grpSpPr>
      <p:sp>
        <p:nvSpPr>
          <p:cNvPr id="3307" name="Google Shape;3307;g3472af18bde_0_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8" name="Google Shape;3308;g3472af18bde_0_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2" name="Shape 3312"/>
        <p:cNvGrpSpPr/>
        <p:nvPr/>
      </p:nvGrpSpPr>
      <p:grpSpPr>
        <a:xfrm>
          <a:off x="0" y="0"/>
          <a:ext cx="0" cy="0"/>
          <a:chOff x="0" y="0"/>
          <a:chExt cx="0" cy="0"/>
        </a:xfrm>
      </p:grpSpPr>
      <p:sp>
        <p:nvSpPr>
          <p:cNvPr id="3313" name="Google Shape;3313;g3472af18bde_0_8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4" name="Google Shape;3314;g3472af18bde_0_8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8" name="Shape 3318"/>
        <p:cNvGrpSpPr/>
        <p:nvPr/>
      </p:nvGrpSpPr>
      <p:grpSpPr>
        <a:xfrm>
          <a:off x="0" y="0"/>
          <a:ext cx="0" cy="0"/>
          <a:chOff x="0" y="0"/>
          <a:chExt cx="0" cy="0"/>
        </a:xfrm>
      </p:grpSpPr>
      <p:sp>
        <p:nvSpPr>
          <p:cNvPr id="3319" name="Google Shape;3319;g3472af18bde_0_8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0" name="Google Shape;3320;g3472af18bde_0_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5" name="Shape 3325"/>
        <p:cNvGrpSpPr/>
        <p:nvPr/>
      </p:nvGrpSpPr>
      <p:grpSpPr>
        <a:xfrm>
          <a:off x="0" y="0"/>
          <a:ext cx="0" cy="0"/>
          <a:chOff x="0" y="0"/>
          <a:chExt cx="0" cy="0"/>
        </a:xfrm>
      </p:grpSpPr>
      <p:sp>
        <p:nvSpPr>
          <p:cNvPr id="3326" name="Google Shape;3326;g3472af18bde_0_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7" name="Google Shape;3327;g3472af18bde_0_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2" name="Shape 3332"/>
        <p:cNvGrpSpPr/>
        <p:nvPr/>
      </p:nvGrpSpPr>
      <p:grpSpPr>
        <a:xfrm>
          <a:off x="0" y="0"/>
          <a:ext cx="0" cy="0"/>
          <a:chOff x="0" y="0"/>
          <a:chExt cx="0" cy="0"/>
        </a:xfrm>
      </p:grpSpPr>
      <p:sp>
        <p:nvSpPr>
          <p:cNvPr id="3333" name="Google Shape;3333;g3472af18bde_0_8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4" name="Google Shape;3334;g3472af18bde_0_8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8" name="Shape 3338"/>
        <p:cNvGrpSpPr/>
        <p:nvPr/>
      </p:nvGrpSpPr>
      <p:grpSpPr>
        <a:xfrm>
          <a:off x="0" y="0"/>
          <a:ext cx="0" cy="0"/>
          <a:chOff x="0" y="0"/>
          <a:chExt cx="0" cy="0"/>
        </a:xfrm>
      </p:grpSpPr>
      <p:sp>
        <p:nvSpPr>
          <p:cNvPr id="3339" name="Google Shape;3339;g3472af18bde_0_8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0" name="Google Shape;3340;g3472af18bde_0_8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5" name="Shape 3345"/>
        <p:cNvGrpSpPr/>
        <p:nvPr/>
      </p:nvGrpSpPr>
      <p:grpSpPr>
        <a:xfrm>
          <a:off x="0" y="0"/>
          <a:ext cx="0" cy="0"/>
          <a:chOff x="0" y="0"/>
          <a:chExt cx="0" cy="0"/>
        </a:xfrm>
      </p:grpSpPr>
      <p:sp>
        <p:nvSpPr>
          <p:cNvPr id="3346" name="Google Shape;3346;g3472af18bde_0_9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7" name="Google Shape;3347;g3472af18bde_0_9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2" name="Shape 3352"/>
        <p:cNvGrpSpPr/>
        <p:nvPr/>
      </p:nvGrpSpPr>
      <p:grpSpPr>
        <a:xfrm>
          <a:off x="0" y="0"/>
          <a:ext cx="0" cy="0"/>
          <a:chOff x="0" y="0"/>
          <a:chExt cx="0" cy="0"/>
        </a:xfrm>
      </p:grpSpPr>
      <p:sp>
        <p:nvSpPr>
          <p:cNvPr id="3353" name="Google Shape;3353;g3472af18bde_0_9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4" name="Google Shape;3354;g3472af18bde_0_9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9" name="Shape 3359"/>
        <p:cNvGrpSpPr/>
        <p:nvPr/>
      </p:nvGrpSpPr>
      <p:grpSpPr>
        <a:xfrm>
          <a:off x="0" y="0"/>
          <a:ext cx="0" cy="0"/>
          <a:chOff x="0" y="0"/>
          <a:chExt cx="0" cy="0"/>
        </a:xfrm>
      </p:grpSpPr>
      <p:sp>
        <p:nvSpPr>
          <p:cNvPr id="3360" name="Google Shape;3360;g3472af18bde_0_9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1" name="Google Shape;3361;g3472af18bde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5" name="Shape 3365"/>
        <p:cNvGrpSpPr/>
        <p:nvPr/>
      </p:nvGrpSpPr>
      <p:grpSpPr>
        <a:xfrm>
          <a:off x="0" y="0"/>
          <a:ext cx="0" cy="0"/>
          <a:chOff x="0" y="0"/>
          <a:chExt cx="0" cy="0"/>
        </a:xfrm>
      </p:grpSpPr>
      <p:sp>
        <p:nvSpPr>
          <p:cNvPr id="3366" name="Google Shape;3366;g3472af18bde_0_9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7" name="Google Shape;3367;g3472af18bde_0_9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1" name="Shape 3371"/>
        <p:cNvGrpSpPr/>
        <p:nvPr/>
      </p:nvGrpSpPr>
      <p:grpSpPr>
        <a:xfrm>
          <a:off x="0" y="0"/>
          <a:ext cx="0" cy="0"/>
          <a:chOff x="0" y="0"/>
          <a:chExt cx="0" cy="0"/>
        </a:xfrm>
      </p:grpSpPr>
      <p:sp>
        <p:nvSpPr>
          <p:cNvPr id="3372" name="Google Shape;3372;g3472af18bde_0_9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3" name="Google Shape;3373;g3472af18bde_0_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7" name="Shape 3377"/>
        <p:cNvGrpSpPr/>
        <p:nvPr/>
      </p:nvGrpSpPr>
      <p:grpSpPr>
        <a:xfrm>
          <a:off x="0" y="0"/>
          <a:ext cx="0" cy="0"/>
          <a:chOff x="0" y="0"/>
          <a:chExt cx="0" cy="0"/>
        </a:xfrm>
      </p:grpSpPr>
      <p:sp>
        <p:nvSpPr>
          <p:cNvPr id="3378" name="Google Shape;3378;g3472af18bde_0_9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9" name="Google Shape;3379;g3472af18bde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3" name="Shape 3383"/>
        <p:cNvGrpSpPr/>
        <p:nvPr/>
      </p:nvGrpSpPr>
      <p:grpSpPr>
        <a:xfrm>
          <a:off x="0" y="0"/>
          <a:ext cx="0" cy="0"/>
          <a:chOff x="0" y="0"/>
          <a:chExt cx="0" cy="0"/>
        </a:xfrm>
      </p:grpSpPr>
      <p:sp>
        <p:nvSpPr>
          <p:cNvPr id="3384" name="Google Shape;3384;g3472af18bde_0_9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5" name="Google Shape;3385;g3472af18bde_0_9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9" name="Shape 3389"/>
        <p:cNvGrpSpPr/>
        <p:nvPr/>
      </p:nvGrpSpPr>
      <p:grpSpPr>
        <a:xfrm>
          <a:off x="0" y="0"/>
          <a:ext cx="0" cy="0"/>
          <a:chOff x="0" y="0"/>
          <a:chExt cx="0" cy="0"/>
        </a:xfrm>
      </p:grpSpPr>
      <p:sp>
        <p:nvSpPr>
          <p:cNvPr id="3390" name="Google Shape;3390;g3472af18bde_0_9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1" name="Google Shape;3391;g3472af18bde_0_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10900" y="0"/>
            <a:ext cx="9142800" cy="5143500"/>
            <a:chOff x="10900" y="0"/>
            <a:chExt cx="9142800" cy="5143500"/>
          </a:xfrm>
        </p:grpSpPr>
        <p:cxnSp>
          <p:nvCxnSpPr>
            <p:cNvPr id="10" name="Google Shape;10;p2"/>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 name="Google Shape;11;p2"/>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 name="Google Shape;12;p2"/>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3" name="Google Shape;13;p2"/>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 name="Google Shape;14;p2"/>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5" name="Google Shape;15;p2"/>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6" name="Google Shape;16;p2"/>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7" name="Google Shape;17;p2"/>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8" name="Google Shape;18;p2"/>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 name="Google Shape;19;p2"/>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0" name="Google Shape;20;p2"/>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1" name="Google Shape;21;p2"/>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2" name="Google Shape;22;p2"/>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 name="Google Shape;23;p2"/>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4" name="Google Shape;24;p2"/>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5" name="Google Shape;25;p2"/>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6" name="Google Shape;26;p2"/>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 name="Google Shape;27;p2"/>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8" name="Google Shape;28;p2"/>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9" name="Google Shape;29;p2"/>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0" name="Google Shape;30;p2"/>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1" name="Google Shape;31;p2"/>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2" name="Google Shape;32;p2"/>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 name="Google Shape;33;p2"/>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4" name="Google Shape;34;p2"/>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5" name="Google Shape;35;p2"/>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6" name="Google Shape;36;p2"/>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7" name="Google Shape;37;p2"/>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sp>
        <p:nvSpPr>
          <p:cNvPr id="38" name="Google Shape;38;p2"/>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txBox="1"/>
          <p:nvPr>
            <p:ph type="ctrTitle"/>
          </p:nvPr>
        </p:nvSpPr>
        <p:spPr>
          <a:xfrm>
            <a:off x="747700" y="1353000"/>
            <a:ext cx="4417500" cy="2180400"/>
          </a:xfrm>
          <a:prstGeom prst="rect">
            <a:avLst/>
          </a:prstGeom>
        </p:spPr>
        <p:txBody>
          <a:bodyPr anchorCtr="0" anchor="ctr" bIns="91425" lIns="91425" spcFirstLastPara="1" rIns="91425" wrap="square" tIns="91425">
            <a:noAutofit/>
          </a:bodyPr>
          <a:lstStyle>
            <a:lvl1pPr lvl="0">
              <a:spcBef>
                <a:spcPts val="0"/>
              </a:spcBef>
              <a:spcAft>
                <a:spcPts val="0"/>
              </a:spcAft>
              <a:buClr>
                <a:srgbClr val="191919"/>
              </a:buClr>
              <a:buSzPts val="5200"/>
              <a:buNone/>
              <a:defRPr b="1" sz="8500">
                <a:solidFill>
                  <a:srgbClr val="191919"/>
                </a:solidFill>
                <a:latin typeface="Patrick Hand"/>
                <a:ea typeface="Patrick Hand"/>
                <a:cs typeface="Patrick Hand"/>
                <a:sym typeface="Patrick Hand"/>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46" name="Google Shape;46;p2"/>
          <p:cNvSpPr txBox="1"/>
          <p:nvPr>
            <p:ph idx="1" type="subTitle"/>
          </p:nvPr>
        </p:nvSpPr>
        <p:spPr>
          <a:xfrm>
            <a:off x="747700" y="3533400"/>
            <a:ext cx="4359000" cy="409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500">
                <a:latin typeface="Barlow Medium"/>
                <a:ea typeface="Barlow Medium"/>
                <a:cs typeface="Barlow Medium"/>
                <a:sym typeface="Barlow Medium"/>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7" name="Google Shape;47;p2"/>
          <p:cNvSpPr/>
          <p:nvPr/>
        </p:nvSpPr>
        <p:spPr>
          <a:xfrm>
            <a:off x="8032959"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194988"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715108"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 name="Shape 50"/>
        <p:cNvGrpSpPr/>
        <p:nvPr/>
      </p:nvGrpSpPr>
      <p:grpSpPr>
        <a:xfrm>
          <a:off x="0" y="0"/>
          <a:ext cx="0" cy="0"/>
          <a:chOff x="0" y="0"/>
          <a:chExt cx="0" cy="0"/>
        </a:xfrm>
      </p:grpSpPr>
      <p:grpSp>
        <p:nvGrpSpPr>
          <p:cNvPr id="51" name="Google Shape;51;p3"/>
          <p:cNvGrpSpPr/>
          <p:nvPr/>
        </p:nvGrpSpPr>
        <p:grpSpPr>
          <a:xfrm>
            <a:off x="10900" y="0"/>
            <a:ext cx="9142800" cy="5143500"/>
            <a:chOff x="10900" y="0"/>
            <a:chExt cx="9142800" cy="5143500"/>
          </a:xfrm>
        </p:grpSpPr>
        <p:cxnSp>
          <p:nvCxnSpPr>
            <p:cNvPr id="52" name="Google Shape;52;p3"/>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3" name="Google Shape;53;p3"/>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4" name="Google Shape;54;p3"/>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 name="Google Shape;55;p3"/>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6" name="Google Shape;56;p3"/>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7" name="Google Shape;57;p3"/>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8" name="Google Shape;58;p3"/>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 name="Google Shape;59;p3"/>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0" name="Google Shape;60;p3"/>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1" name="Google Shape;61;p3"/>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2" name="Google Shape;62;p3"/>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 name="Google Shape;63;p3"/>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 name="Google Shape;64;p3"/>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5" name="Google Shape;65;p3"/>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6" name="Google Shape;66;p3"/>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7" name="Google Shape;67;p3"/>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 name="Google Shape;68;p3"/>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9" name="Google Shape;69;p3"/>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0" name="Google Shape;70;p3"/>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1" name="Google Shape;71;p3"/>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2" name="Google Shape;72;p3"/>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3" name="Google Shape;73;p3"/>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4" name="Google Shape;74;p3"/>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5" name="Google Shape;75;p3"/>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6" name="Google Shape;76;p3"/>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7" name="Google Shape;77;p3"/>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 name="Google Shape;78;p3"/>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9" name="Google Shape;79;p3"/>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80" name="Google Shape;80;p3"/>
          <p:cNvGrpSpPr/>
          <p:nvPr/>
        </p:nvGrpSpPr>
        <p:grpSpPr>
          <a:xfrm flipH="1">
            <a:off x="-44062" y="-749742"/>
            <a:ext cx="9384877" cy="6019445"/>
            <a:chOff x="-44062" y="-749742"/>
            <a:chExt cx="9384877" cy="6019445"/>
          </a:xfrm>
        </p:grpSpPr>
        <p:sp>
          <p:nvSpPr>
            <p:cNvPr id="81" name="Google Shape;81;p3"/>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p:nvPr/>
          </p:nvSpPr>
          <p:spPr>
            <a:xfrm rot="-2225305">
              <a:off x="8520032" y="12613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3"/>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 name="Google Shape;87;p3"/>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3"/>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b="1" sz="4000">
                <a:latin typeface="Patrick Hand"/>
                <a:ea typeface="Patrick Hand"/>
                <a:cs typeface="Patrick Hand"/>
                <a:sym typeface="Patrick Hand"/>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89" name="Google Shape;89;p3"/>
          <p:cNvSpPr txBox="1"/>
          <p:nvPr>
            <p:ph hasCustomPrompt="1" idx="2" type="title"/>
          </p:nvPr>
        </p:nvSpPr>
        <p:spPr>
          <a:xfrm>
            <a:off x="4047000" y="1418750"/>
            <a:ext cx="1050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b="1" sz="7000">
                <a:latin typeface="Patrick Hand"/>
                <a:ea typeface="Patrick Hand"/>
                <a:cs typeface="Patrick Hand"/>
                <a:sym typeface="Patrick Hand"/>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90" name="Google Shape;90;p3"/>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1" name="Google Shape;91;p3"/>
          <p:cNvSpPr/>
          <p:nvPr/>
        </p:nvSpPr>
        <p:spPr>
          <a:xfrm flipH="1">
            <a:off x="194988"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3"/>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4" name="Shape 94"/>
        <p:cNvGrpSpPr/>
        <p:nvPr/>
      </p:nvGrpSpPr>
      <p:grpSpPr>
        <a:xfrm>
          <a:off x="0" y="0"/>
          <a:ext cx="0" cy="0"/>
          <a:chOff x="0" y="0"/>
          <a:chExt cx="0" cy="0"/>
        </a:xfrm>
      </p:grpSpPr>
      <p:grpSp>
        <p:nvGrpSpPr>
          <p:cNvPr id="95" name="Google Shape;95;p4"/>
          <p:cNvGrpSpPr/>
          <p:nvPr/>
        </p:nvGrpSpPr>
        <p:grpSpPr>
          <a:xfrm>
            <a:off x="10900" y="0"/>
            <a:ext cx="9142800" cy="5143500"/>
            <a:chOff x="10900" y="0"/>
            <a:chExt cx="9142800" cy="5143500"/>
          </a:xfrm>
        </p:grpSpPr>
        <p:cxnSp>
          <p:nvCxnSpPr>
            <p:cNvPr id="96" name="Google Shape;96;p4"/>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7" name="Google Shape;97;p4"/>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8" name="Google Shape;98;p4"/>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 name="Google Shape;99;p4"/>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0" name="Google Shape;100;p4"/>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1" name="Google Shape;101;p4"/>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2" name="Google Shape;102;p4"/>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3" name="Google Shape;103;p4"/>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 name="Google Shape;104;p4"/>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5" name="Google Shape;105;p4"/>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6" name="Google Shape;106;p4"/>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7" name="Google Shape;107;p4"/>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8" name="Google Shape;108;p4"/>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 name="Google Shape;109;p4"/>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0" name="Google Shape;110;p4"/>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1" name="Google Shape;111;p4"/>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2" name="Google Shape;112;p4"/>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3" name="Google Shape;113;p4"/>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 name="Google Shape;114;p4"/>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 name="Google Shape;115;p4"/>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6" name="Google Shape;116;p4"/>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7" name="Google Shape;117;p4"/>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8" name="Google Shape;118;p4"/>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9" name="Google Shape;119;p4"/>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0" name="Google Shape;120;p4"/>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1" name="Google Shape;121;p4"/>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2" name="Google Shape;122;p4"/>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3" name="Google Shape;123;p4"/>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124" name="Google Shape;124;p4"/>
          <p:cNvGrpSpPr/>
          <p:nvPr/>
        </p:nvGrpSpPr>
        <p:grpSpPr>
          <a:xfrm flipH="1">
            <a:off x="-44062" y="-749742"/>
            <a:ext cx="9384877" cy="6019445"/>
            <a:chOff x="-44062" y="-749742"/>
            <a:chExt cx="9384877" cy="6019445"/>
          </a:xfrm>
        </p:grpSpPr>
        <p:sp>
          <p:nvSpPr>
            <p:cNvPr id="125" name="Google Shape;125;p4"/>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4"/>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4"/>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3" name="Google Shape;133;p4"/>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rgbClr val="434343"/>
              </a:buClr>
              <a:buSzPts val="1200"/>
              <a:buFont typeface="Barlow Medium"/>
              <a:buChar char="●"/>
              <a:defRPr sz="1200">
                <a:latin typeface="Barlow Medium"/>
                <a:ea typeface="Barlow Medium"/>
                <a:cs typeface="Barlow Medium"/>
                <a:sym typeface="Barlow Medium"/>
              </a:defRPr>
            </a:lvl1pPr>
            <a:lvl2pPr indent="-304800" lvl="1" marL="914400" rtl="0">
              <a:lnSpc>
                <a:spcPct val="115000"/>
              </a:lnSpc>
              <a:spcBef>
                <a:spcPts val="0"/>
              </a:spcBef>
              <a:spcAft>
                <a:spcPts val="0"/>
              </a:spcAft>
              <a:buClr>
                <a:srgbClr val="434343"/>
              </a:buClr>
              <a:buSzPts val="1200"/>
              <a:buFont typeface="Roboto Condensed Light"/>
              <a:buChar char="○"/>
              <a:defRPr>
                <a:solidFill>
                  <a:srgbClr val="434343"/>
                </a:solidFill>
              </a:defRPr>
            </a:lvl2pPr>
            <a:lvl3pPr indent="-304800" lvl="2" marL="1371600" rtl="0">
              <a:lnSpc>
                <a:spcPct val="115000"/>
              </a:lnSpc>
              <a:spcBef>
                <a:spcPts val="0"/>
              </a:spcBef>
              <a:spcAft>
                <a:spcPts val="0"/>
              </a:spcAft>
              <a:buClr>
                <a:srgbClr val="434343"/>
              </a:buClr>
              <a:buSzPts val="1200"/>
              <a:buFont typeface="Roboto Condensed Light"/>
              <a:buChar char="■"/>
              <a:defRPr>
                <a:solidFill>
                  <a:srgbClr val="434343"/>
                </a:solidFill>
              </a:defRPr>
            </a:lvl3pPr>
            <a:lvl4pPr indent="-304800" lvl="3" marL="1828800" rtl="0">
              <a:lnSpc>
                <a:spcPct val="115000"/>
              </a:lnSpc>
              <a:spcBef>
                <a:spcPts val="0"/>
              </a:spcBef>
              <a:spcAft>
                <a:spcPts val="0"/>
              </a:spcAft>
              <a:buClr>
                <a:srgbClr val="434343"/>
              </a:buClr>
              <a:buSzPts val="1200"/>
              <a:buFont typeface="Roboto Condensed Light"/>
              <a:buChar char="●"/>
              <a:defRPr>
                <a:solidFill>
                  <a:srgbClr val="434343"/>
                </a:solidFill>
              </a:defRPr>
            </a:lvl4pPr>
            <a:lvl5pPr indent="-304800" lvl="4" marL="2286000" rtl="0">
              <a:lnSpc>
                <a:spcPct val="115000"/>
              </a:lnSpc>
              <a:spcBef>
                <a:spcPts val="0"/>
              </a:spcBef>
              <a:spcAft>
                <a:spcPts val="0"/>
              </a:spcAft>
              <a:buClr>
                <a:srgbClr val="434343"/>
              </a:buClr>
              <a:buSzPts val="1200"/>
              <a:buFont typeface="Roboto Condensed Light"/>
              <a:buChar char="○"/>
              <a:defRPr>
                <a:solidFill>
                  <a:srgbClr val="434343"/>
                </a:solidFill>
              </a:defRPr>
            </a:lvl5pPr>
            <a:lvl6pPr indent="-304800" lvl="5" marL="2743200" rtl="0">
              <a:lnSpc>
                <a:spcPct val="115000"/>
              </a:lnSpc>
              <a:spcBef>
                <a:spcPts val="0"/>
              </a:spcBef>
              <a:spcAft>
                <a:spcPts val="0"/>
              </a:spcAft>
              <a:buClr>
                <a:srgbClr val="434343"/>
              </a:buClr>
              <a:buSzPts val="1200"/>
              <a:buFont typeface="Roboto Condensed Light"/>
              <a:buChar char="■"/>
              <a:defRPr>
                <a:solidFill>
                  <a:srgbClr val="434343"/>
                </a:solidFill>
              </a:defRPr>
            </a:lvl6pPr>
            <a:lvl7pPr indent="-304800" lvl="6" marL="3200400" rtl="0">
              <a:lnSpc>
                <a:spcPct val="115000"/>
              </a:lnSpc>
              <a:spcBef>
                <a:spcPts val="0"/>
              </a:spcBef>
              <a:spcAft>
                <a:spcPts val="0"/>
              </a:spcAft>
              <a:buClr>
                <a:srgbClr val="434343"/>
              </a:buClr>
              <a:buSzPts val="1200"/>
              <a:buFont typeface="Roboto Condensed Light"/>
              <a:buChar char="●"/>
              <a:defRPr>
                <a:solidFill>
                  <a:srgbClr val="434343"/>
                </a:solidFill>
              </a:defRPr>
            </a:lvl7pPr>
            <a:lvl8pPr indent="-304800" lvl="7" marL="3657600" rtl="0">
              <a:lnSpc>
                <a:spcPct val="115000"/>
              </a:lnSpc>
              <a:spcBef>
                <a:spcPts val="0"/>
              </a:spcBef>
              <a:spcAft>
                <a:spcPts val="0"/>
              </a:spcAft>
              <a:buClr>
                <a:srgbClr val="434343"/>
              </a:buClr>
              <a:buSzPts val="1200"/>
              <a:buFont typeface="Roboto Condensed Light"/>
              <a:buChar char="○"/>
              <a:defRPr>
                <a:solidFill>
                  <a:srgbClr val="434343"/>
                </a:solidFill>
              </a:defRPr>
            </a:lvl8pPr>
            <a:lvl9pPr indent="-304800" lvl="8" marL="4114800" rtl="0">
              <a:lnSpc>
                <a:spcPct val="115000"/>
              </a:lnSpc>
              <a:spcBef>
                <a:spcPts val="0"/>
              </a:spcBef>
              <a:spcAft>
                <a:spcPts val="0"/>
              </a:spcAft>
              <a:buClr>
                <a:srgbClr val="434343"/>
              </a:buClr>
              <a:buSzPts val="1200"/>
              <a:buFont typeface="Roboto Condensed Light"/>
              <a:buChar char="■"/>
              <a:defRPr>
                <a:solidFill>
                  <a:srgbClr val="434343"/>
                </a:solidFill>
              </a:defRPr>
            </a:lvl9pPr>
          </a:lstStyle>
          <a:p/>
        </p:txBody>
      </p:sp>
      <p:sp>
        <p:nvSpPr>
          <p:cNvPr id="134" name="Google Shape;134;p4"/>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6" name="Shape 136"/>
        <p:cNvGrpSpPr/>
        <p:nvPr/>
      </p:nvGrpSpPr>
      <p:grpSpPr>
        <a:xfrm>
          <a:off x="0" y="0"/>
          <a:ext cx="0" cy="0"/>
          <a:chOff x="0" y="0"/>
          <a:chExt cx="0" cy="0"/>
        </a:xfrm>
      </p:grpSpPr>
      <p:grpSp>
        <p:nvGrpSpPr>
          <p:cNvPr id="137" name="Google Shape;137;p5"/>
          <p:cNvGrpSpPr/>
          <p:nvPr/>
        </p:nvGrpSpPr>
        <p:grpSpPr>
          <a:xfrm>
            <a:off x="10900" y="0"/>
            <a:ext cx="9142800" cy="5143500"/>
            <a:chOff x="10900" y="0"/>
            <a:chExt cx="9142800" cy="5143500"/>
          </a:xfrm>
        </p:grpSpPr>
        <p:cxnSp>
          <p:nvCxnSpPr>
            <p:cNvPr id="138" name="Google Shape;138;p5"/>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39" name="Google Shape;139;p5"/>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0" name="Google Shape;140;p5"/>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1" name="Google Shape;141;p5"/>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2" name="Google Shape;142;p5"/>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3" name="Google Shape;143;p5"/>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4" name="Google Shape;144;p5"/>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5" name="Google Shape;145;p5"/>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6" name="Google Shape;146;p5"/>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7" name="Google Shape;147;p5"/>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8" name="Google Shape;148;p5"/>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49" name="Google Shape;149;p5"/>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50" name="Google Shape;150;p5"/>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51" name="Google Shape;151;p5"/>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52" name="Google Shape;152;p5"/>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53" name="Google Shape;153;p5"/>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54" name="Google Shape;154;p5"/>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55" name="Google Shape;155;p5"/>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56" name="Google Shape;156;p5"/>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57" name="Google Shape;157;p5"/>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58" name="Google Shape;158;p5"/>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59" name="Google Shape;159;p5"/>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60" name="Google Shape;160;p5"/>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61" name="Google Shape;161;p5"/>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62" name="Google Shape;162;p5"/>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63" name="Google Shape;163;p5"/>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64" name="Google Shape;164;p5"/>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65" name="Google Shape;165;p5"/>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166" name="Google Shape;166;p5"/>
          <p:cNvGrpSpPr/>
          <p:nvPr/>
        </p:nvGrpSpPr>
        <p:grpSpPr>
          <a:xfrm flipH="1" rot="10800000">
            <a:off x="-44062" y="-749742"/>
            <a:ext cx="9384877" cy="6019445"/>
            <a:chOff x="-44062" y="-749742"/>
            <a:chExt cx="9384877" cy="6019445"/>
          </a:xfrm>
        </p:grpSpPr>
        <p:sp>
          <p:nvSpPr>
            <p:cNvPr id="167" name="Google Shape;167;p5"/>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5"/>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5"/>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5"/>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5"/>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5"/>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 name="Google Shape;173;p5"/>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5"/>
          <p:cNvSpPr txBox="1"/>
          <p:nvPr>
            <p:ph idx="1" type="subTitle"/>
          </p:nvPr>
        </p:nvSpPr>
        <p:spPr>
          <a:xfrm>
            <a:off x="1455463" y="2713225"/>
            <a:ext cx="2578200" cy="5319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b="1" sz="2200">
                <a:solidFill>
                  <a:schemeClr val="dk1"/>
                </a:solidFill>
                <a:latin typeface="Patrick Hand"/>
                <a:ea typeface="Patrick Hand"/>
                <a:cs typeface="Patrick Hand"/>
                <a:sym typeface="Patrick Han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75" name="Google Shape;175;p5"/>
          <p:cNvSpPr txBox="1"/>
          <p:nvPr>
            <p:ph idx="2" type="subTitle"/>
          </p:nvPr>
        </p:nvSpPr>
        <p:spPr>
          <a:xfrm>
            <a:off x="5110338" y="2713175"/>
            <a:ext cx="2578200" cy="531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2200">
                <a:solidFill>
                  <a:schemeClr val="dk1"/>
                </a:solidFill>
                <a:latin typeface="Patrick Hand"/>
                <a:ea typeface="Patrick Hand"/>
                <a:cs typeface="Patrick Hand"/>
                <a:sym typeface="Patrick Hand"/>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76" name="Google Shape;176;p5"/>
          <p:cNvSpPr txBox="1"/>
          <p:nvPr>
            <p:ph idx="3" type="subTitle"/>
          </p:nvPr>
        </p:nvSpPr>
        <p:spPr>
          <a:xfrm>
            <a:off x="1455463" y="3270250"/>
            <a:ext cx="25782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7" name="Google Shape;177;p5"/>
          <p:cNvSpPr txBox="1"/>
          <p:nvPr>
            <p:ph idx="4" type="subTitle"/>
          </p:nvPr>
        </p:nvSpPr>
        <p:spPr>
          <a:xfrm>
            <a:off x="5110338" y="3270250"/>
            <a:ext cx="25782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8" name="Google Shape;178;p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9" name="Google Shape;179;p5"/>
          <p:cNvSpPr/>
          <p:nvPr/>
        </p:nvSpPr>
        <p:spPr>
          <a:xfrm>
            <a:off x="8032959"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5"/>
          <p:cNvSpPr/>
          <p:nvPr/>
        </p:nvSpPr>
        <p:spPr>
          <a:xfrm>
            <a:off x="87438" y="2011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5"/>
          <p:cNvSpPr/>
          <p:nvPr/>
        </p:nvSpPr>
        <p:spPr>
          <a:xfrm>
            <a:off x="715108"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2" name="Shape 182"/>
        <p:cNvGrpSpPr/>
        <p:nvPr/>
      </p:nvGrpSpPr>
      <p:grpSpPr>
        <a:xfrm>
          <a:off x="0" y="0"/>
          <a:ext cx="0" cy="0"/>
          <a:chOff x="0" y="0"/>
          <a:chExt cx="0" cy="0"/>
        </a:xfrm>
      </p:grpSpPr>
      <p:grpSp>
        <p:nvGrpSpPr>
          <p:cNvPr id="183" name="Google Shape;183;p6"/>
          <p:cNvGrpSpPr/>
          <p:nvPr/>
        </p:nvGrpSpPr>
        <p:grpSpPr>
          <a:xfrm>
            <a:off x="10900" y="0"/>
            <a:ext cx="9142800" cy="5143500"/>
            <a:chOff x="10900" y="0"/>
            <a:chExt cx="9142800" cy="5143500"/>
          </a:xfrm>
        </p:grpSpPr>
        <p:cxnSp>
          <p:nvCxnSpPr>
            <p:cNvPr id="184" name="Google Shape;184;p6"/>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85" name="Google Shape;185;p6"/>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86" name="Google Shape;186;p6"/>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87" name="Google Shape;187;p6"/>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88" name="Google Shape;188;p6"/>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89" name="Google Shape;189;p6"/>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0" name="Google Shape;190;p6"/>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1" name="Google Shape;191;p6"/>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2" name="Google Shape;192;p6"/>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3" name="Google Shape;193;p6"/>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4" name="Google Shape;194;p6"/>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5" name="Google Shape;195;p6"/>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6" name="Google Shape;196;p6"/>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7" name="Google Shape;197;p6"/>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8" name="Google Shape;198;p6"/>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99" name="Google Shape;199;p6"/>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00" name="Google Shape;200;p6"/>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01" name="Google Shape;201;p6"/>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02" name="Google Shape;202;p6"/>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03" name="Google Shape;203;p6"/>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04" name="Google Shape;204;p6"/>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05" name="Google Shape;205;p6"/>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06" name="Google Shape;206;p6"/>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07" name="Google Shape;207;p6"/>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08" name="Google Shape;208;p6"/>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09" name="Google Shape;209;p6"/>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10" name="Google Shape;210;p6"/>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11" name="Google Shape;211;p6"/>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212" name="Google Shape;212;p6"/>
          <p:cNvGrpSpPr/>
          <p:nvPr/>
        </p:nvGrpSpPr>
        <p:grpSpPr>
          <a:xfrm>
            <a:off x="-44062" y="-749742"/>
            <a:ext cx="9384877" cy="6019445"/>
            <a:chOff x="-44062" y="-749742"/>
            <a:chExt cx="9384877" cy="6019445"/>
          </a:xfrm>
        </p:grpSpPr>
        <p:sp>
          <p:nvSpPr>
            <p:cNvPr id="213" name="Google Shape;213;p6"/>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6"/>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6"/>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6"/>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6"/>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6"/>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 name="Google Shape;219;p6"/>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1" name="Google Shape;221;p6"/>
          <p:cNvSpPr/>
          <p:nvPr/>
        </p:nvSpPr>
        <p:spPr>
          <a:xfrm rot="1604515">
            <a:off x="136323" y="1317084"/>
            <a:ext cx="520083" cy="621028"/>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6"/>
          <p:cNvSpPr/>
          <p:nvPr/>
        </p:nvSpPr>
        <p:spPr>
          <a:xfrm>
            <a:off x="715108"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3" name="Shape 223"/>
        <p:cNvGrpSpPr/>
        <p:nvPr/>
      </p:nvGrpSpPr>
      <p:grpSpPr>
        <a:xfrm>
          <a:off x="0" y="0"/>
          <a:ext cx="0" cy="0"/>
          <a:chOff x="0" y="0"/>
          <a:chExt cx="0" cy="0"/>
        </a:xfrm>
      </p:grpSpPr>
      <p:grpSp>
        <p:nvGrpSpPr>
          <p:cNvPr id="224" name="Google Shape;224;p7"/>
          <p:cNvGrpSpPr/>
          <p:nvPr/>
        </p:nvGrpSpPr>
        <p:grpSpPr>
          <a:xfrm>
            <a:off x="10900" y="0"/>
            <a:ext cx="9142800" cy="5143500"/>
            <a:chOff x="10900" y="0"/>
            <a:chExt cx="9142800" cy="5143500"/>
          </a:xfrm>
        </p:grpSpPr>
        <p:cxnSp>
          <p:nvCxnSpPr>
            <p:cNvPr id="225" name="Google Shape;225;p7"/>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26" name="Google Shape;226;p7"/>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27" name="Google Shape;227;p7"/>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28" name="Google Shape;228;p7"/>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29" name="Google Shape;229;p7"/>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0" name="Google Shape;230;p7"/>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1" name="Google Shape;231;p7"/>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2" name="Google Shape;232;p7"/>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3" name="Google Shape;233;p7"/>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4" name="Google Shape;234;p7"/>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5" name="Google Shape;235;p7"/>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6" name="Google Shape;236;p7"/>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7" name="Google Shape;237;p7"/>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8" name="Google Shape;238;p7"/>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39" name="Google Shape;239;p7"/>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40" name="Google Shape;240;p7"/>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41" name="Google Shape;241;p7"/>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42" name="Google Shape;242;p7"/>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43" name="Google Shape;243;p7"/>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44" name="Google Shape;244;p7"/>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45" name="Google Shape;245;p7"/>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46" name="Google Shape;246;p7"/>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47" name="Google Shape;247;p7"/>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48" name="Google Shape;248;p7"/>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49" name="Google Shape;249;p7"/>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50" name="Google Shape;250;p7"/>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51" name="Google Shape;251;p7"/>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52" name="Google Shape;252;p7"/>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253" name="Google Shape;253;p7"/>
          <p:cNvGrpSpPr/>
          <p:nvPr/>
        </p:nvGrpSpPr>
        <p:grpSpPr>
          <a:xfrm rot="10800000">
            <a:off x="-44062" y="-749742"/>
            <a:ext cx="9384877" cy="6019445"/>
            <a:chOff x="-44062" y="-749742"/>
            <a:chExt cx="9384877" cy="6019445"/>
          </a:xfrm>
        </p:grpSpPr>
        <p:sp>
          <p:nvSpPr>
            <p:cNvPr id="254" name="Google Shape;254;p7"/>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7"/>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7"/>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7"/>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7"/>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7"/>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0" name="Google Shape;260;p7"/>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2" name="Google Shape;262;p7"/>
          <p:cNvSpPr txBox="1"/>
          <p:nvPr>
            <p:ph idx="1" type="body"/>
          </p:nvPr>
        </p:nvSpPr>
        <p:spPr>
          <a:xfrm>
            <a:off x="720000" y="1547400"/>
            <a:ext cx="4587000" cy="22122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595959"/>
              </a:buClr>
              <a:buSzPts val="1400"/>
              <a:buChar char="●"/>
              <a:defRPr sz="1500">
                <a:solidFill>
                  <a:srgbClr val="434343"/>
                </a:solidFill>
                <a:latin typeface="Barlow Medium"/>
                <a:ea typeface="Barlow Medium"/>
                <a:cs typeface="Barlow Medium"/>
                <a:sym typeface="Barlow Medium"/>
              </a:defRPr>
            </a:lvl1pPr>
            <a:lvl2pPr indent="-317500" lvl="1" marL="914400" rtl="0">
              <a:lnSpc>
                <a:spcPct val="115000"/>
              </a:lnSpc>
              <a:spcBef>
                <a:spcPts val="0"/>
              </a:spcBef>
              <a:spcAft>
                <a:spcPts val="0"/>
              </a:spcAft>
              <a:buClr>
                <a:srgbClr val="595959"/>
              </a:buClr>
              <a:buSzPts val="1400"/>
              <a:buChar char="○"/>
              <a:defRPr>
                <a:solidFill>
                  <a:srgbClr val="434343"/>
                </a:solidFill>
              </a:defRPr>
            </a:lvl2pPr>
            <a:lvl3pPr indent="-317500" lvl="2" marL="1371600" rtl="0">
              <a:lnSpc>
                <a:spcPct val="115000"/>
              </a:lnSpc>
              <a:spcBef>
                <a:spcPts val="0"/>
              </a:spcBef>
              <a:spcAft>
                <a:spcPts val="0"/>
              </a:spcAft>
              <a:buClr>
                <a:srgbClr val="595959"/>
              </a:buClr>
              <a:buSzPts val="1400"/>
              <a:buChar char="■"/>
              <a:defRPr>
                <a:solidFill>
                  <a:srgbClr val="434343"/>
                </a:solidFill>
              </a:defRPr>
            </a:lvl3pPr>
            <a:lvl4pPr indent="-317500" lvl="3" marL="1828800" rtl="0">
              <a:lnSpc>
                <a:spcPct val="115000"/>
              </a:lnSpc>
              <a:spcBef>
                <a:spcPts val="0"/>
              </a:spcBef>
              <a:spcAft>
                <a:spcPts val="0"/>
              </a:spcAft>
              <a:buClr>
                <a:srgbClr val="595959"/>
              </a:buClr>
              <a:buSzPts val="1400"/>
              <a:buChar char="●"/>
              <a:defRPr>
                <a:solidFill>
                  <a:srgbClr val="434343"/>
                </a:solidFill>
              </a:defRPr>
            </a:lvl4pPr>
            <a:lvl5pPr indent="-317500" lvl="4" marL="2286000" rtl="0">
              <a:lnSpc>
                <a:spcPct val="115000"/>
              </a:lnSpc>
              <a:spcBef>
                <a:spcPts val="0"/>
              </a:spcBef>
              <a:spcAft>
                <a:spcPts val="0"/>
              </a:spcAft>
              <a:buClr>
                <a:srgbClr val="595959"/>
              </a:buClr>
              <a:buSzPts val="1400"/>
              <a:buChar char="○"/>
              <a:defRPr>
                <a:solidFill>
                  <a:srgbClr val="434343"/>
                </a:solidFill>
              </a:defRPr>
            </a:lvl5pPr>
            <a:lvl6pPr indent="-317500" lvl="5" marL="2743200" rtl="0">
              <a:lnSpc>
                <a:spcPct val="115000"/>
              </a:lnSpc>
              <a:spcBef>
                <a:spcPts val="0"/>
              </a:spcBef>
              <a:spcAft>
                <a:spcPts val="0"/>
              </a:spcAft>
              <a:buClr>
                <a:srgbClr val="595959"/>
              </a:buClr>
              <a:buSzPts val="1400"/>
              <a:buChar char="■"/>
              <a:defRPr>
                <a:solidFill>
                  <a:srgbClr val="434343"/>
                </a:solidFill>
              </a:defRPr>
            </a:lvl6pPr>
            <a:lvl7pPr indent="-317500" lvl="6" marL="3200400" rtl="0">
              <a:lnSpc>
                <a:spcPct val="115000"/>
              </a:lnSpc>
              <a:spcBef>
                <a:spcPts val="0"/>
              </a:spcBef>
              <a:spcAft>
                <a:spcPts val="0"/>
              </a:spcAft>
              <a:buClr>
                <a:srgbClr val="595959"/>
              </a:buClr>
              <a:buSzPts val="1400"/>
              <a:buChar char="●"/>
              <a:defRPr>
                <a:solidFill>
                  <a:srgbClr val="434343"/>
                </a:solidFill>
              </a:defRPr>
            </a:lvl7pPr>
            <a:lvl8pPr indent="-317500" lvl="7" marL="3657600" rtl="0">
              <a:lnSpc>
                <a:spcPct val="115000"/>
              </a:lnSpc>
              <a:spcBef>
                <a:spcPts val="0"/>
              </a:spcBef>
              <a:spcAft>
                <a:spcPts val="0"/>
              </a:spcAft>
              <a:buClr>
                <a:srgbClr val="595959"/>
              </a:buClr>
              <a:buSzPts val="1400"/>
              <a:buChar char="○"/>
              <a:defRPr>
                <a:solidFill>
                  <a:srgbClr val="434343"/>
                </a:solidFill>
              </a:defRPr>
            </a:lvl8pPr>
            <a:lvl9pPr indent="-317500" lvl="8" marL="4114800" rtl="0">
              <a:lnSpc>
                <a:spcPct val="115000"/>
              </a:lnSpc>
              <a:spcBef>
                <a:spcPts val="0"/>
              </a:spcBef>
              <a:spcAft>
                <a:spcPts val="0"/>
              </a:spcAft>
              <a:buClr>
                <a:srgbClr val="595959"/>
              </a:buClr>
              <a:buSzPts val="1400"/>
              <a:buChar char="■"/>
              <a:defRPr>
                <a:solidFill>
                  <a:srgbClr val="434343"/>
                </a:solidFill>
              </a:defRPr>
            </a:lvl9pPr>
          </a:lstStyle>
          <a:p/>
        </p:txBody>
      </p:sp>
      <p:sp>
        <p:nvSpPr>
          <p:cNvPr id="263" name="Google Shape;263;p7"/>
          <p:cNvSpPr/>
          <p:nvPr/>
        </p:nvSpPr>
        <p:spPr>
          <a:xfrm rot="10800000">
            <a:off x="443088" y="4017113"/>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7"/>
          <p:cNvSpPr/>
          <p:nvPr/>
        </p:nvSpPr>
        <p:spPr>
          <a:xfrm rot="10800000">
            <a:off x="8423988" y="4174000"/>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7"/>
          <p:cNvSpPr/>
          <p:nvPr/>
        </p:nvSpPr>
        <p:spPr>
          <a:xfrm rot="10800000">
            <a:off x="7810615"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66" name="Shape 266"/>
        <p:cNvGrpSpPr/>
        <p:nvPr/>
      </p:nvGrpSpPr>
      <p:grpSpPr>
        <a:xfrm>
          <a:off x="0" y="0"/>
          <a:ext cx="0" cy="0"/>
          <a:chOff x="0" y="0"/>
          <a:chExt cx="0" cy="0"/>
        </a:xfrm>
      </p:grpSpPr>
      <p:grpSp>
        <p:nvGrpSpPr>
          <p:cNvPr id="267" name="Google Shape;267;p8"/>
          <p:cNvGrpSpPr/>
          <p:nvPr/>
        </p:nvGrpSpPr>
        <p:grpSpPr>
          <a:xfrm>
            <a:off x="10900" y="0"/>
            <a:ext cx="9142800" cy="5143500"/>
            <a:chOff x="10900" y="0"/>
            <a:chExt cx="9142800" cy="5143500"/>
          </a:xfrm>
        </p:grpSpPr>
        <p:cxnSp>
          <p:nvCxnSpPr>
            <p:cNvPr id="268" name="Google Shape;268;p8"/>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69" name="Google Shape;269;p8"/>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0" name="Google Shape;270;p8"/>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1" name="Google Shape;271;p8"/>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2" name="Google Shape;272;p8"/>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3" name="Google Shape;273;p8"/>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4" name="Google Shape;274;p8"/>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5" name="Google Shape;275;p8"/>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6" name="Google Shape;276;p8"/>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7" name="Google Shape;277;p8"/>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8" name="Google Shape;278;p8"/>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79" name="Google Shape;279;p8"/>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80" name="Google Shape;280;p8"/>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81" name="Google Shape;281;p8"/>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82" name="Google Shape;282;p8"/>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83" name="Google Shape;283;p8"/>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84" name="Google Shape;284;p8"/>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85" name="Google Shape;285;p8"/>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286" name="Google Shape;286;p8"/>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87" name="Google Shape;287;p8"/>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88" name="Google Shape;288;p8"/>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89" name="Google Shape;289;p8"/>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90" name="Google Shape;290;p8"/>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91" name="Google Shape;291;p8"/>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92" name="Google Shape;292;p8"/>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93" name="Google Shape;293;p8"/>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94" name="Google Shape;294;p8"/>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295" name="Google Shape;295;p8"/>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296" name="Google Shape;296;p8"/>
          <p:cNvGrpSpPr/>
          <p:nvPr/>
        </p:nvGrpSpPr>
        <p:grpSpPr>
          <a:xfrm flipH="1" rot="10800000">
            <a:off x="-44062" y="-749742"/>
            <a:ext cx="9384877" cy="6019445"/>
            <a:chOff x="-44062" y="-749742"/>
            <a:chExt cx="9384877" cy="6019445"/>
          </a:xfrm>
        </p:grpSpPr>
        <p:sp>
          <p:nvSpPr>
            <p:cNvPr id="297" name="Google Shape;297;p8"/>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8"/>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8"/>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8"/>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8"/>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8"/>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 name="Google Shape;303;p8"/>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8"/>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305" name="Google Shape;305;p8"/>
          <p:cNvSpPr/>
          <p:nvPr/>
        </p:nvSpPr>
        <p:spPr>
          <a:xfrm flipH="1">
            <a:off x="69563" y="3158221"/>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8"/>
          <p:cNvSpPr/>
          <p:nvPr/>
        </p:nvSpPr>
        <p:spPr>
          <a:xfrm flipH="1">
            <a:off x="8428888" y="1949438"/>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8"/>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08" name="Shape 308"/>
        <p:cNvGrpSpPr/>
        <p:nvPr/>
      </p:nvGrpSpPr>
      <p:grpSpPr>
        <a:xfrm>
          <a:off x="0" y="0"/>
          <a:ext cx="0" cy="0"/>
          <a:chOff x="0" y="0"/>
          <a:chExt cx="0" cy="0"/>
        </a:xfrm>
      </p:grpSpPr>
      <p:grpSp>
        <p:nvGrpSpPr>
          <p:cNvPr id="309" name="Google Shape;309;p9"/>
          <p:cNvGrpSpPr/>
          <p:nvPr/>
        </p:nvGrpSpPr>
        <p:grpSpPr>
          <a:xfrm>
            <a:off x="10900" y="0"/>
            <a:ext cx="9142800" cy="5143500"/>
            <a:chOff x="10900" y="0"/>
            <a:chExt cx="9142800" cy="5143500"/>
          </a:xfrm>
        </p:grpSpPr>
        <p:cxnSp>
          <p:nvCxnSpPr>
            <p:cNvPr id="310" name="Google Shape;310;p9"/>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1" name="Google Shape;311;p9"/>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2" name="Google Shape;312;p9"/>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3" name="Google Shape;313;p9"/>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4" name="Google Shape;314;p9"/>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5" name="Google Shape;315;p9"/>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6" name="Google Shape;316;p9"/>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7" name="Google Shape;317;p9"/>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8" name="Google Shape;318;p9"/>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19" name="Google Shape;319;p9"/>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0" name="Google Shape;320;p9"/>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1" name="Google Shape;321;p9"/>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2" name="Google Shape;322;p9"/>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3" name="Google Shape;323;p9"/>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4" name="Google Shape;324;p9"/>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5" name="Google Shape;325;p9"/>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6" name="Google Shape;326;p9"/>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7" name="Google Shape;327;p9"/>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28" name="Google Shape;328;p9"/>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29" name="Google Shape;329;p9"/>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0" name="Google Shape;330;p9"/>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1" name="Google Shape;331;p9"/>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2" name="Google Shape;332;p9"/>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3" name="Google Shape;333;p9"/>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4" name="Google Shape;334;p9"/>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5" name="Google Shape;335;p9"/>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6" name="Google Shape;336;p9"/>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37" name="Google Shape;337;p9"/>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338" name="Google Shape;338;p9"/>
          <p:cNvGrpSpPr/>
          <p:nvPr/>
        </p:nvGrpSpPr>
        <p:grpSpPr>
          <a:xfrm flipH="1" rot="10800000">
            <a:off x="-44062" y="-749742"/>
            <a:ext cx="9384877" cy="6019445"/>
            <a:chOff x="-44062" y="-749742"/>
            <a:chExt cx="9384877" cy="6019445"/>
          </a:xfrm>
        </p:grpSpPr>
        <p:sp>
          <p:nvSpPr>
            <p:cNvPr id="339" name="Google Shape;339;p9"/>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9"/>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9"/>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9"/>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9"/>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9"/>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5" name="Google Shape;345;p9"/>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9"/>
          <p:cNvSpPr txBox="1"/>
          <p:nvPr>
            <p:ph type="title"/>
          </p:nvPr>
        </p:nvSpPr>
        <p:spPr>
          <a:xfrm>
            <a:off x="715100" y="2513863"/>
            <a:ext cx="4108800" cy="6822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b="1" sz="4200">
                <a:latin typeface="Patrick Hand"/>
                <a:ea typeface="Patrick Hand"/>
                <a:cs typeface="Patrick Hand"/>
                <a:sym typeface="Patrick Han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47" name="Google Shape;347;p9"/>
          <p:cNvSpPr txBox="1"/>
          <p:nvPr>
            <p:ph idx="1" type="subTitle"/>
          </p:nvPr>
        </p:nvSpPr>
        <p:spPr>
          <a:xfrm>
            <a:off x="720000" y="3285788"/>
            <a:ext cx="4108800" cy="841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7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8" name="Google Shape;348;p9"/>
          <p:cNvSpPr/>
          <p:nvPr/>
        </p:nvSpPr>
        <p:spPr>
          <a:xfrm flipH="1" rot="10800000">
            <a:off x="8032959" y="730363"/>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9"/>
          <p:cNvSpPr/>
          <p:nvPr/>
        </p:nvSpPr>
        <p:spPr>
          <a:xfrm flipH="1" rot="10800000">
            <a:off x="194988" y="44106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9"/>
          <p:cNvSpPr/>
          <p:nvPr/>
        </p:nvSpPr>
        <p:spPr>
          <a:xfrm flipH="1" rot="10800000">
            <a:off x="715108"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51" name="Shape 351"/>
        <p:cNvGrpSpPr/>
        <p:nvPr/>
      </p:nvGrpSpPr>
      <p:grpSpPr>
        <a:xfrm>
          <a:off x="0" y="0"/>
          <a:ext cx="0" cy="0"/>
          <a:chOff x="0" y="0"/>
          <a:chExt cx="0" cy="0"/>
        </a:xfrm>
      </p:grpSpPr>
      <p:grpSp>
        <p:nvGrpSpPr>
          <p:cNvPr id="352" name="Google Shape;352;p10"/>
          <p:cNvGrpSpPr/>
          <p:nvPr/>
        </p:nvGrpSpPr>
        <p:grpSpPr>
          <a:xfrm flipH="1">
            <a:off x="-44062" y="-749742"/>
            <a:ext cx="9594277" cy="6019445"/>
            <a:chOff x="-253462" y="-749742"/>
            <a:chExt cx="9594277" cy="6019445"/>
          </a:xfrm>
        </p:grpSpPr>
        <p:sp>
          <p:nvSpPr>
            <p:cNvPr id="353" name="Google Shape;353;p10"/>
            <p:cNvSpPr/>
            <p:nvPr/>
          </p:nvSpPr>
          <p:spPr>
            <a:xfrm>
              <a:off x="-2534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0"/>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0"/>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0"/>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7" name="Google Shape;357;p10"/>
          <p:cNvSpPr txBox="1"/>
          <p:nvPr>
            <p:ph type="title"/>
          </p:nvPr>
        </p:nvSpPr>
        <p:spPr>
          <a:xfrm>
            <a:off x="720000" y="3635075"/>
            <a:ext cx="4745100" cy="973500"/>
          </a:xfrm>
          <a:prstGeom prst="rect">
            <a:avLst/>
          </a:prstGeom>
          <a:solidFill>
            <a:schemeClr val="dk2"/>
          </a:solidFill>
        </p:spPr>
        <p:txBody>
          <a:bodyPr anchorCtr="0" anchor="ctr" bIns="91425" lIns="91425" spcFirstLastPara="1" rIns="91425" wrap="square" tIns="91425">
            <a:noAutofit/>
          </a:bodyPr>
          <a:lstStyle>
            <a:lvl1pPr lvl="0" rtl="0">
              <a:spcBef>
                <a:spcPts val="0"/>
              </a:spcBef>
              <a:spcAft>
                <a:spcPts val="0"/>
              </a:spcAft>
              <a:buSzPts val="3500"/>
              <a:buNone/>
              <a:defRPr b="1" sz="3600">
                <a:solidFill>
                  <a:schemeClr val="lt2"/>
                </a:solidFill>
                <a:latin typeface="Patrick Hand"/>
                <a:ea typeface="Patrick Hand"/>
                <a:cs typeface="Patrick Hand"/>
                <a:sym typeface="Patrick Hand"/>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358" name="Google Shape;358;p10"/>
          <p:cNvSpPr/>
          <p:nvPr/>
        </p:nvSpPr>
        <p:spPr>
          <a:xfrm>
            <a:off x="8796809" y="12284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0"/>
          <p:cNvSpPr/>
          <p:nvPr/>
        </p:nvSpPr>
        <p:spPr>
          <a:xfrm>
            <a:off x="-299587" y="1730488"/>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60" name="Shape 360"/>
        <p:cNvGrpSpPr/>
        <p:nvPr/>
      </p:nvGrpSpPr>
      <p:grpSpPr>
        <a:xfrm>
          <a:off x="0" y="0"/>
          <a:ext cx="0" cy="0"/>
          <a:chOff x="0" y="0"/>
          <a:chExt cx="0" cy="0"/>
        </a:xfrm>
      </p:grpSpPr>
      <p:grpSp>
        <p:nvGrpSpPr>
          <p:cNvPr id="361" name="Google Shape;361;p11"/>
          <p:cNvGrpSpPr/>
          <p:nvPr/>
        </p:nvGrpSpPr>
        <p:grpSpPr>
          <a:xfrm>
            <a:off x="10900" y="0"/>
            <a:ext cx="9142800" cy="5143500"/>
            <a:chOff x="10900" y="0"/>
            <a:chExt cx="9142800" cy="5143500"/>
          </a:xfrm>
        </p:grpSpPr>
        <p:cxnSp>
          <p:nvCxnSpPr>
            <p:cNvPr id="362" name="Google Shape;362;p11"/>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63" name="Google Shape;363;p11"/>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64" name="Google Shape;364;p11"/>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65" name="Google Shape;365;p11"/>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66" name="Google Shape;366;p11"/>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67" name="Google Shape;367;p11"/>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68" name="Google Shape;368;p11"/>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69" name="Google Shape;369;p11"/>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0" name="Google Shape;370;p11"/>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1" name="Google Shape;371;p11"/>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2" name="Google Shape;372;p11"/>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3" name="Google Shape;373;p11"/>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4" name="Google Shape;374;p11"/>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5" name="Google Shape;375;p11"/>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6" name="Google Shape;376;p11"/>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7" name="Google Shape;377;p11"/>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8" name="Google Shape;378;p11"/>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79" name="Google Shape;379;p11"/>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380" name="Google Shape;380;p11"/>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1" name="Google Shape;381;p11"/>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2" name="Google Shape;382;p11"/>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3" name="Google Shape;383;p11"/>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4" name="Google Shape;384;p11"/>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5" name="Google Shape;385;p11"/>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6" name="Google Shape;386;p11"/>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7" name="Google Shape;387;p11"/>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8" name="Google Shape;388;p11"/>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389" name="Google Shape;389;p11"/>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390" name="Google Shape;390;p11"/>
          <p:cNvGrpSpPr/>
          <p:nvPr/>
        </p:nvGrpSpPr>
        <p:grpSpPr>
          <a:xfrm flipH="1" rot="10800000">
            <a:off x="-44062" y="-749742"/>
            <a:ext cx="9384877" cy="6019445"/>
            <a:chOff x="-44062" y="-749742"/>
            <a:chExt cx="9384877" cy="6019445"/>
          </a:xfrm>
        </p:grpSpPr>
        <p:sp>
          <p:nvSpPr>
            <p:cNvPr id="391" name="Google Shape;391;p11"/>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1"/>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1"/>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1"/>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1"/>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1"/>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7" name="Google Shape;397;p11"/>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1"/>
          <p:cNvSpPr txBox="1"/>
          <p:nvPr>
            <p:ph hasCustomPrompt="1" type="title"/>
          </p:nvPr>
        </p:nvSpPr>
        <p:spPr>
          <a:xfrm>
            <a:off x="1036525" y="2495188"/>
            <a:ext cx="4619100" cy="1387500"/>
          </a:xfrm>
          <a:prstGeom prst="rect">
            <a:avLst/>
          </a:prstGeom>
        </p:spPr>
        <p:txBody>
          <a:bodyPr anchorCtr="0" anchor="ctr" bIns="91425" lIns="91425" spcFirstLastPara="1" rIns="91425" wrap="square" tIns="91425">
            <a:noAutofit/>
          </a:bodyPr>
          <a:lstStyle>
            <a:lvl1pPr lvl="0">
              <a:spcBef>
                <a:spcPts val="0"/>
              </a:spcBef>
              <a:spcAft>
                <a:spcPts val="0"/>
              </a:spcAft>
              <a:buSzPts val="9600"/>
              <a:buNone/>
              <a:defRPr b="1" sz="11000">
                <a:latin typeface="Patrick Hand"/>
                <a:ea typeface="Patrick Hand"/>
                <a:cs typeface="Patrick Hand"/>
                <a:sym typeface="Patrick Hand"/>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99" name="Google Shape;399;p11"/>
          <p:cNvSpPr txBox="1"/>
          <p:nvPr>
            <p:ph idx="1" type="subTitle"/>
          </p:nvPr>
        </p:nvSpPr>
        <p:spPr>
          <a:xfrm>
            <a:off x="1036525" y="3882863"/>
            <a:ext cx="4619100" cy="39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00" name="Google Shape;400;p11"/>
          <p:cNvSpPr/>
          <p:nvPr/>
        </p:nvSpPr>
        <p:spPr>
          <a:xfrm flipH="1" rot="10800000">
            <a:off x="8032959" y="730363"/>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1"/>
          <p:cNvSpPr/>
          <p:nvPr/>
        </p:nvSpPr>
        <p:spPr>
          <a:xfrm flipH="1" rot="10800000">
            <a:off x="194988" y="44106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1"/>
          <p:cNvSpPr/>
          <p:nvPr/>
        </p:nvSpPr>
        <p:spPr>
          <a:xfrm flipH="1" rot="10800000">
            <a:off x="715108"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3"/>
        </a:solidFill>
      </p:bgPr>
    </p:bg>
    <p:spTree>
      <p:nvGrpSpPr>
        <p:cNvPr id="403" name="Shape 40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404" name="Shape 404"/>
        <p:cNvGrpSpPr/>
        <p:nvPr/>
      </p:nvGrpSpPr>
      <p:grpSpPr>
        <a:xfrm>
          <a:off x="0" y="0"/>
          <a:ext cx="0" cy="0"/>
          <a:chOff x="0" y="0"/>
          <a:chExt cx="0" cy="0"/>
        </a:xfrm>
      </p:grpSpPr>
      <p:grpSp>
        <p:nvGrpSpPr>
          <p:cNvPr id="405" name="Google Shape;405;p13"/>
          <p:cNvGrpSpPr/>
          <p:nvPr/>
        </p:nvGrpSpPr>
        <p:grpSpPr>
          <a:xfrm>
            <a:off x="10900" y="0"/>
            <a:ext cx="9142800" cy="5143500"/>
            <a:chOff x="10900" y="0"/>
            <a:chExt cx="9142800" cy="5143500"/>
          </a:xfrm>
        </p:grpSpPr>
        <p:cxnSp>
          <p:nvCxnSpPr>
            <p:cNvPr id="406" name="Google Shape;406;p13"/>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07" name="Google Shape;407;p13"/>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08" name="Google Shape;408;p13"/>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09" name="Google Shape;409;p13"/>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0" name="Google Shape;410;p13"/>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1" name="Google Shape;411;p13"/>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2" name="Google Shape;412;p13"/>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3" name="Google Shape;413;p13"/>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4" name="Google Shape;414;p13"/>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5" name="Google Shape;415;p13"/>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6" name="Google Shape;416;p13"/>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7" name="Google Shape;417;p13"/>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8" name="Google Shape;418;p13"/>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19" name="Google Shape;419;p13"/>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20" name="Google Shape;420;p13"/>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21" name="Google Shape;421;p13"/>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22" name="Google Shape;422;p13"/>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23" name="Google Shape;423;p13"/>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24" name="Google Shape;424;p13"/>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25" name="Google Shape;425;p13"/>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26" name="Google Shape;426;p13"/>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27" name="Google Shape;427;p13"/>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28" name="Google Shape;428;p13"/>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29" name="Google Shape;429;p13"/>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30" name="Google Shape;430;p13"/>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31" name="Google Shape;431;p13"/>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32" name="Google Shape;432;p13"/>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33" name="Google Shape;433;p13"/>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434" name="Google Shape;434;p13"/>
          <p:cNvGrpSpPr/>
          <p:nvPr/>
        </p:nvGrpSpPr>
        <p:grpSpPr>
          <a:xfrm>
            <a:off x="-44062" y="-749742"/>
            <a:ext cx="9384877" cy="6019445"/>
            <a:chOff x="-44062" y="-749742"/>
            <a:chExt cx="9384877" cy="6019445"/>
          </a:xfrm>
        </p:grpSpPr>
        <p:sp>
          <p:nvSpPr>
            <p:cNvPr id="435" name="Google Shape;435;p13"/>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3"/>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3"/>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3"/>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3"/>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3"/>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1" name="Google Shape;441;p13"/>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3"/>
          <p:cNvSpPr txBox="1"/>
          <p:nvPr>
            <p:ph type="title"/>
          </p:nvPr>
        </p:nvSpPr>
        <p:spPr>
          <a:xfrm>
            <a:off x="1427263" y="1712888"/>
            <a:ext cx="2669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1" sz="2200">
                <a:latin typeface="Patrick Hand"/>
                <a:ea typeface="Patrick Hand"/>
                <a:cs typeface="Patrick Hand"/>
                <a:sym typeface="Patrick Hand"/>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43" name="Google Shape;443;p13"/>
          <p:cNvSpPr txBox="1"/>
          <p:nvPr>
            <p:ph hasCustomPrompt="1" idx="2" type="title"/>
          </p:nvPr>
        </p:nvSpPr>
        <p:spPr>
          <a:xfrm>
            <a:off x="715088" y="1746650"/>
            <a:ext cx="648900" cy="46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3000">
                <a:latin typeface="Patrick Hand"/>
                <a:ea typeface="Patrick Hand"/>
                <a:cs typeface="Patrick Hand"/>
                <a:sym typeface="Patrick Han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4" name="Google Shape;444;p13"/>
          <p:cNvSpPr txBox="1"/>
          <p:nvPr>
            <p:ph idx="1" type="subTitle"/>
          </p:nvPr>
        </p:nvSpPr>
        <p:spPr>
          <a:xfrm>
            <a:off x="1427276" y="2299425"/>
            <a:ext cx="26691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45" name="Google Shape;445;p13"/>
          <p:cNvSpPr txBox="1"/>
          <p:nvPr>
            <p:ph idx="3" type="title"/>
          </p:nvPr>
        </p:nvSpPr>
        <p:spPr>
          <a:xfrm>
            <a:off x="5754900" y="1712888"/>
            <a:ext cx="2669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1" sz="2200">
                <a:latin typeface="Patrick Hand"/>
                <a:ea typeface="Patrick Hand"/>
                <a:cs typeface="Patrick Hand"/>
                <a:sym typeface="Patrick Hand"/>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46" name="Google Shape;446;p13"/>
          <p:cNvSpPr txBox="1"/>
          <p:nvPr>
            <p:ph hasCustomPrompt="1" idx="4" type="title"/>
          </p:nvPr>
        </p:nvSpPr>
        <p:spPr>
          <a:xfrm>
            <a:off x="5052700" y="1746638"/>
            <a:ext cx="648900" cy="46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3000">
                <a:latin typeface="Patrick Hand"/>
                <a:ea typeface="Patrick Hand"/>
                <a:cs typeface="Patrick Hand"/>
                <a:sym typeface="Patrick Han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7" name="Google Shape;447;p13"/>
          <p:cNvSpPr txBox="1"/>
          <p:nvPr>
            <p:ph idx="5" type="subTitle"/>
          </p:nvPr>
        </p:nvSpPr>
        <p:spPr>
          <a:xfrm>
            <a:off x="5754900" y="2299425"/>
            <a:ext cx="26691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48" name="Google Shape;448;p13"/>
          <p:cNvSpPr txBox="1"/>
          <p:nvPr>
            <p:ph idx="6" type="title"/>
          </p:nvPr>
        </p:nvSpPr>
        <p:spPr>
          <a:xfrm>
            <a:off x="3591081" y="3286300"/>
            <a:ext cx="2669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1" sz="2200">
                <a:latin typeface="Patrick Hand"/>
                <a:ea typeface="Patrick Hand"/>
                <a:cs typeface="Patrick Hand"/>
                <a:sym typeface="Patrick Hand"/>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49" name="Google Shape;449;p13"/>
          <p:cNvSpPr txBox="1"/>
          <p:nvPr>
            <p:ph hasCustomPrompt="1" idx="7" type="title"/>
          </p:nvPr>
        </p:nvSpPr>
        <p:spPr>
          <a:xfrm>
            <a:off x="2883894" y="3241825"/>
            <a:ext cx="648900" cy="46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1" sz="3000">
                <a:latin typeface="Patrick Hand"/>
                <a:ea typeface="Patrick Hand"/>
                <a:cs typeface="Patrick Hand"/>
                <a:sym typeface="Patrick Han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50" name="Google Shape;450;p13"/>
          <p:cNvSpPr txBox="1"/>
          <p:nvPr>
            <p:ph idx="8" type="subTitle"/>
          </p:nvPr>
        </p:nvSpPr>
        <p:spPr>
          <a:xfrm>
            <a:off x="3591088" y="3870925"/>
            <a:ext cx="26691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51" name="Google Shape;451;p13"/>
          <p:cNvSpPr txBox="1"/>
          <p:nvPr>
            <p:ph idx="9" type="title"/>
          </p:nvPr>
        </p:nvSpPr>
        <p:spPr>
          <a:xfrm>
            <a:off x="720000" y="819425"/>
            <a:ext cx="7704000" cy="46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52" name="Google Shape;452;p13"/>
          <p:cNvSpPr/>
          <p:nvPr/>
        </p:nvSpPr>
        <p:spPr>
          <a:xfrm>
            <a:off x="8032959"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3"/>
          <p:cNvSpPr/>
          <p:nvPr/>
        </p:nvSpPr>
        <p:spPr>
          <a:xfrm>
            <a:off x="194988"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3"/>
          <p:cNvSpPr/>
          <p:nvPr/>
        </p:nvSpPr>
        <p:spPr>
          <a:xfrm>
            <a:off x="715108"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2">
    <p:spTree>
      <p:nvGrpSpPr>
        <p:cNvPr id="455" name="Shape 455"/>
        <p:cNvGrpSpPr/>
        <p:nvPr/>
      </p:nvGrpSpPr>
      <p:grpSpPr>
        <a:xfrm>
          <a:off x="0" y="0"/>
          <a:ext cx="0" cy="0"/>
          <a:chOff x="0" y="0"/>
          <a:chExt cx="0" cy="0"/>
        </a:xfrm>
      </p:grpSpPr>
      <p:grpSp>
        <p:nvGrpSpPr>
          <p:cNvPr id="456" name="Google Shape;456;p14"/>
          <p:cNvGrpSpPr/>
          <p:nvPr/>
        </p:nvGrpSpPr>
        <p:grpSpPr>
          <a:xfrm>
            <a:off x="10900" y="0"/>
            <a:ext cx="9142800" cy="5143500"/>
            <a:chOff x="10900" y="0"/>
            <a:chExt cx="9142800" cy="5143500"/>
          </a:xfrm>
        </p:grpSpPr>
        <p:cxnSp>
          <p:nvCxnSpPr>
            <p:cNvPr id="457" name="Google Shape;457;p14"/>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58" name="Google Shape;458;p14"/>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59" name="Google Shape;459;p14"/>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0" name="Google Shape;460;p14"/>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1" name="Google Shape;461;p14"/>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2" name="Google Shape;462;p14"/>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3" name="Google Shape;463;p14"/>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4" name="Google Shape;464;p14"/>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5" name="Google Shape;465;p14"/>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6" name="Google Shape;466;p14"/>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7" name="Google Shape;467;p14"/>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8" name="Google Shape;468;p14"/>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69" name="Google Shape;469;p14"/>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70" name="Google Shape;470;p14"/>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71" name="Google Shape;471;p14"/>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72" name="Google Shape;472;p14"/>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73" name="Google Shape;473;p14"/>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74" name="Google Shape;474;p14"/>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475" name="Google Shape;475;p14"/>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76" name="Google Shape;476;p14"/>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77" name="Google Shape;477;p14"/>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78" name="Google Shape;478;p14"/>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79" name="Google Shape;479;p14"/>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80" name="Google Shape;480;p14"/>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81" name="Google Shape;481;p14"/>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82" name="Google Shape;482;p14"/>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83" name="Google Shape;483;p14"/>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484" name="Google Shape;484;p14"/>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485" name="Google Shape;485;p14"/>
          <p:cNvGrpSpPr/>
          <p:nvPr/>
        </p:nvGrpSpPr>
        <p:grpSpPr>
          <a:xfrm flipH="1" rot="10800000">
            <a:off x="-44062" y="-749742"/>
            <a:ext cx="9384877" cy="6019445"/>
            <a:chOff x="-44062" y="-749742"/>
            <a:chExt cx="9384877" cy="6019445"/>
          </a:xfrm>
        </p:grpSpPr>
        <p:sp>
          <p:nvSpPr>
            <p:cNvPr id="486" name="Google Shape;486;p14"/>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4"/>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4"/>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4"/>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4"/>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4"/>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2" name="Google Shape;492;p14"/>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4"/>
          <p:cNvSpPr/>
          <p:nvPr/>
        </p:nvSpPr>
        <p:spPr>
          <a:xfrm flipH="1" rot="10800000">
            <a:off x="7884884" y="4055063"/>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4"/>
          <p:cNvSpPr/>
          <p:nvPr/>
        </p:nvSpPr>
        <p:spPr>
          <a:xfrm flipH="1" rot="10800000">
            <a:off x="194988" y="44106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4"/>
          <p:cNvSpPr/>
          <p:nvPr/>
        </p:nvSpPr>
        <p:spPr>
          <a:xfrm flipH="1" rot="10800000">
            <a:off x="715108"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BLANK_1_2">
    <p:spTree>
      <p:nvGrpSpPr>
        <p:cNvPr id="497" name="Shape 497"/>
        <p:cNvGrpSpPr/>
        <p:nvPr/>
      </p:nvGrpSpPr>
      <p:grpSpPr>
        <a:xfrm>
          <a:off x="0" y="0"/>
          <a:ext cx="0" cy="0"/>
          <a:chOff x="0" y="0"/>
          <a:chExt cx="0" cy="0"/>
        </a:xfrm>
      </p:grpSpPr>
      <p:grpSp>
        <p:nvGrpSpPr>
          <p:cNvPr id="498" name="Google Shape;498;p15"/>
          <p:cNvGrpSpPr/>
          <p:nvPr/>
        </p:nvGrpSpPr>
        <p:grpSpPr>
          <a:xfrm>
            <a:off x="10900" y="0"/>
            <a:ext cx="9142800" cy="5143500"/>
            <a:chOff x="10900" y="0"/>
            <a:chExt cx="9142800" cy="5143500"/>
          </a:xfrm>
        </p:grpSpPr>
        <p:cxnSp>
          <p:nvCxnSpPr>
            <p:cNvPr id="499" name="Google Shape;499;p15"/>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0" name="Google Shape;500;p15"/>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1" name="Google Shape;501;p15"/>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2" name="Google Shape;502;p15"/>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3" name="Google Shape;503;p15"/>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4" name="Google Shape;504;p15"/>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5" name="Google Shape;505;p15"/>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6" name="Google Shape;506;p15"/>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7" name="Google Shape;507;p15"/>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8" name="Google Shape;508;p15"/>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09" name="Google Shape;509;p15"/>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10" name="Google Shape;510;p15"/>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11" name="Google Shape;511;p15"/>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12" name="Google Shape;512;p15"/>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13" name="Google Shape;513;p15"/>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14" name="Google Shape;514;p15"/>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15" name="Google Shape;515;p15"/>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16" name="Google Shape;516;p15"/>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17" name="Google Shape;517;p15"/>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18" name="Google Shape;518;p15"/>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19" name="Google Shape;519;p15"/>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20" name="Google Shape;520;p15"/>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21" name="Google Shape;521;p15"/>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22" name="Google Shape;522;p15"/>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23" name="Google Shape;523;p15"/>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24" name="Google Shape;524;p15"/>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25" name="Google Shape;525;p15"/>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26" name="Google Shape;526;p15"/>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527" name="Google Shape;527;p15"/>
          <p:cNvGrpSpPr/>
          <p:nvPr/>
        </p:nvGrpSpPr>
        <p:grpSpPr>
          <a:xfrm flipH="1">
            <a:off x="-44062" y="-749742"/>
            <a:ext cx="9384877" cy="6019445"/>
            <a:chOff x="-44062" y="-749742"/>
            <a:chExt cx="9384877" cy="6019445"/>
          </a:xfrm>
        </p:grpSpPr>
        <p:sp>
          <p:nvSpPr>
            <p:cNvPr id="528" name="Google Shape;528;p15"/>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5"/>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5"/>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5"/>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5"/>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5"/>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4" name="Google Shape;534;p15"/>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5"/>
          <p:cNvSpPr txBox="1"/>
          <p:nvPr>
            <p:ph type="title"/>
          </p:nvPr>
        </p:nvSpPr>
        <p:spPr>
          <a:xfrm>
            <a:off x="948600" y="2636825"/>
            <a:ext cx="4673100" cy="11190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b="1" sz="4000">
                <a:latin typeface="Patrick Hand"/>
                <a:ea typeface="Patrick Hand"/>
                <a:cs typeface="Patrick Hand"/>
                <a:sym typeface="Patrick Han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36" name="Google Shape;536;p15"/>
          <p:cNvSpPr txBox="1"/>
          <p:nvPr>
            <p:ph hasCustomPrompt="1" idx="2" type="title"/>
          </p:nvPr>
        </p:nvSpPr>
        <p:spPr>
          <a:xfrm>
            <a:off x="1083900" y="1370600"/>
            <a:ext cx="11139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b="1" sz="7000">
                <a:latin typeface="Patrick Hand"/>
                <a:ea typeface="Patrick Hand"/>
                <a:cs typeface="Patrick Hand"/>
                <a:sym typeface="Patrick Hand"/>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537" name="Google Shape;537;p15"/>
          <p:cNvSpPr txBox="1"/>
          <p:nvPr>
            <p:ph idx="1" type="subTitle"/>
          </p:nvPr>
        </p:nvSpPr>
        <p:spPr>
          <a:xfrm>
            <a:off x="948600" y="3820850"/>
            <a:ext cx="4360200" cy="405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38" name="Google Shape;538;p15"/>
          <p:cNvSpPr/>
          <p:nvPr/>
        </p:nvSpPr>
        <p:spPr>
          <a:xfrm flipH="1" rot="10800000">
            <a:off x="8032959" y="730363"/>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5"/>
          <p:cNvSpPr/>
          <p:nvPr/>
        </p:nvSpPr>
        <p:spPr>
          <a:xfrm flipH="1" rot="10800000">
            <a:off x="194988" y="44106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5"/>
          <p:cNvSpPr/>
          <p:nvPr/>
        </p:nvSpPr>
        <p:spPr>
          <a:xfrm flipH="1" rot="10800000">
            <a:off x="715108"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BLANK_1_2_1">
    <p:spTree>
      <p:nvGrpSpPr>
        <p:cNvPr id="541" name="Shape 541"/>
        <p:cNvGrpSpPr/>
        <p:nvPr/>
      </p:nvGrpSpPr>
      <p:grpSpPr>
        <a:xfrm>
          <a:off x="0" y="0"/>
          <a:ext cx="0" cy="0"/>
          <a:chOff x="0" y="0"/>
          <a:chExt cx="0" cy="0"/>
        </a:xfrm>
      </p:grpSpPr>
      <p:grpSp>
        <p:nvGrpSpPr>
          <p:cNvPr id="542" name="Google Shape;542;p16"/>
          <p:cNvGrpSpPr/>
          <p:nvPr/>
        </p:nvGrpSpPr>
        <p:grpSpPr>
          <a:xfrm>
            <a:off x="10900" y="0"/>
            <a:ext cx="9142800" cy="5143500"/>
            <a:chOff x="10900" y="0"/>
            <a:chExt cx="9142800" cy="5143500"/>
          </a:xfrm>
        </p:grpSpPr>
        <p:cxnSp>
          <p:nvCxnSpPr>
            <p:cNvPr id="543" name="Google Shape;543;p16"/>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44" name="Google Shape;544;p16"/>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45" name="Google Shape;545;p16"/>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46" name="Google Shape;546;p16"/>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47" name="Google Shape;547;p16"/>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48" name="Google Shape;548;p16"/>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49" name="Google Shape;549;p16"/>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0" name="Google Shape;550;p16"/>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1" name="Google Shape;551;p16"/>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2" name="Google Shape;552;p16"/>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3" name="Google Shape;553;p16"/>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4" name="Google Shape;554;p16"/>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5" name="Google Shape;555;p16"/>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6" name="Google Shape;556;p16"/>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7" name="Google Shape;557;p16"/>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8" name="Google Shape;558;p16"/>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59" name="Google Shape;559;p16"/>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60" name="Google Shape;560;p16"/>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61" name="Google Shape;561;p16"/>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62" name="Google Shape;562;p16"/>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63" name="Google Shape;563;p16"/>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64" name="Google Shape;564;p16"/>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65" name="Google Shape;565;p16"/>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66" name="Google Shape;566;p16"/>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67" name="Google Shape;567;p16"/>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68" name="Google Shape;568;p16"/>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69" name="Google Shape;569;p16"/>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570" name="Google Shape;570;p16"/>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571" name="Google Shape;571;p16"/>
          <p:cNvGrpSpPr/>
          <p:nvPr/>
        </p:nvGrpSpPr>
        <p:grpSpPr>
          <a:xfrm flipH="1" rot="10800000">
            <a:off x="-44062" y="-749742"/>
            <a:ext cx="9384877" cy="6019445"/>
            <a:chOff x="-44062" y="-749742"/>
            <a:chExt cx="9384877" cy="6019445"/>
          </a:xfrm>
        </p:grpSpPr>
        <p:sp>
          <p:nvSpPr>
            <p:cNvPr id="572" name="Google Shape;572;p16"/>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6"/>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6"/>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6"/>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6"/>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16"/>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8" name="Google Shape;578;p16"/>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6"/>
          <p:cNvSpPr txBox="1"/>
          <p:nvPr>
            <p:ph type="title"/>
          </p:nvPr>
        </p:nvSpPr>
        <p:spPr>
          <a:xfrm>
            <a:off x="3386075" y="3116600"/>
            <a:ext cx="4580700" cy="5961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b="1" sz="4000">
                <a:latin typeface="Patrick Hand"/>
                <a:ea typeface="Patrick Hand"/>
                <a:cs typeface="Patrick Hand"/>
                <a:sym typeface="Patrick Han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80" name="Google Shape;580;p16"/>
          <p:cNvSpPr txBox="1"/>
          <p:nvPr>
            <p:ph hasCustomPrompt="1" idx="2" type="title"/>
          </p:nvPr>
        </p:nvSpPr>
        <p:spPr>
          <a:xfrm>
            <a:off x="6705850" y="1871225"/>
            <a:ext cx="10323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b="1" sz="7000">
                <a:latin typeface="Patrick Hand"/>
                <a:ea typeface="Patrick Hand"/>
                <a:cs typeface="Patrick Hand"/>
                <a:sym typeface="Patrick Hand"/>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581" name="Google Shape;581;p16"/>
          <p:cNvSpPr txBox="1"/>
          <p:nvPr>
            <p:ph idx="1" type="subTitle"/>
          </p:nvPr>
        </p:nvSpPr>
        <p:spPr>
          <a:xfrm>
            <a:off x="3606600" y="3733800"/>
            <a:ext cx="4360200" cy="4164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2" name="Google Shape;582;p16"/>
          <p:cNvSpPr/>
          <p:nvPr/>
        </p:nvSpPr>
        <p:spPr>
          <a:xfrm flipH="1" rot="1788335">
            <a:off x="8032961" y="4096967"/>
            <a:ext cx="544014" cy="934806"/>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6"/>
          <p:cNvSpPr/>
          <p:nvPr/>
        </p:nvSpPr>
        <p:spPr>
          <a:xfrm>
            <a:off x="194988"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6"/>
          <p:cNvSpPr/>
          <p:nvPr/>
        </p:nvSpPr>
        <p:spPr>
          <a:xfrm>
            <a:off x="715108"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585" name="Shape 585"/>
        <p:cNvGrpSpPr/>
        <p:nvPr/>
      </p:nvGrpSpPr>
      <p:grpSpPr>
        <a:xfrm>
          <a:off x="0" y="0"/>
          <a:ext cx="0" cy="0"/>
          <a:chOff x="0" y="0"/>
          <a:chExt cx="0" cy="0"/>
        </a:xfrm>
      </p:grpSpPr>
      <p:grpSp>
        <p:nvGrpSpPr>
          <p:cNvPr id="586" name="Google Shape;586;p17"/>
          <p:cNvGrpSpPr/>
          <p:nvPr/>
        </p:nvGrpSpPr>
        <p:grpSpPr>
          <a:xfrm>
            <a:off x="10900" y="0"/>
            <a:ext cx="9142800" cy="5143500"/>
            <a:chOff x="10900" y="0"/>
            <a:chExt cx="9142800" cy="5143500"/>
          </a:xfrm>
        </p:grpSpPr>
        <p:cxnSp>
          <p:nvCxnSpPr>
            <p:cNvPr id="587" name="Google Shape;587;p17"/>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88" name="Google Shape;588;p17"/>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89" name="Google Shape;589;p17"/>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0" name="Google Shape;590;p17"/>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1" name="Google Shape;591;p17"/>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2" name="Google Shape;592;p17"/>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3" name="Google Shape;593;p17"/>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4" name="Google Shape;594;p17"/>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5" name="Google Shape;595;p17"/>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6" name="Google Shape;596;p17"/>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7" name="Google Shape;597;p17"/>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8" name="Google Shape;598;p17"/>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599" name="Google Shape;599;p17"/>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00" name="Google Shape;600;p17"/>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01" name="Google Shape;601;p17"/>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02" name="Google Shape;602;p17"/>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03" name="Google Shape;603;p17"/>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04" name="Google Shape;604;p17"/>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05" name="Google Shape;605;p17"/>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06" name="Google Shape;606;p17"/>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07" name="Google Shape;607;p17"/>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08" name="Google Shape;608;p17"/>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09" name="Google Shape;609;p17"/>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10" name="Google Shape;610;p17"/>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11" name="Google Shape;611;p17"/>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12" name="Google Shape;612;p17"/>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13" name="Google Shape;613;p17"/>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14" name="Google Shape;614;p17"/>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615" name="Google Shape;615;p17"/>
          <p:cNvGrpSpPr/>
          <p:nvPr/>
        </p:nvGrpSpPr>
        <p:grpSpPr>
          <a:xfrm>
            <a:off x="-44062" y="-749742"/>
            <a:ext cx="9384877" cy="6019445"/>
            <a:chOff x="-44062" y="-749742"/>
            <a:chExt cx="9384877" cy="6019445"/>
          </a:xfrm>
        </p:grpSpPr>
        <p:sp>
          <p:nvSpPr>
            <p:cNvPr id="616" name="Google Shape;616;p17"/>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17"/>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17"/>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17"/>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17"/>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17"/>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2" name="Google Shape;622;p17"/>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7"/>
          <p:cNvSpPr txBox="1"/>
          <p:nvPr>
            <p:ph type="title"/>
          </p:nvPr>
        </p:nvSpPr>
        <p:spPr>
          <a:xfrm>
            <a:off x="3879500" y="3637125"/>
            <a:ext cx="4320900" cy="5319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b="1" sz="2200">
                <a:latin typeface="Patrick Hand"/>
                <a:ea typeface="Patrick Hand"/>
                <a:cs typeface="Patrick Hand"/>
                <a:sym typeface="Patrick Han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624" name="Google Shape;624;p17"/>
          <p:cNvSpPr txBox="1"/>
          <p:nvPr>
            <p:ph idx="1" type="subTitle"/>
          </p:nvPr>
        </p:nvSpPr>
        <p:spPr>
          <a:xfrm>
            <a:off x="3879500" y="1896825"/>
            <a:ext cx="4320900" cy="1740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2500"/>
              <a:buNone/>
              <a:defRPr sz="2600">
                <a:latin typeface="Barlow Medium"/>
                <a:ea typeface="Barlow Medium"/>
                <a:cs typeface="Barlow Medium"/>
                <a:sym typeface="Barlow Medium"/>
              </a:defRPr>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625" name="Google Shape;625;p17"/>
          <p:cNvSpPr/>
          <p:nvPr/>
        </p:nvSpPr>
        <p:spPr>
          <a:xfrm rot="7974970">
            <a:off x="5602478" y="534807"/>
            <a:ext cx="544009" cy="934797"/>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17"/>
          <p:cNvSpPr/>
          <p:nvPr/>
        </p:nvSpPr>
        <p:spPr>
          <a:xfrm rot="10800000">
            <a:off x="77613" y="11348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7"/>
          <p:cNvSpPr/>
          <p:nvPr/>
        </p:nvSpPr>
        <p:spPr>
          <a:xfrm rot="10800000">
            <a:off x="7810615"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7"/>
          <p:cNvSpPr/>
          <p:nvPr/>
        </p:nvSpPr>
        <p:spPr>
          <a:xfrm rot="10800000">
            <a:off x="6853913" y="4388912"/>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629" name="Shape 629"/>
        <p:cNvGrpSpPr/>
        <p:nvPr/>
      </p:nvGrpSpPr>
      <p:grpSpPr>
        <a:xfrm>
          <a:off x="0" y="0"/>
          <a:ext cx="0" cy="0"/>
          <a:chOff x="0" y="0"/>
          <a:chExt cx="0" cy="0"/>
        </a:xfrm>
      </p:grpSpPr>
      <p:grpSp>
        <p:nvGrpSpPr>
          <p:cNvPr id="630" name="Google Shape;630;p18"/>
          <p:cNvGrpSpPr/>
          <p:nvPr/>
        </p:nvGrpSpPr>
        <p:grpSpPr>
          <a:xfrm>
            <a:off x="10900" y="0"/>
            <a:ext cx="9142800" cy="5143500"/>
            <a:chOff x="10900" y="0"/>
            <a:chExt cx="9142800" cy="5143500"/>
          </a:xfrm>
        </p:grpSpPr>
        <p:cxnSp>
          <p:nvCxnSpPr>
            <p:cNvPr id="631" name="Google Shape;631;p18"/>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2" name="Google Shape;632;p18"/>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3" name="Google Shape;633;p18"/>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4" name="Google Shape;634;p18"/>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5" name="Google Shape;635;p18"/>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6" name="Google Shape;636;p18"/>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7" name="Google Shape;637;p18"/>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8" name="Google Shape;638;p18"/>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39" name="Google Shape;639;p18"/>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0" name="Google Shape;640;p18"/>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1" name="Google Shape;641;p18"/>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2" name="Google Shape;642;p18"/>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3" name="Google Shape;643;p18"/>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4" name="Google Shape;644;p18"/>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5" name="Google Shape;645;p18"/>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6" name="Google Shape;646;p18"/>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7" name="Google Shape;647;p18"/>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8" name="Google Shape;648;p18"/>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49" name="Google Shape;649;p18"/>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0" name="Google Shape;650;p18"/>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1" name="Google Shape;651;p18"/>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2" name="Google Shape;652;p18"/>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3" name="Google Shape;653;p18"/>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4" name="Google Shape;654;p18"/>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5" name="Google Shape;655;p18"/>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6" name="Google Shape;656;p18"/>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7" name="Google Shape;657;p18"/>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58" name="Google Shape;658;p18"/>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659" name="Google Shape;659;p18"/>
          <p:cNvGrpSpPr/>
          <p:nvPr/>
        </p:nvGrpSpPr>
        <p:grpSpPr>
          <a:xfrm>
            <a:off x="-44062" y="-749742"/>
            <a:ext cx="9384877" cy="6019445"/>
            <a:chOff x="-44062" y="-749742"/>
            <a:chExt cx="9384877" cy="6019445"/>
          </a:xfrm>
        </p:grpSpPr>
        <p:sp>
          <p:nvSpPr>
            <p:cNvPr id="660" name="Google Shape;660;p18"/>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8"/>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18"/>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18"/>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8"/>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8"/>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6" name="Google Shape;666;p18"/>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8"/>
          <p:cNvSpPr txBox="1"/>
          <p:nvPr>
            <p:ph idx="1" type="subTitle"/>
          </p:nvPr>
        </p:nvSpPr>
        <p:spPr>
          <a:xfrm>
            <a:off x="2185950" y="3121350"/>
            <a:ext cx="47721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8" name="Google Shape;668;p18"/>
          <p:cNvSpPr txBox="1"/>
          <p:nvPr>
            <p:ph type="title"/>
          </p:nvPr>
        </p:nvSpPr>
        <p:spPr>
          <a:xfrm>
            <a:off x="2185950" y="1601850"/>
            <a:ext cx="4772100" cy="1449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sz="120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69" name="Google Shape;669;p18"/>
          <p:cNvSpPr/>
          <p:nvPr/>
        </p:nvSpPr>
        <p:spPr>
          <a:xfrm rot="10800000">
            <a:off x="194988" y="730363"/>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8"/>
          <p:cNvSpPr/>
          <p:nvPr/>
        </p:nvSpPr>
        <p:spPr>
          <a:xfrm rot="10800000">
            <a:off x="8056863" y="44106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8"/>
          <p:cNvSpPr/>
          <p:nvPr/>
        </p:nvSpPr>
        <p:spPr>
          <a:xfrm rot="10800000">
            <a:off x="7810615"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672" name="Shape 672"/>
        <p:cNvGrpSpPr/>
        <p:nvPr/>
      </p:nvGrpSpPr>
      <p:grpSpPr>
        <a:xfrm>
          <a:off x="0" y="0"/>
          <a:ext cx="0" cy="0"/>
          <a:chOff x="0" y="0"/>
          <a:chExt cx="0" cy="0"/>
        </a:xfrm>
      </p:grpSpPr>
      <p:grpSp>
        <p:nvGrpSpPr>
          <p:cNvPr id="673" name="Google Shape;673;p19"/>
          <p:cNvGrpSpPr/>
          <p:nvPr/>
        </p:nvGrpSpPr>
        <p:grpSpPr>
          <a:xfrm>
            <a:off x="10900" y="0"/>
            <a:ext cx="9142800" cy="5143500"/>
            <a:chOff x="10900" y="0"/>
            <a:chExt cx="9142800" cy="5143500"/>
          </a:xfrm>
        </p:grpSpPr>
        <p:cxnSp>
          <p:nvCxnSpPr>
            <p:cNvPr id="674" name="Google Shape;674;p19"/>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75" name="Google Shape;675;p19"/>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76" name="Google Shape;676;p19"/>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77" name="Google Shape;677;p19"/>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78" name="Google Shape;678;p19"/>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79" name="Google Shape;679;p19"/>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0" name="Google Shape;680;p19"/>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1" name="Google Shape;681;p19"/>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2" name="Google Shape;682;p19"/>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3" name="Google Shape;683;p19"/>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4" name="Google Shape;684;p19"/>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5" name="Google Shape;685;p19"/>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6" name="Google Shape;686;p19"/>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7" name="Google Shape;687;p19"/>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8" name="Google Shape;688;p19"/>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89" name="Google Shape;689;p19"/>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90" name="Google Shape;690;p19"/>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91" name="Google Shape;691;p19"/>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692" name="Google Shape;692;p19"/>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93" name="Google Shape;693;p19"/>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94" name="Google Shape;694;p19"/>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95" name="Google Shape;695;p19"/>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96" name="Google Shape;696;p19"/>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97" name="Google Shape;697;p19"/>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98" name="Google Shape;698;p19"/>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699" name="Google Shape;699;p19"/>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00" name="Google Shape;700;p19"/>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01" name="Google Shape;701;p19"/>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702" name="Google Shape;702;p19"/>
          <p:cNvGrpSpPr/>
          <p:nvPr/>
        </p:nvGrpSpPr>
        <p:grpSpPr>
          <a:xfrm rot="10800000">
            <a:off x="-44062" y="-749742"/>
            <a:ext cx="9384877" cy="6019445"/>
            <a:chOff x="-44062" y="-749742"/>
            <a:chExt cx="9384877" cy="6019445"/>
          </a:xfrm>
        </p:grpSpPr>
        <p:sp>
          <p:nvSpPr>
            <p:cNvPr id="703" name="Google Shape;703;p19"/>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9"/>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9"/>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9"/>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9"/>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9"/>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9" name="Google Shape;709;p19"/>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9"/>
          <p:cNvSpPr txBox="1"/>
          <p:nvPr>
            <p:ph idx="1" type="subTitle"/>
          </p:nvPr>
        </p:nvSpPr>
        <p:spPr>
          <a:xfrm>
            <a:off x="715100" y="3208200"/>
            <a:ext cx="3739800" cy="82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1" name="Google Shape;711;p19"/>
          <p:cNvSpPr txBox="1"/>
          <p:nvPr>
            <p:ph type="title"/>
          </p:nvPr>
        </p:nvSpPr>
        <p:spPr>
          <a:xfrm>
            <a:off x="715100" y="1569600"/>
            <a:ext cx="3739800" cy="1638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12" name="Google Shape;712;p19"/>
          <p:cNvSpPr/>
          <p:nvPr/>
        </p:nvSpPr>
        <p:spPr>
          <a:xfrm flipH="1" rot="-4052368">
            <a:off x="443086" y="4141101"/>
            <a:ext cx="544015" cy="934807"/>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9"/>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9"/>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_1">
    <p:spTree>
      <p:nvGrpSpPr>
        <p:cNvPr id="715" name="Shape 715"/>
        <p:cNvGrpSpPr/>
        <p:nvPr/>
      </p:nvGrpSpPr>
      <p:grpSpPr>
        <a:xfrm>
          <a:off x="0" y="0"/>
          <a:ext cx="0" cy="0"/>
          <a:chOff x="0" y="0"/>
          <a:chExt cx="0" cy="0"/>
        </a:xfrm>
      </p:grpSpPr>
      <p:grpSp>
        <p:nvGrpSpPr>
          <p:cNvPr id="716" name="Google Shape;716;p20"/>
          <p:cNvGrpSpPr/>
          <p:nvPr/>
        </p:nvGrpSpPr>
        <p:grpSpPr>
          <a:xfrm>
            <a:off x="10900" y="0"/>
            <a:ext cx="9142800" cy="5143500"/>
            <a:chOff x="10900" y="0"/>
            <a:chExt cx="9142800" cy="5143500"/>
          </a:xfrm>
        </p:grpSpPr>
        <p:cxnSp>
          <p:nvCxnSpPr>
            <p:cNvPr id="717" name="Google Shape;717;p20"/>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18" name="Google Shape;718;p20"/>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19" name="Google Shape;719;p20"/>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0" name="Google Shape;720;p20"/>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1" name="Google Shape;721;p20"/>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2" name="Google Shape;722;p20"/>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3" name="Google Shape;723;p20"/>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4" name="Google Shape;724;p20"/>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5" name="Google Shape;725;p20"/>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6" name="Google Shape;726;p20"/>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7" name="Google Shape;727;p20"/>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8" name="Google Shape;728;p20"/>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29" name="Google Shape;729;p20"/>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30" name="Google Shape;730;p20"/>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31" name="Google Shape;731;p20"/>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32" name="Google Shape;732;p20"/>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33" name="Google Shape;733;p20"/>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34" name="Google Shape;734;p20"/>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35" name="Google Shape;735;p20"/>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36" name="Google Shape;736;p20"/>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37" name="Google Shape;737;p20"/>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38" name="Google Shape;738;p20"/>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39" name="Google Shape;739;p20"/>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40" name="Google Shape;740;p20"/>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41" name="Google Shape;741;p20"/>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42" name="Google Shape;742;p20"/>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43" name="Google Shape;743;p20"/>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44" name="Google Shape;744;p20"/>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745" name="Google Shape;745;p20"/>
          <p:cNvGrpSpPr/>
          <p:nvPr/>
        </p:nvGrpSpPr>
        <p:grpSpPr>
          <a:xfrm flipH="1" rot="10800000">
            <a:off x="-44062" y="-749742"/>
            <a:ext cx="9384877" cy="6019445"/>
            <a:chOff x="-44062" y="-749742"/>
            <a:chExt cx="9384877" cy="6019445"/>
          </a:xfrm>
        </p:grpSpPr>
        <p:sp>
          <p:nvSpPr>
            <p:cNvPr id="746" name="Google Shape;746;p20"/>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0"/>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0"/>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0"/>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0"/>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0"/>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2" name="Google Shape;752;p20"/>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0"/>
          <p:cNvSpPr txBox="1"/>
          <p:nvPr>
            <p:ph idx="1" type="subTitle"/>
          </p:nvPr>
        </p:nvSpPr>
        <p:spPr>
          <a:xfrm>
            <a:off x="1090977" y="2449713"/>
            <a:ext cx="2907600" cy="101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54" name="Google Shape;754;p20"/>
          <p:cNvSpPr txBox="1"/>
          <p:nvPr>
            <p:ph type="title"/>
          </p:nvPr>
        </p:nvSpPr>
        <p:spPr>
          <a:xfrm>
            <a:off x="1090977" y="1831288"/>
            <a:ext cx="29076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55" name="Google Shape;755;p20"/>
          <p:cNvSpPr/>
          <p:nvPr/>
        </p:nvSpPr>
        <p:spPr>
          <a:xfrm flipH="1">
            <a:off x="194988"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0"/>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0"/>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_1_1">
    <p:spTree>
      <p:nvGrpSpPr>
        <p:cNvPr id="758" name="Shape 758"/>
        <p:cNvGrpSpPr/>
        <p:nvPr/>
      </p:nvGrpSpPr>
      <p:grpSpPr>
        <a:xfrm>
          <a:off x="0" y="0"/>
          <a:ext cx="0" cy="0"/>
          <a:chOff x="0" y="0"/>
          <a:chExt cx="0" cy="0"/>
        </a:xfrm>
      </p:grpSpPr>
      <p:grpSp>
        <p:nvGrpSpPr>
          <p:cNvPr id="759" name="Google Shape;759;p21"/>
          <p:cNvGrpSpPr/>
          <p:nvPr/>
        </p:nvGrpSpPr>
        <p:grpSpPr>
          <a:xfrm>
            <a:off x="10900" y="0"/>
            <a:ext cx="9142800" cy="5143500"/>
            <a:chOff x="10900" y="0"/>
            <a:chExt cx="9142800" cy="5143500"/>
          </a:xfrm>
        </p:grpSpPr>
        <p:cxnSp>
          <p:nvCxnSpPr>
            <p:cNvPr id="760" name="Google Shape;760;p21"/>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1" name="Google Shape;761;p21"/>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2" name="Google Shape;762;p21"/>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3" name="Google Shape;763;p21"/>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4" name="Google Shape;764;p21"/>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5" name="Google Shape;765;p21"/>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6" name="Google Shape;766;p21"/>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7" name="Google Shape;767;p21"/>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8" name="Google Shape;768;p21"/>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69" name="Google Shape;769;p21"/>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0" name="Google Shape;770;p21"/>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1" name="Google Shape;771;p21"/>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2" name="Google Shape;772;p21"/>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3" name="Google Shape;773;p21"/>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4" name="Google Shape;774;p21"/>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5" name="Google Shape;775;p21"/>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6" name="Google Shape;776;p21"/>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7" name="Google Shape;777;p21"/>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778" name="Google Shape;778;p21"/>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79" name="Google Shape;779;p21"/>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0" name="Google Shape;780;p21"/>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1" name="Google Shape;781;p21"/>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2" name="Google Shape;782;p21"/>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3" name="Google Shape;783;p21"/>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4" name="Google Shape;784;p21"/>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5" name="Google Shape;785;p21"/>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6" name="Google Shape;786;p21"/>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787" name="Google Shape;787;p21"/>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788" name="Google Shape;788;p21"/>
          <p:cNvGrpSpPr/>
          <p:nvPr/>
        </p:nvGrpSpPr>
        <p:grpSpPr>
          <a:xfrm>
            <a:off x="-44062" y="-749742"/>
            <a:ext cx="9384877" cy="6019445"/>
            <a:chOff x="-44062" y="-749742"/>
            <a:chExt cx="9384877" cy="6019445"/>
          </a:xfrm>
        </p:grpSpPr>
        <p:sp>
          <p:nvSpPr>
            <p:cNvPr id="789" name="Google Shape;789;p21"/>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1"/>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1"/>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1"/>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1"/>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1"/>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5" name="Google Shape;795;p21"/>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1"/>
          <p:cNvSpPr txBox="1"/>
          <p:nvPr>
            <p:ph idx="1" type="subTitle"/>
          </p:nvPr>
        </p:nvSpPr>
        <p:spPr>
          <a:xfrm>
            <a:off x="4590554" y="2464975"/>
            <a:ext cx="2793600" cy="976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97" name="Google Shape;797;p21"/>
          <p:cNvSpPr txBox="1"/>
          <p:nvPr>
            <p:ph type="title"/>
          </p:nvPr>
        </p:nvSpPr>
        <p:spPr>
          <a:xfrm>
            <a:off x="4590554" y="1824900"/>
            <a:ext cx="27936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98" name="Google Shape;798;p21"/>
          <p:cNvSpPr/>
          <p:nvPr/>
        </p:nvSpPr>
        <p:spPr>
          <a:xfrm rot="10800000">
            <a:off x="194988" y="730363"/>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1"/>
          <p:cNvSpPr/>
          <p:nvPr/>
        </p:nvSpPr>
        <p:spPr>
          <a:xfrm rot="10800000">
            <a:off x="8056863" y="44106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1"/>
          <p:cNvSpPr/>
          <p:nvPr/>
        </p:nvSpPr>
        <p:spPr>
          <a:xfrm rot="10800000">
            <a:off x="7810615"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_1_1_1">
    <p:spTree>
      <p:nvGrpSpPr>
        <p:cNvPr id="801" name="Shape 801"/>
        <p:cNvGrpSpPr/>
        <p:nvPr/>
      </p:nvGrpSpPr>
      <p:grpSpPr>
        <a:xfrm>
          <a:off x="0" y="0"/>
          <a:ext cx="0" cy="0"/>
          <a:chOff x="0" y="0"/>
          <a:chExt cx="0" cy="0"/>
        </a:xfrm>
      </p:grpSpPr>
      <p:grpSp>
        <p:nvGrpSpPr>
          <p:cNvPr id="802" name="Google Shape;802;p22"/>
          <p:cNvGrpSpPr/>
          <p:nvPr/>
        </p:nvGrpSpPr>
        <p:grpSpPr>
          <a:xfrm>
            <a:off x="10900" y="0"/>
            <a:ext cx="9142800" cy="5143500"/>
            <a:chOff x="10900" y="0"/>
            <a:chExt cx="9142800" cy="5143500"/>
          </a:xfrm>
        </p:grpSpPr>
        <p:cxnSp>
          <p:nvCxnSpPr>
            <p:cNvPr id="803" name="Google Shape;803;p22"/>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04" name="Google Shape;804;p22"/>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05" name="Google Shape;805;p22"/>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06" name="Google Shape;806;p22"/>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07" name="Google Shape;807;p22"/>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08" name="Google Shape;808;p22"/>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09" name="Google Shape;809;p22"/>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0" name="Google Shape;810;p22"/>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1" name="Google Shape;811;p22"/>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2" name="Google Shape;812;p22"/>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3" name="Google Shape;813;p22"/>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4" name="Google Shape;814;p22"/>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5" name="Google Shape;815;p22"/>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6" name="Google Shape;816;p22"/>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7" name="Google Shape;817;p22"/>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8" name="Google Shape;818;p22"/>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19" name="Google Shape;819;p22"/>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20" name="Google Shape;820;p22"/>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21" name="Google Shape;821;p22"/>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22" name="Google Shape;822;p22"/>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23" name="Google Shape;823;p22"/>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24" name="Google Shape;824;p22"/>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25" name="Google Shape;825;p22"/>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26" name="Google Shape;826;p22"/>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27" name="Google Shape;827;p22"/>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28" name="Google Shape;828;p22"/>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29" name="Google Shape;829;p22"/>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30" name="Google Shape;830;p22"/>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831" name="Google Shape;831;p22"/>
          <p:cNvGrpSpPr/>
          <p:nvPr/>
        </p:nvGrpSpPr>
        <p:grpSpPr>
          <a:xfrm flipH="1">
            <a:off x="-44062" y="-749742"/>
            <a:ext cx="9384877" cy="6019445"/>
            <a:chOff x="-44062" y="-749742"/>
            <a:chExt cx="9384877" cy="6019445"/>
          </a:xfrm>
        </p:grpSpPr>
        <p:sp>
          <p:nvSpPr>
            <p:cNvPr id="832" name="Google Shape;832;p22"/>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2"/>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2"/>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2"/>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2"/>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2"/>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8" name="Google Shape;838;p22"/>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2"/>
          <p:cNvSpPr txBox="1"/>
          <p:nvPr>
            <p:ph idx="1" type="subTitle"/>
          </p:nvPr>
        </p:nvSpPr>
        <p:spPr>
          <a:xfrm>
            <a:off x="2039836" y="2448325"/>
            <a:ext cx="2907600" cy="1012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40" name="Google Shape;840;p22"/>
          <p:cNvSpPr txBox="1"/>
          <p:nvPr>
            <p:ph type="title"/>
          </p:nvPr>
        </p:nvSpPr>
        <p:spPr>
          <a:xfrm>
            <a:off x="2039836" y="1829950"/>
            <a:ext cx="29076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41" name="Google Shape;841;p22"/>
          <p:cNvSpPr/>
          <p:nvPr/>
        </p:nvSpPr>
        <p:spPr>
          <a:xfrm>
            <a:off x="8032959"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2"/>
          <p:cNvSpPr/>
          <p:nvPr/>
        </p:nvSpPr>
        <p:spPr>
          <a:xfrm>
            <a:off x="194988"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2"/>
          <p:cNvSpPr/>
          <p:nvPr/>
        </p:nvSpPr>
        <p:spPr>
          <a:xfrm>
            <a:off x="715108"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1_1_1_1_1">
    <p:spTree>
      <p:nvGrpSpPr>
        <p:cNvPr id="844" name="Shape 844"/>
        <p:cNvGrpSpPr/>
        <p:nvPr/>
      </p:nvGrpSpPr>
      <p:grpSpPr>
        <a:xfrm>
          <a:off x="0" y="0"/>
          <a:ext cx="0" cy="0"/>
          <a:chOff x="0" y="0"/>
          <a:chExt cx="0" cy="0"/>
        </a:xfrm>
      </p:grpSpPr>
      <p:grpSp>
        <p:nvGrpSpPr>
          <p:cNvPr id="845" name="Google Shape;845;p23"/>
          <p:cNvGrpSpPr/>
          <p:nvPr/>
        </p:nvGrpSpPr>
        <p:grpSpPr>
          <a:xfrm>
            <a:off x="10900" y="0"/>
            <a:ext cx="9142800" cy="5143500"/>
            <a:chOff x="10900" y="0"/>
            <a:chExt cx="9142800" cy="5143500"/>
          </a:xfrm>
        </p:grpSpPr>
        <p:cxnSp>
          <p:nvCxnSpPr>
            <p:cNvPr id="846" name="Google Shape;846;p23"/>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47" name="Google Shape;847;p23"/>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48" name="Google Shape;848;p23"/>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49" name="Google Shape;849;p23"/>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0" name="Google Shape;850;p23"/>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1" name="Google Shape;851;p23"/>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2" name="Google Shape;852;p23"/>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3" name="Google Shape;853;p23"/>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4" name="Google Shape;854;p23"/>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5" name="Google Shape;855;p23"/>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6" name="Google Shape;856;p23"/>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7" name="Google Shape;857;p23"/>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8" name="Google Shape;858;p23"/>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59" name="Google Shape;859;p23"/>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60" name="Google Shape;860;p23"/>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61" name="Google Shape;861;p23"/>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62" name="Google Shape;862;p23"/>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63" name="Google Shape;863;p23"/>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64" name="Google Shape;864;p23"/>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65" name="Google Shape;865;p23"/>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66" name="Google Shape;866;p23"/>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67" name="Google Shape;867;p23"/>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68" name="Google Shape;868;p23"/>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69" name="Google Shape;869;p23"/>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70" name="Google Shape;870;p23"/>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71" name="Google Shape;871;p23"/>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72" name="Google Shape;872;p23"/>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873" name="Google Shape;873;p23"/>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874" name="Google Shape;874;p23"/>
          <p:cNvGrpSpPr/>
          <p:nvPr/>
        </p:nvGrpSpPr>
        <p:grpSpPr>
          <a:xfrm flipH="1">
            <a:off x="-44062" y="-749742"/>
            <a:ext cx="9384877" cy="6019445"/>
            <a:chOff x="-44062" y="-749742"/>
            <a:chExt cx="9384877" cy="6019445"/>
          </a:xfrm>
        </p:grpSpPr>
        <p:sp>
          <p:nvSpPr>
            <p:cNvPr id="875" name="Google Shape;875;p23"/>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3"/>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3"/>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3"/>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3"/>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3"/>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1" name="Google Shape;881;p23"/>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3"/>
          <p:cNvSpPr txBox="1"/>
          <p:nvPr>
            <p:ph idx="1" type="subTitle"/>
          </p:nvPr>
        </p:nvSpPr>
        <p:spPr>
          <a:xfrm>
            <a:off x="3700225" y="3013575"/>
            <a:ext cx="4376400" cy="11964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83" name="Google Shape;883;p23"/>
          <p:cNvSpPr txBox="1"/>
          <p:nvPr>
            <p:ph type="title"/>
          </p:nvPr>
        </p:nvSpPr>
        <p:spPr>
          <a:xfrm>
            <a:off x="3700225" y="2382800"/>
            <a:ext cx="4376400" cy="572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84" name="Google Shape;884;p23"/>
          <p:cNvSpPr/>
          <p:nvPr/>
        </p:nvSpPr>
        <p:spPr>
          <a:xfrm flipH="1">
            <a:off x="194988"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3"/>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3"/>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887" name="Shape 887"/>
        <p:cNvGrpSpPr/>
        <p:nvPr/>
      </p:nvGrpSpPr>
      <p:grpSpPr>
        <a:xfrm>
          <a:off x="0" y="0"/>
          <a:ext cx="0" cy="0"/>
          <a:chOff x="0" y="0"/>
          <a:chExt cx="0" cy="0"/>
        </a:xfrm>
      </p:grpSpPr>
      <p:grpSp>
        <p:nvGrpSpPr>
          <p:cNvPr id="888" name="Google Shape;888;p24"/>
          <p:cNvGrpSpPr/>
          <p:nvPr/>
        </p:nvGrpSpPr>
        <p:grpSpPr>
          <a:xfrm>
            <a:off x="10900" y="0"/>
            <a:ext cx="9142800" cy="5143500"/>
            <a:chOff x="10900" y="0"/>
            <a:chExt cx="9142800" cy="5143500"/>
          </a:xfrm>
        </p:grpSpPr>
        <p:cxnSp>
          <p:nvCxnSpPr>
            <p:cNvPr id="889" name="Google Shape;889;p24"/>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0" name="Google Shape;890;p24"/>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1" name="Google Shape;891;p24"/>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2" name="Google Shape;892;p24"/>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3" name="Google Shape;893;p24"/>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4" name="Google Shape;894;p24"/>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5" name="Google Shape;895;p24"/>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6" name="Google Shape;896;p24"/>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7" name="Google Shape;897;p24"/>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8" name="Google Shape;898;p24"/>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899" name="Google Shape;899;p24"/>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00" name="Google Shape;900;p24"/>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01" name="Google Shape;901;p24"/>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02" name="Google Shape;902;p24"/>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03" name="Google Shape;903;p24"/>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04" name="Google Shape;904;p24"/>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05" name="Google Shape;905;p24"/>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06" name="Google Shape;906;p24"/>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07" name="Google Shape;907;p24"/>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08" name="Google Shape;908;p24"/>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09" name="Google Shape;909;p24"/>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10" name="Google Shape;910;p24"/>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11" name="Google Shape;911;p24"/>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12" name="Google Shape;912;p24"/>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13" name="Google Shape;913;p24"/>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14" name="Google Shape;914;p24"/>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15" name="Google Shape;915;p24"/>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16" name="Google Shape;916;p24"/>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917" name="Google Shape;917;p24"/>
          <p:cNvGrpSpPr/>
          <p:nvPr/>
        </p:nvGrpSpPr>
        <p:grpSpPr>
          <a:xfrm flipH="1" rot="10800000">
            <a:off x="-44062" y="-749742"/>
            <a:ext cx="9384877" cy="6019445"/>
            <a:chOff x="-44062" y="-749742"/>
            <a:chExt cx="9384877" cy="6019445"/>
          </a:xfrm>
        </p:grpSpPr>
        <p:sp>
          <p:nvSpPr>
            <p:cNvPr id="918" name="Google Shape;918;p24"/>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4"/>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4"/>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4"/>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4"/>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4"/>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4" name="Google Shape;924;p24"/>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4"/>
          <p:cNvSpPr txBox="1"/>
          <p:nvPr>
            <p:ph idx="1" type="subTitle"/>
          </p:nvPr>
        </p:nvSpPr>
        <p:spPr>
          <a:xfrm>
            <a:off x="1827613" y="3372025"/>
            <a:ext cx="2291100" cy="48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2200">
                <a:solidFill>
                  <a:schemeClr val="dk1"/>
                </a:solidFill>
                <a:latin typeface="Patrick Hand"/>
                <a:ea typeface="Patrick Hand"/>
                <a:cs typeface="Patrick Hand"/>
                <a:sym typeface="Patrick Hand"/>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926" name="Google Shape;926;p24"/>
          <p:cNvSpPr txBox="1"/>
          <p:nvPr>
            <p:ph idx="2" type="subTitle"/>
          </p:nvPr>
        </p:nvSpPr>
        <p:spPr>
          <a:xfrm>
            <a:off x="5025288" y="3372025"/>
            <a:ext cx="2291100" cy="48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2200">
                <a:solidFill>
                  <a:schemeClr val="dk1"/>
                </a:solidFill>
                <a:latin typeface="Patrick Hand"/>
                <a:ea typeface="Patrick Hand"/>
                <a:cs typeface="Patrick Hand"/>
                <a:sym typeface="Patrick Hand"/>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927" name="Google Shape;927;p24"/>
          <p:cNvSpPr txBox="1"/>
          <p:nvPr>
            <p:ph idx="3" type="subTitle"/>
          </p:nvPr>
        </p:nvSpPr>
        <p:spPr>
          <a:xfrm>
            <a:off x="1827613" y="3860350"/>
            <a:ext cx="2291100" cy="48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8" name="Google Shape;928;p24"/>
          <p:cNvSpPr txBox="1"/>
          <p:nvPr>
            <p:ph idx="4" type="subTitle"/>
          </p:nvPr>
        </p:nvSpPr>
        <p:spPr>
          <a:xfrm>
            <a:off x="5025288" y="3860350"/>
            <a:ext cx="2291100" cy="48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9" name="Google Shape;929;p2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30" name="Google Shape;930;p24"/>
          <p:cNvSpPr/>
          <p:nvPr/>
        </p:nvSpPr>
        <p:spPr>
          <a:xfrm flipH="1">
            <a:off x="194988"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4"/>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4"/>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933" name="Shape 933"/>
        <p:cNvGrpSpPr/>
        <p:nvPr/>
      </p:nvGrpSpPr>
      <p:grpSpPr>
        <a:xfrm>
          <a:off x="0" y="0"/>
          <a:ext cx="0" cy="0"/>
          <a:chOff x="0" y="0"/>
          <a:chExt cx="0" cy="0"/>
        </a:xfrm>
      </p:grpSpPr>
      <p:grpSp>
        <p:nvGrpSpPr>
          <p:cNvPr id="934" name="Google Shape;934;p25"/>
          <p:cNvGrpSpPr/>
          <p:nvPr/>
        </p:nvGrpSpPr>
        <p:grpSpPr>
          <a:xfrm>
            <a:off x="10900" y="0"/>
            <a:ext cx="9142800" cy="5143500"/>
            <a:chOff x="10900" y="0"/>
            <a:chExt cx="9142800" cy="5143500"/>
          </a:xfrm>
        </p:grpSpPr>
        <p:cxnSp>
          <p:nvCxnSpPr>
            <p:cNvPr id="935" name="Google Shape;935;p25"/>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36" name="Google Shape;936;p25"/>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37" name="Google Shape;937;p25"/>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38" name="Google Shape;938;p25"/>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39" name="Google Shape;939;p25"/>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0" name="Google Shape;940;p25"/>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1" name="Google Shape;941;p25"/>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2" name="Google Shape;942;p25"/>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3" name="Google Shape;943;p25"/>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4" name="Google Shape;944;p25"/>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5" name="Google Shape;945;p25"/>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6" name="Google Shape;946;p25"/>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7" name="Google Shape;947;p25"/>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8" name="Google Shape;948;p25"/>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49" name="Google Shape;949;p25"/>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50" name="Google Shape;950;p25"/>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51" name="Google Shape;951;p25"/>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52" name="Google Shape;952;p25"/>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53" name="Google Shape;953;p25"/>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54" name="Google Shape;954;p25"/>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55" name="Google Shape;955;p25"/>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56" name="Google Shape;956;p25"/>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57" name="Google Shape;957;p25"/>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58" name="Google Shape;958;p25"/>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59" name="Google Shape;959;p25"/>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60" name="Google Shape;960;p25"/>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61" name="Google Shape;961;p25"/>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962" name="Google Shape;962;p25"/>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963" name="Google Shape;963;p25"/>
          <p:cNvGrpSpPr/>
          <p:nvPr/>
        </p:nvGrpSpPr>
        <p:grpSpPr>
          <a:xfrm>
            <a:off x="-44062" y="-749742"/>
            <a:ext cx="9384877" cy="6019445"/>
            <a:chOff x="-44062" y="-749742"/>
            <a:chExt cx="9384877" cy="6019445"/>
          </a:xfrm>
        </p:grpSpPr>
        <p:sp>
          <p:nvSpPr>
            <p:cNvPr id="964" name="Google Shape;964;p25"/>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5"/>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5"/>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5"/>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5"/>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5"/>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0" name="Google Shape;970;p25"/>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5"/>
          <p:cNvSpPr txBox="1"/>
          <p:nvPr>
            <p:ph type="title"/>
          </p:nvPr>
        </p:nvSpPr>
        <p:spPr>
          <a:xfrm>
            <a:off x="720000" y="2804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72" name="Google Shape;972;p25"/>
          <p:cNvSpPr txBox="1"/>
          <p:nvPr>
            <p:ph idx="1" type="subTitle"/>
          </p:nvPr>
        </p:nvSpPr>
        <p:spPr>
          <a:xfrm>
            <a:off x="720000" y="3390854"/>
            <a:ext cx="2336400" cy="651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73" name="Google Shape;973;p25"/>
          <p:cNvSpPr txBox="1"/>
          <p:nvPr>
            <p:ph idx="2" type="title"/>
          </p:nvPr>
        </p:nvSpPr>
        <p:spPr>
          <a:xfrm>
            <a:off x="3403800" y="2804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74" name="Google Shape;974;p25"/>
          <p:cNvSpPr txBox="1"/>
          <p:nvPr>
            <p:ph idx="3" type="subTitle"/>
          </p:nvPr>
        </p:nvSpPr>
        <p:spPr>
          <a:xfrm>
            <a:off x="3403800" y="3390854"/>
            <a:ext cx="2336400" cy="651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75" name="Google Shape;975;p25"/>
          <p:cNvSpPr txBox="1"/>
          <p:nvPr>
            <p:ph idx="4" type="title"/>
          </p:nvPr>
        </p:nvSpPr>
        <p:spPr>
          <a:xfrm>
            <a:off x="6087600" y="2804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76" name="Google Shape;976;p25"/>
          <p:cNvSpPr txBox="1"/>
          <p:nvPr>
            <p:ph idx="5" type="subTitle"/>
          </p:nvPr>
        </p:nvSpPr>
        <p:spPr>
          <a:xfrm>
            <a:off x="6087600" y="3390854"/>
            <a:ext cx="2336400" cy="651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77" name="Google Shape;977;p25"/>
          <p:cNvSpPr txBox="1"/>
          <p:nvPr>
            <p:ph idx="6" type="title"/>
          </p:nvPr>
        </p:nvSpPr>
        <p:spPr>
          <a:xfrm>
            <a:off x="720000" y="805025"/>
            <a:ext cx="7704000" cy="484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78" name="Google Shape;978;p25"/>
          <p:cNvSpPr/>
          <p:nvPr/>
        </p:nvSpPr>
        <p:spPr>
          <a:xfrm flipH="1" rot="8100000">
            <a:off x="126557" y="958090"/>
            <a:ext cx="543981" cy="934750"/>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5"/>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5"/>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981" name="Shape 981"/>
        <p:cNvGrpSpPr/>
        <p:nvPr/>
      </p:nvGrpSpPr>
      <p:grpSpPr>
        <a:xfrm>
          <a:off x="0" y="0"/>
          <a:ext cx="0" cy="0"/>
          <a:chOff x="0" y="0"/>
          <a:chExt cx="0" cy="0"/>
        </a:xfrm>
      </p:grpSpPr>
      <p:grpSp>
        <p:nvGrpSpPr>
          <p:cNvPr id="982" name="Google Shape;982;p26"/>
          <p:cNvGrpSpPr/>
          <p:nvPr/>
        </p:nvGrpSpPr>
        <p:grpSpPr>
          <a:xfrm>
            <a:off x="10900" y="0"/>
            <a:ext cx="9142800" cy="5143500"/>
            <a:chOff x="10900" y="0"/>
            <a:chExt cx="9142800" cy="5143500"/>
          </a:xfrm>
        </p:grpSpPr>
        <p:cxnSp>
          <p:nvCxnSpPr>
            <p:cNvPr id="983" name="Google Shape;983;p26"/>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84" name="Google Shape;984;p26"/>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85" name="Google Shape;985;p26"/>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86" name="Google Shape;986;p26"/>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87" name="Google Shape;987;p26"/>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88" name="Google Shape;988;p26"/>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89" name="Google Shape;989;p26"/>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0" name="Google Shape;990;p26"/>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1" name="Google Shape;991;p26"/>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2" name="Google Shape;992;p26"/>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3" name="Google Shape;993;p26"/>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4" name="Google Shape;994;p26"/>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5" name="Google Shape;995;p26"/>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6" name="Google Shape;996;p26"/>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7" name="Google Shape;997;p26"/>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8" name="Google Shape;998;p26"/>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999" name="Google Shape;999;p26"/>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00" name="Google Shape;1000;p26"/>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01" name="Google Shape;1001;p26"/>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02" name="Google Shape;1002;p26"/>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03" name="Google Shape;1003;p26"/>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04" name="Google Shape;1004;p26"/>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05" name="Google Shape;1005;p26"/>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06" name="Google Shape;1006;p26"/>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07" name="Google Shape;1007;p26"/>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08" name="Google Shape;1008;p26"/>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09" name="Google Shape;1009;p26"/>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10" name="Google Shape;1010;p26"/>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1011" name="Google Shape;1011;p26"/>
          <p:cNvGrpSpPr/>
          <p:nvPr/>
        </p:nvGrpSpPr>
        <p:grpSpPr>
          <a:xfrm flipH="1">
            <a:off x="-44062" y="-749742"/>
            <a:ext cx="9384877" cy="6019445"/>
            <a:chOff x="-44062" y="-749742"/>
            <a:chExt cx="9384877" cy="6019445"/>
          </a:xfrm>
        </p:grpSpPr>
        <p:sp>
          <p:nvSpPr>
            <p:cNvPr id="1012" name="Google Shape;1012;p26"/>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6"/>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6"/>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6"/>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26"/>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6"/>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8" name="Google Shape;1018;p26"/>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26"/>
          <p:cNvSpPr txBox="1"/>
          <p:nvPr>
            <p:ph type="title"/>
          </p:nvPr>
        </p:nvSpPr>
        <p:spPr>
          <a:xfrm>
            <a:off x="1424475" y="1682850"/>
            <a:ext cx="2803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20" name="Google Shape;1020;p26"/>
          <p:cNvSpPr txBox="1"/>
          <p:nvPr>
            <p:ph idx="1" type="subTitle"/>
          </p:nvPr>
        </p:nvSpPr>
        <p:spPr>
          <a:xfrm>
            <a:off x="1424475" y="2269375"/>
            <a:ext cx="2803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21" name="Google Shape;1021;p26"/>
          <p:cNvSpPr txBox="1"/>
          <p:nvPr>
            <p:ph idx="2" type="title"/>
          </p:nvPr>
        </p:nvSpPr>
        <p:spPr>
          <a:xfrm>
            <a:off x="5309650" y="1682850"/>
            <a:ext cx="2803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22" name="Google Shape;1022;p26"/>
          <p:cNvSpPr txBox="1"/>
          <p:nvPr>
            <p:ph idx="3" type="subTitle"/>
          </p:nvPr>
        </p:nvSpPr>
        <p:spPr>
          <a:xfrm>
            <a:off x="5309650" y="2269375"/>
            <a:ext cx="2803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23" name="Google Shape;1023;p26"/>
          <p:cNvSpPr txBox="1"/>
          <p:nvPr>
            <p:ph idx="4" type="title"/>
          </p:nvPr>
        </p:nvSpPr>
        <p:spPr>
          <a:xfrm>
            <a:off x="1424475" y="3268650"/>
            <a:ext cx="2803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24" name="Google Shape;1024;p26"/>
          <p:cNvSpPr txBox="1"/>
          <p:nvPr>
            <p:ph idx="5" type="subTitle"/>
          </p:nvPr>
        </p:nvSpPr>
        <p:spPr>
          <a:xfrm>
            <a:off x="1424475" y="3855175"/>
            <a:ext cx="2803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25" name="Google Shape;1025;p26"/>
          <p:cNvSpPr txBox="1"/>
          <p:nvPr>
            <p:ph idx="6" type="title"/>
          </p:nvPr>
        </p:nvSpPr>
        <p:spPr>
          <a:xfrm>
            <a:off x="5309650" y="3268650"/>
            <a:ext cx="2803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26" name="Google Shape;1026;p26"/>
          <p:cNvSpPr txBox="1"/>
          <p:nvPr>
            <p:ph idx="7" type="subTitle"/>
          </p:nvPr>
        </p:nvSpPr>
        <p:spPr>
          <a:xfrm>
            <a:off x="5309650" y="3855175"/>
            <a:ext cx="2803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27" name="Google Shape;1027;p26"/>
          <p:cNvSpPr txBox="1"/>
          <p:nvPr>
            <p:ph idx="8" type="title"/>
          </p:nvPr>
        </p:nvSpPr>
        <p:spPr>
          <a:xfrm>
            <a:off x="720000" y="805025"/>
            <a:ext cx="7704000" cy="4848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28" name="Google Shape;1028;p26"/>
          <p:cNvSpPr/>
          <p:nvPr/>
        </p:nvSpPr>
        <p:spPr>
          <a:xfrm rot="10800000">
            <a:off x="8056863" y="44106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26"/>
          <p:cNvSpPr/>
          <p:nvPr/>
        </p:nvSpPr>
        <p:spPr>
          <a:xfrm rot="10800000">
            <a:off x="7810615"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030" name="Shape 1030"/>
        <p:cNvGrpSpPr/>
        <p:nvPr/>
      </p:nvGrpSpPr>
      <p:grpSpPr>
        <a:xfrm>
          <a:off x="0" y="0"/>
          <a:ext cx="0" cy="0"/>
          <a:chOff x="0" y="0"/>
          <a:chExt cx="0" cy="0"/>
        </a:xfrm>
      </p:grpSpPr>
      <p:grpSp>
        <p:nvGrpSpPr>
          <p:cNvPr id="1031" name="Google Shape;1031;p27"/>
          <p:cNvGrpSpPr/>
          <p:nvPr/>
        </p:nvGrpSpPr>
        <p:grpSpPr>
          <a:xfrm>
            <a:off x="10900" y="0"/>
            <a:ext cx="9142800" cy="5143500"/>
            <a:chOff x="10900" y="0"/>
            <a:chExt cx="9142800" cy="5143500"/>
          </a:xfrm>
        </p:grpSpPr>
        <p:cxnSp>
          <p:nvCxnSpPr>
            <p:cNvPr id="1032" name="Google Shape;1032;p27"/>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33" name="Google Shape;1033;p27"/>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34" name="Google Shape;1034;p27"/>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35" name="Google Shape;1035;p27"/>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36" name="Google Shape;1036;p27"/>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37" name="Google Shape;1037;p27"/>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38" name="Google Shape;1038;p27"/>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39" name="Google Shape;1039;p27"/>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0" name="Google Shape;1040;p27"/>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1" name="Google Shape;1041;p27"/>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2" name="Google Shape;1042;p27"/>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3" name="Google Shape;1043;p27"/>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4" name="Google Shape;1044;p27"/>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5" name="Google Shape;1045;p27"/>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6" name="Google Shape;1046;p27"/>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7" name="Google Shape;1047;p27"/>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8" name="Google Shape;1048;p27"/>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49" name="Google Shape;1049;p27"/>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50" name="Google Shape;1050;p27"/>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1" name="Google Shape;1051;p27"/>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2" name="Google Shape;1052;p27"/>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3" name="Google Shape;1053;p27"/>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4" name="Google Shape;1054;p27"/>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5" name="Google Shape;1055;p27"/>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6" name="Google Shape;1056;p27"/>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7" name="Google Shape;1057;p27"/>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8" name="Google Shape;1058;p27"/>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059" name="Google Shape;1059;p27"/>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1060" name="Google Shape;1060;p27"/>
          <p:cNvGrpSpPr/>
          <p:nvPr/>
        </p:nvGrpSpPr>
        <p:grpSpPr>
          <a:xfrm rot="10800000">
            <a:off x="-44062" y="-749742"/>
            <a:ext cx="9384877" cy="6019445"/>
            <a:chOff x="-44062" y="-749742"/>
            <a:chExt cx="9384877" cy="6019445"/>
          </a:xfrm>
        </p:grpSpPr>
        <p:sp>
          <p:nvSpPr>
            <p:cNvPr id="1061" name="Google Shape;1061;p27"/>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27"/>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27"/>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7"/>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27"/>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27"/>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7" name="Google Shape;1067;p27"/>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27"/>
          <p:cNvSpPr txBox="1"/>
          <p:nvPr>
            <p:ph type="title"/>
          </p:nvPr>
        </p:nvSpPr>
        <p:spPr>
          <a:xfrm>
            <a:off x="720000" y="1803150"/>
            <a:ext cx="2305500" cy="40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69" name="Google Shape;1069;p27"/>
          <p:cNvSpPr txBox="1"/>
          <p:nvPr>
            <p:ph idx="1" type="subTitle"/>
          </p:nvPr>
        </p:nvSpPr>
        <p:spPr>
          <a:xfrm>
            <a:off x="720000" y="22693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0" name="Google Shape;1070;p27"/>
          <p:cNvSpPr txBox="1"/>
          <p:nvPr>
            <p:ph idx="2" type="title"/>
          </p:nvPr>
        </p:nvSpPr>
        <p:spPr>
          <a:xfrm>
            <a:off x="3419271" y="1803150"/>
            <a:ext cx="2305500" cy="40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71" name="Google Shape;1071;p27"/>
          <p:cNvSpPr txBox="1"/>
          <p:nvPr>
            <p:ph idx="3" type="subTitle"/>
          </p:nvPr>
        </p:nvSpPr>
        <p:spPr>
          <a:xfrm>
            <a:off x="3419269" y="22693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2" name="Google Shape;1072;p27"/>
          <p:cNvSpPr txBox="1"/>
          <p:nvPr>
            <p:ph idx="4" type="title"/>
          </p:nvPr>
        </p:nvSpPr>
        <p:spPr>
          <a:xfrm>
            <a:off x="720000" y="3236475"/>
            <a:ext cx="2305500" cy="40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73" name="Google Shape;1073;p27"/>
          <p:cNvSpPr txBox="1"/>
          <p:nvPr>
            <p:ph idx="5" type="subTitle"/>
          </p:nvPr>
        </p:nvSpPr>
        <p:spPr>
          <a:xfrm>
            <a:off x="720000" y="37027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4" name="Google Shape;1074;p27"/>
          <p:cNvSpPr txBox="1"/>
          <p:nvPr>
            <p:ph idx="6" type="title"/>
          </p:nvPr>
        </p:nvSpPr>
        <p:spPr>
          <a:xfrm>
            <a:off x="3419271" y="3236475"/>
            <a:ext cx="2305500" cy="40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75" name="Google Shape;1075;p27"/>
          <p:cNvSpPr txBox="1"/>
          <p:nvPr>
            <p:ph idx="7" type="subTitle"/>
          </p:nvPr>
        </p:nvSpPr>
        <p:spPr>
          <a:xfrm>
            <a:off x="3419269" y="37027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6" name="Google Shape;1076;p27"/>
          <p:cNvSpPr txBox="1"/>
          <p:nvPr>
            <p:ph idx="8" type="title"/>
          </p:nvPr>
        </p:nvSpPr>
        <p:spPr>
          <a:xfrm>
            <a:off x="6118549" y="1803150"/>
            <a:ext cx="2305500" cy="40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77" name="Google Shape;1077;p27"/>
          <p:cNvSpPr txBox="1"/>
          <p:nvPr>
            <p:ph idx="9" type="subTitle"/>
          </p:nvPr>
        </p:nvSpPr>
        <p:spPr>
          <a:xfrm>
            <a:off x="6118545" y="22693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8" name="Google Shape;1078;p27"/>
          <p:cNvSpPr txBox="1"/>
          <p:nvPr>
            <p:ph idx="13" type="title"/>
          </p:nvPr>
        </p:nvSpPr>
        <p:spPr>
          <a:xfrm>
            <a:off x="6118549" y="3236475"/>
            <a:ext cx="2305500" cy="407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b="1" sz="2200">
                <a:latin typeface="Patrick Hand"/>
                <a:ea typeface="Patrick Hand"/>
                <a:cs typeface="Patrick Hand"/>
                <a:sym typeface="Patrick Hand"/>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079" name="Google Shape;1079;p27"/>
          <p:cNvSpPr txBox="1"/>
          <p:nvPr>
            <p:ph idx="14" type="subTitle"/>
          </p:nvPr>
        </p:nvSpPr>
        <p:spPr>
          <a:xfrm>
            <a:off x="6118545" y="3702775"/>
            <a:ext cx="2305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80" name="Google Shape;1080;p27"/>
          <p:cNvSpPr txBox="1"/>
          <p:nvPr>
            <p:ph idx="15" type="title"/>
          </p:nvPr>
        </p:nvSpPr>
        <p:spPr>
          <a:xfrm>
            <a:off x="720000" y="805025"/>
            <a:ext cx="7704000" cy="484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b="1" sz="3600">
                <a:latin typeface="Patrick Hand"/>
                <a:ea typeface="Patrick Hand"/>
                <a:cs typeface="Patrick Hand"/>
                <a:sym typeface="Patrick Han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81" name="Google Shape;1081;p27"/>
          <p:cNvSpPr/>
          <p:nvPr/>
        </p:nvSpPr>
        <p:spPr>
          <a:xfrm>
            <a:off x="8492534" y="3167971"/>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7"/>
          <p:cNvSpPr/>
          <p:nvPr/>
        </p:nvSpPr>
        <p:spPr>
          <a:xfrm>
            <a:off x="79338" y="18907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7"/>
          <p:cNvSpPr/>
          <p:nvPr/>
        </p:nvSpPr>
        <p:spPr>
          <a:xfrm>
            <a:off x="715108"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084" name="Shape 1084"/>
        <p:cNvGrpSpPr/>
        <p:nvPr/>
      </p:nvGrpSpPr>
      <p:grpSpPr>
        <a:xfrm>
          <a:off x="0" y="0"/>
          <a:ext cx="0" cy="0"/>
          <a:chOff x="0" y="0"/>
          <a:chExt cx="0" cy="0"/>
        </a:xfrm>
      </p:grpSpPr>
      <p:grpSp>
        <p:nvGrpSpPr>
          <p:cNvPr id="1085" name="Google Shape;1085;p28"/>
          <p:cNvGrpSpPr/>
          <p:nvPr/>
        </p:nvGrpSpPr>
        <p:grpSpPr>
          <a:xfrm>
            <a:off x="10900" y="0"/>
            <a:ext cx="9142800" cy="5143500"/>
            <a:chOff x="10900" y="0"/>
            <a:chExt cx="9142800" cy="5143500"/>
          </a:xfrm>
        </p:grpSpPr>
        <p:cxnSp>
          <p:nvCxnSpPr>
            <p:cNvPr id="1086" name="Google Shape;1086;p28"/>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87" name="Google Shape;1087;p28"/>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88" name="Google Shape;1088;p28"/>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89" name="Google Shape;1089;p28"/>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0" name="Google Shape;1090;p28"/>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1" name="Google Shape;1091;p28"/>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2" name="Google Shape;1092;p28"/>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3" name="Google Shape;1093;p28"/>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4" name="Google Shape;1094;p28"/>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5" name="Google Shape;1095;p28"/>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6" name="Google Shape;1096;p28"/>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7" name="Google Shape;1097;p28"/>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8" name="Google Shape;1098;p28"/>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099" name="Google Shape;1099;p28"/>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00" name="Google Shape;1100;p28"/>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01" name="Google Shape;1101;p28"/>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02" name="Google Shape;1102;p28"/>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03" name="Google Shape;1103;p28"/>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04" name="Google Shape;1104;p28"/>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05" name="Google Shape;1105;p28"/>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06" name="Google Shape;1106;p28"/>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07" name="Google Shape;1107;p28"/>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08" name="Google Shape;1108;p28"/>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09" name="Google Shape;1109;p28"/>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10" name="Google Shape;1110;p28"/>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11" name="Google Shape;1111;p28"/>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12" name="Google Shape;1112;p28"/>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13" name="Google Shape;1113;p28"/>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1114" name="Google Shape;1114;p28"/>
          <p:cNvGrpSpPr/>
          <p:nvPr/>
        </p:nvGrpSpPr>
        <p:grpSpPr>
          <a:xfrm>
            <a:off x="-44062" y="-749742"/>
            <a:ext cx="9384877" cy="6019445"/>
            <a:chOff x="-44062" y="-749742"/>
            <a:chExt cx="9384877" cy="6019445"/>
          </a:xfrm>
        </p:grpSpPr>
        <p:sp>
          <p:nvSpPr>
            <p:cNvPr id="1115" name="Google Shape;1115;p28"/>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8"/>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28"/>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8"/>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8"/>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8"/>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21" name="Google Shape;1121;p28"/>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28"/>
          <p:cNvSpPr txBox="1"/>
          <p:nvPr>
            <p:ph hasCustomPrompt="1" type="title"/>
          </p:nvPr>
        </p:nvSpPr>
        <p:spPr>
          <a:xfrm>
            <a:off x="2316750" y="879675"/>
            <a:ext cx="4510500" cy="71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b="1" sz="5000">
                <a:latin typeface="Patrick Hand"/>
                <a:ea typeface="Patrick Hand"/>
                <a:cs typeface="Patrick Hand"/>
                <a:sym typeface="Patrick Hand"/>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123" name="Google Shape;1123;p28"/>
          <p:cNvSpPr txBox="1"/>
          <p:nvPr>
            <p:ph idx="1" type="subTitle"/>
          </p:nvPr>
        </p:nvSpPr>
        <p:spPr>
          <a:xfrm>
            <a:off x="2316750" y="1474627"/>
            <a:ext cx="45105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24" name="Google Shape;1124;p28"/>
          <p:cNvSpPr txBox="1"/>
          <p:nvPr>
            <p:ph hasCustomPrompt="1" idx="2" type="title"/>
          </p:nvPr>
        </p:nvSpPr>
        <p:spPr>
          <a:xfrm>
            <a:off x="2316750" y="2107153"/>
            <a:ext cx="4510500" cy="71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b="1" sz="5000">
                <a:latin typeface="Patrick Hand"/>
                <a:ea typeface="Patrick Hand"/>
                <a:cs typeface="Patrick Hand"/>
                <a:sym typeface="Patrick Hand"/>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125" name="Google Shape;1125;p28"/>
          <p:cNvSpPr txBox="1"/>
          <p:nvPr>
            <p:ph idx="3" type="subTitle"/>
          </p:nvPr>
        </p:nvSpPr>
        <p:spPr>
          <a:xfrm>
            <a:off x="2316750" y="2702170"/>
            <a:ext cx="45105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26" name="Google Shape;1126;p28"/>
          <p:cNvSpPr txBox="1"/>
          <p:nvPr>
            <p:ph hasCustomPrompt="1" idx="4" type="title"/>
          </p:nvPr>
        </p:nvSpPr>
        <p:spPr>
          <a:xfrm>
            <a:off x="2316750" y="3334708"/>
            <a:ext cx="4510500" cy="71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b="1" sz="5000">
                <a:latin typeface="Patrick Hand"/>
                <a:ea typeface="Patrick Hand"/>
                <a:cs typeface="Patrick Hand"/>
                <a:sym typeface="Patrick Hand"/>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127" name="Google Shape;1127;p28"/>
          <p:cNvSpPr txBox="1"/>
          <p:nvPr>
            <p:ph idx="5" type="subTitle"/>
          </p:nvPr>
        </p:nvSpPr>
        <p:spPr>
          <a:xfrm>
            <a:off x="2316750" y="3929725"/>
            <a:ext cx="45105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28" name="Google Shape;1128;p28"/>
          <p:cNvSpPr/>
          <p:nvPr/>
        </p:nvSpPr>
        <p:spPr>
          <a:xfrm>
            <a:off x="8032959"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8"/>
          <p:cNvSpPr/>
          <p:nvPr/>
        </p:nvSpPr>
        <p:spPr>
          <a:xfrm>
            <a:off x="194988"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8"/>
          <p:cNvSpPr/>
          <p:nvPr/>
        </p:nvSpPr>
        <p:spPr>
          <a:xfrm>
            <a:off x="715108"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1131" name="Shape 1131"/>
        <p:cNvGrpSpPr/>
        <p:nvPr/>
      </p:nvGrpSpPr>
      <p:grpSpPr>
        <a:xfrm>
          <a:off x="0" y="0"/>
          <a:ext cx="0" cy="0"/>
          <a:chOff x="0" y="0"/>
          <a:chExt cx="0" cy="0"/>
        </a:xfrm>
      </p:grpSpPr>
      <p:grpSp>
        <p:nvGrpSpPr>
          <p:cNvPr id="1132" name="Google Shape;1132;p29"/>
          <p:cNvGrpSpPr/>
          <p:nvPr/>
        </p:nvGrpSpPr>
        <p:grpSpPr>
          <a:xfrm>
            <a:off x="10900" y="0"/>
            <a:ext cx="9142800" cy="5143500"/>
            <a:chOff x="10900" y="0"/>
            <a:chExt cx="9142800" cy="5143500"/>
          </a:xfrm>
        </p:grpSpPr>
        <p:cxnSp>
          <p:nvCxnSpPr>
            <p:cNvPr id="1133" name="Google Shape;1133;p29"/>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34" name="Google Shape;1134;p29"/>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35" name="Google Shape;1135;p29"/>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36" name="Google Shape;1136;p29"/>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37" name="Google Shape;1137;p29"/>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38" name="Google Shape;1138;p29"/>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39" name="Google Shape;1139;p29"/>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0" name="Google Shape;1140;p29"/>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1" name="Google Shape;1141;p29"/>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2" name="Google Shape;1142;p29"/>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3" name="Google Shape;1143;p29"/>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4" name="Google Shape;1144;p29"/>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5" name="Google Shape;1145;p29"/>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6" name="Google Shape;1146;p29"/>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7" name="Google Shape;1147;p29"/>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8" name="Google Shape;1148;p29"/>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49" name="Google Shape;1149;p29"/>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50" name="Google Shape;1150;p29"/>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51" name="Google Shape;1151;p29"/>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2" name="Google Shape;1152;p29"/>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3" name="Google Shape;1153;p29"/>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4" name="Google Shape;1154;p29"/>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5" name="Google Shape;1155;p29"/>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6" name="Google Shape;1156;p29"/>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7" name="Google Shape;1157;p29"/>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8" name="Google Shape;1158;p29"/>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59" name="Google Shape;1159;p29"/>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160" name="Google Shape;1160;p29"/>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1161" name="Google Shape;1161;p29"/>
          <p:cNvGrpSpPr/>
          <p:nvPr/>
        </p:nvGrpSpPr>
        <p:grpSpPr>
          <a:xfrm flipH="1">
            <a:off x="-44062" y="-749742"/>
            <a:ext cx="9384877" cy="6019445"/>
            <a:chOff x="-44062" y="-749742"/>
            <a:chExt cx="9384877" cy="6019445"/>
          </a:xfrm>
        </p:grpSpPr>
        <p:sp>
          <p:nvSpPr>
            <p:cNvPr id="1162" name="Google Shape;1162;p29"/>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9"/>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9"/>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9"/>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9"/>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9"/>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8" name="Google Shape;1168;p29"/>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9"/>
          <p:cNvSpPr txBox="1"/>
          <p:nvPr>
            <p:ph type="title"/>
          </p:nvPr>
        </p:nvSpPr>
        <p:spPr>
          <a:xfrm>
            <a:off x="3465387" y="3316275"/>
            <a:ext cx="221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2200">
                <a:latin typeface="Patrick Hand"/>
                <a:ea typeface="Patrick Hand"/>
                <a:cs typeface="Patrick Hand"/>
                <a:sym typeface="Patrick Hand"/>
              </a:defRPr>
            </a:lvl1pPr>
            <a:lvl2pPr lvl="1" rtl="0">
              <a:spcBef>
                <a:spcPts val="0"/>
              </a:spcBef>
              <a:spcAft>
                <a:spcPts val="0"/>
              </a:spcAft>
              <a:buSzPts val="3500"/>
              <a:buNone/>
              <a:defRPr>
                <a:latin typeface="Poppins"/>
                <a:ea typeface="Poppins"/>
                <a:cs typeface="Poppins"/>
                <a:sym typeface="Poppins"/>
              </a:defRPr>
            </a:lvl2pPr>
            <a:lvl3pPr lvl="2" rtl="0">
              <a:spcBef>
                <a:spcPts val="0"/>
              </a:spcBef>
              <a:spcAft>
                <a:spcPts val="0"/>
              </a:spcAft>
              <a:buSzPts val="3500"/>
              <a:buNone/>
              <a:defRPr>
                <a:latin typeface="Poppins"/>
                <a:ea typeface="Poppins"/>
                <a:cs typeface="Poppins"/>
                <a:sym typeface="Poppins"/>
              </a:defRPr>
            </a:lvl3pPr>
            <a:lvl4pPr lvl="3" rtl="0">
              <a:spcBef>
                <a:spcPts val="0"/>
              </a:spcBef>
              <a:spcAft>
                <a:spcPts val="0"/>
              </a:spcAft>
              <a:buSzPts val="3500"/>
              <a:buNone/>
              <a:defRPr>
                <a:latin typeface="Poppins"/>
                <a:ea typeface="Poppins"/>
                <a:cs typeface="Poppins"/>
                <a:sym typeface="Poppins"/>
              </a:defRPr>
            </a:lvl4pPr>
            <a:lvl5pPr lvl="4" rtl="0">
              <a:spcBef>
                <a:spcPts val="0"/>
              </a:spcBef>
              <a:spcAft>
                <a:spcPts val="0"/>
              </a:spcAft>
              <a:buSzPts val="3500"/>
              <a:buNone/>
              <a:defRPr>
                <a:latin typeface="Poppins"/>
                <a:ea typeface="Poppins"/>
                <a:cs typeface="Poppins"/>
                <a:sym typeface="Poppins"/>
              </a:defRPr>
            </a:lvl5pPr>
            <a:lvl6pPr lvl="5" rtl="0">
              <a:spcBef>
                <a:spcPts val="0"/>
              </a:spcBef>
              <a:spcAft>
                <a:spcPts val="0"/>
              </a:spcAft>
              <a:buSzPts val="3500"/>
              <a:buNone/>
              <a:defRPr>
                <a:latin typeface="Poppins"/>
                <a:ea typeface="Poppins"/>
                <a:cs typeface="Poppins"/>
                <a:sym typeface="Poppins"/>
              </a:defRPr>
            </a:lvl6pPr>
            <a:lvl7pPr lvl="6" rtl="0">
              <a:spcBef>
                <a:spcPts val="0"/>
              </a:spcBef>
              <a:spcAft>
                <a:spcPts val="0"/>
              </a:spcAft>
              <a:buSzPts val="3500"/>
              <a:buNone/>
              <a:defRPr>
                <a:latin typeface="Poppins"/>
                <a:ea typeface="Poppins"/>
                <a:cs typeface="Poppins"/>
                <a:sym typeface="Poppins"/>
              </a:defRPr>
            </a:lvl7pPr>
            <a:lvl8pPr lvl="7" rtl="0">
              <a:spcBef>
                <a:spcPts val="0"/>
              </a:spcBef>
              <a:spcAft>
                <a:spcPts val="0"/>
              </a:spcAft>
              <a:buSzPts val="3500"/>
              <a:buNone/>
              <a:defRPr>
                <a:latin typeface="Poppins"/>
                <a:ea typeface="Poppins"/>
                <a:cs typeface="Poppins"/>
                <a:sym typeface="Poppins"/>
              </a:defRPr>
            </a:lvl8pPr>
            <a:lvl9pPr lvl="8" rtl="0">
              <a:spcBef>
                <a:spcPts val="0"/>
              </a:spcBef>
              <a:spcAft>
                <a:spcPts val="0"/>
              </a:spcAft>
              <a:buSzPts val="3500"/>
              <a:buNone/>
              <a:defRPr>
                <a:latin typeface="Poppins"/>
                <a:ea typeface="Poppins"/>
                <a:cs typeface="Poppins"/>
                <a:sym typeface="Poppins"/>
              </a:defRPr>
            </a:lvl9pPr>
          </a:lstStyle>
          <a:p/>
        </p:txBody>
      </p:sp>
      <p:sp>
        <p:nvSpPr>
          <p:cNvPr id="1170" name="Google Shape;1170;p29"/>
          <p:cNvSpPr txBox="1"/>
          <p:nvPr/>
        </p:nvSpPr>
        <p:spPr>
          <a:xfrm>
            <a:off x="1042162" y="3184750"/>
            <a:ext cx="2181300" cy="52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D25A56"/>
              </a:solidFill>
              <a:latin typeface="Fredoka One"/>
              <a:ea typeface="Fredoka One"/>
              <a:cs typeface="Fredoka One"/>
              <a:sym typeface="Fredoka One"/>
            </a:endParaRPr>
          </a:p>
        </p:txBody>
      </p:sp>
      <p:sp>
        <p:nvSpPr>
          <p:cNvPr id="1171" name="Google Shape;1171;p29"/>
          <p:cNvSpPr txBox="1"/>
          <p:nvPr>
            <p:ph idx="2" type="title"/>
          </p:nvPr>
        </p:nvSpPr>
        <p:spPr>
          <a:xfrm>
            <a:off x="997138" y="3316275"/>
            <a:ext cx="221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2200">
                <a:latin typeface="Patrick Hand"/>
                <a:ea typeface="Patrick Hand"/>
                <a:cs typeface="Patrick Hand"/>
                <a:sym typeface="Patrick Hand"/>
              </a:defRPr>
            </a:lvl1pPr>
            <a:lvl2pPr lvl="1" rtl="0">
              <a:spcBef>
                <a:spcPts val="0"/>
              </a:spcBef>
              <a:spcAft>
                <a:spcPts val="0"/>
              </a:spcAft>
              <a:buSzPts val="3500"/>
              <a:buNone/>
              <a:defRPr>
                <a:latin typeface="Poppins"/>
                <a:ea typeface="Poppins"/>
                <a:cs typeface="Poppins"/>
                <a:sym typeface="Poppins"/>
              </a:defRPr>
            </a:lvl2pPr>
            <a:lvl3pPr lvl="2" rtl="0">
              <a:spcBef>
                <a:spcPts val="0"/>
              </a:spcBef>
              <a:spcAft>
                <a:spcPts val="0"/>
              </a:spcAft>
              <a:buSzPts val="3500"/>
              <a:buNone/>
              <a:defRPr>
                <a:latin typeface="Poppins"/>
                <a:ea typeface="Poppins"/>
                <a:cs typeface="Poppins"/>
                <a:sym typeface="Poppins"/>
              </a:defRPr>
            </a:lvl3pPr>
            <a:lvl4pPr lvl="3" rtl="0">
              <a:spcBef>
                <a:spcPts val="0"/>
              </a:spcBef>
              <a:spcAft>
                <a:spcPts val="0"/>
              </a:spcAft>
              <a:buSzPts val="3500"/>
              <a:buNone/>
              <a:defRPr>
                <a:latin typeface="Poppins"/>
                <a:ea typeface="Poppins"/>
                <a:cs typeface="Poppins"/>
                <a:sym typeface="Poppins"/>
              </a:defRPr>
            </a:lvl4pPr>
            <a:lvl5pPr lvl="4" rtl="0">
              <a:spcBef>
                <a:spcPts val="0"/>
              </a:spcBef>
              <a:spcAft>
                <a:spcPts val="0"/>
              </a:spcAft>
              <a:buSzPts val="3500"/>
              <a:buNone/>
              <a:defRPr>
                <a:latin typeface="Poppins"/>
                <a:ea typeface="Poppins"/>
                <a:cs typeface="Poppins"/>
                <a:sym typeface="Poppins"/>
              </a:defRPr>
            </a:lvl5pPr>
            <a:lvl6pPr lvl="5" rtl="0">
              <a:spcBef>
                <a:spcPts val="0"/>
              </a:spcBef>
              <a:spcAft>
                <a:spcPts val="0"/>
              </a:spcAft>
              <a:buSzPts val="3500"/>
              <a:buNone/>
              <a:defRPr>
                <a:latin typeface="Poppins"/>
                <a:ea typeface="Poppins"/>
                <a:cs typeface="Poppins"/>
                <a:sym typeface="Poppins"/>
              </a:defRPr>
            </a:lvl6pPr>
            <a:lvl7pPr lvl="6" rtl="0">
              <a:spcBef>
                <a:spcPts val="0"/>
              </a:spcBef>
              <a:spcAft>
                <a:spcPts val="0"/>
              </a:spcAft>
              <a:buSzPts val="3500"/>
              <a:buNone/>
              <a:defRPr>
                <a:latin typeface="Poppins"/>
                <a:ea typeface="Poppins"/>
                <a:cs typeface="Poppins"/>
                <a:sym typeface="Poppins"/>
              </a:defRPr>
            </a:lvl7pPr>
            <a:lvl8pPr lvl="7" rtl="0">
              <a:spcBef>
                <a:spcPts val="0"/>
              </a:spcBef>
              <a:spcAft>
                <a:spcPts val="0"/>
              </a:spcAft>
              <a:buSzPts val="3500"/>
              <a:buNone/>
              <a:defRPr>
                <a:latin typeface="Poppins"/>
                <a:ea typeface="Poppins"/>
                <a:cs typeface="Poppins"/>
                <a:sym typeface="Poppins"/>
              </a:defRPr>
            </a:lvl8pPr>
            <a:lvl9pPr lvl="8" rtl="0">
              <a:spcBef>
                <a:spcPts val="0"/>
              </a:spcBef>
              <a:spcAft>
                <a:spcPts val="0"/>
              </a:spcAft>
              <a:buSzPts val="3500"/>
              <a:buNone/>
              <a:defRPr>
                <a:latin typeface="Poppins"/>
                <a:ea typeface="Poppins"/>
                <a:cs typeface="Poppins"/>
                <a:sym typeface="Poppins"/>
              </a:defRPr>
            </a:lvl9pPr>
          </a:lstStyle>
          <a:p/>
        </p:txBody>
      </p:sp>
      <p:sp>
        <p:nvSpPr>
          <p:cNvPr id="1172" name="Google Shape;1172;p29"/>
          <p:cNvSpPr txBox="1"/>
          <p:nvPr>
            <p:ph idx="3" type="title"/>
          </p:nvPr>
        </p:nvSpPr>
        <p:spPr>
          <a:xfrm>
            <a:off x="5933463" y="3316275"/>
            <a:ext cx="221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2200">
                <a:latin typeface="Patrick Hand"/>
                <a:ea typeface="Patrick Hand"/>
                <a:cs typeface="Patrick Hand"/>
                <a:sym typeface="Patrick Hand"/>
              </a:defRPr>
            </a:lvl1pPr>
            <a:lvl2pPr lvl="1" rtl="0">
              <a:spcBef>
                <a:spcPts val="0"/>
              </a:spcBef>
              <a:spcAft>
                <a:spcPts val="0"/>
              </a:spcAft>
              <a:buSzPts val="3500"/>
              <a:buNone/>
              <a:defRPr>
                <a:latin typeface="Poppins"/>
                <a:ea typeface="Poppins"/>
                <a:cs typeface="Poppins"/>
                <a:sym typeface="Poppins"/>
              </a:defRPr>
            </a:lvl2pPr>
            <a:lvl3pPr lvl="2" rtl="0">
              <a:spcBef>
                <a:spcPts val="0"/>
              </a:spcBef>
              <a:spcAft>
                <a:spcPts val="0"/>
              </a:spcAft>
              <a:buSzPts val="3500"/>
              <a:buNone/>
              <a:defRPr>
                <a:latin typeface="Poppins"/>
                <a:ea typeface="Poppins"/>
                <a:cs typeface="Poppins"/>
                <a:sym typeface="Poppins"/>
              </a:defRPr>
            </a:lvl3pPr>
            <a:lvl4pPr lvl="3" rtl="0">
              <a:spcBef>
                <a:spcPts val="0"/>
              </a:spcBef>
              <a:spcAft>
                <a:spcPts val="0"/>
              </a:spcAft>
              <a:buSzPts val="3500"/>
              <a:buNone/>
              <a:defRPr>
                <a:latin typeface="Poppins"/>
                <a:ea typeface="Poppins"/>
                <a:cs typeface="Poppins"/>
                <a:sym typeface="Poppins"/>
              </a:defRPr>
            </a:lvl4pPr>
            <a:lvl5pPr lvl="4" rtl="0">
              <a:spcBef>
                <a:spcPts val="0"/>
              </a:spcBef>
              <a:spcAft>
                <a:spcPts val="0"/>
              </a:spcAft>
              <a:buSzPts val="3500"/>
              <a:buNone/>
              <a:defRPr>
                <a:latin typeface="Poppins"/>
                <a:ea typeface="Poppins"/>
                <a:cs typeface="Poppins"/>
                <a:sym typeface="Poppins"/>
              </a:defRPr>
            </a:lvl5pPr>
            <a:lvl6pPr lvl="5" rtl="0">
              <a:spcBef>
                <a:spcPts val="0"/>
              </a:spcBef>
              <a:spcAft>
                <a:spcPts val="0"/>
              </a:spcAft>
              <a:buSzPts val="3500"/>
              <a:buNone/>
              <a:defRPr>
                <a:latin typeface="Poppins"/>
                <a:ea typeface="Poppins"/>
                <a:cs typeface="Poppins"/>
                <a:sym typeface="Poppins"/>
              </a:defRPr>
            </a:lvl6pPr>
            <a:lvl7pPr lvl="6" rtl="0">
              <a:spcBef>
                <a:spcPts val="0"/>
              </a:spcBef>
              <a:spcAft>
                <a:spcPts val="0"/>
              </a:spcAft>
              <a:buSzPts val="3500"/>
              <a:buNone/>
              <a:defRPr>
                <a:latin typeface="Poppins"/>
                <a:ea typeface="Poppins"/>
                <a:cs typeface="Poppins"/>
                <a:sym typeface="Poppins"/>
              </a:defRPr>
            </a:lvl7pPr>
            <a:lvl8pPr lvl="7" rtl="0">
              <a:spcBef>
                <a:spcPts val="0"/>
              </a:spcBef>
              <a:spcAft>
                <a:spcPts val="0"/>
              </a:spcAft>
              <a:buSzPts val="3500"/>
              <a:buNone/>
              <a:defRPr>
                <a:latin typeface="Poppins"/>
                <a:ea typeface="Poppins"/>
                <a:cs typeface="Poppins"/>
                <a:sym typeface="Poppins"/>
              </a:defRPr>
            </a:lvl8pPr>
            <a:lvl9pPr lvl="8" rtl="0">
              <a:spcBef>
                <a:spcPts val="0"/>
              </a:spcBef>
              <a:spcAft>
                <a:spcPts val="0"/>
              </a:spcAft>
              <a:buSzPts val="3500"/>
              <a:buNone/>
              <a:defRPr>
                <a:latin typeface="Poppins"/>
                <a:ea typeface="Poppins"/>
                <a:cs typeface="Poppins"/>
                <a:sym typeface="Poppins"/>
              </a:defRPr>
            </a:lvl9pPr>
          </a:lstStyle>
          <a:p/>
        </p:txBody>
      </p:sp>
      <p:sp>
        <p:nvSpPr>
          <p:cNvPr id="1173" name="Google Shape;1173;p29"/>
          <p:cNvSpPr txBox="1"/>
          <p:nvPr>
            <p:ph idx="1" type="subTitle"/>
          </p:nvPr>
        </p:nvSpPr>
        <p:spPr>
          <a:xfrm>
            <a:off x="997138" y="3804675"/>
            <a:ext cx="22134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174" name="Google Shape;1174;p29"/>
          <p:cNvSpPr txBox="1"/>
          <p:nvPr>
            <p:ph idx="4" type="subTitle"/>
          </p:nvPr>
        </p:nvSpPr>
        <p:spPr>
          <a:xfrm>
            <a:off x="3465387" y="3804675"/>
            <a:ext cx="22134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175" name="Google Shape;1175;p29"/>
          <p:cNvSpPr txBox="1"/>
          <p:nvPr>
            <p:ph idx="5" type="subTitle"/>
          </p:nvPr>
        </p:nvSpPr>
        <p:spPr>
          <a:xfrm>
            <a:off x="5933463" y="3804675"/>
            <a:ext cx="22134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atin typeface="Barlow Medium"/>
                <a:ea typeface="Barlow Medium"/>
                <a:cs typeface="Barlow Medium"/>
                <a:sym typeface="Barlow Medium"/>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176" name="Google Shape;1176;p29"/>
          <p:cNvSpPr txBox="1"/>
          <p:nvPr>
            <p:ph hasCustomPrompt="1" idx="6" type="title"/>
          </p:nvPr>
        </p:nvSpPr>
        <p:spPr>
          <a:xfrm>
            <a:off x="1494538" y="1532800"/>
            <a:ext cx="1218600" cy="48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b="1" sz="4000">
                <a:latin typeface="Patrick Hand"/>
                <a:ea typeface="Patrick Hand"/>
                <a:cs typeface="Patrick Hand"/>
                <a:sym typeface="Patrick Hand"/>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77" name="Google Shape;1177;p29"/>
          <p:cNvSpPr txBox="1"/>
          <p:nvPr>
            <p:ph hasCustomPrompt="1" idx="7" type="title"/>
          </p:nvPr>
        </p:nvSpPr>
        <p:spPr>
          <a:xfrm>
            <a:off x="3962787" y="1532800"/>
            <a:ext cx="1218600" cy="48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b="1" sz="4000">
                <a:latin typeface="Patrick Hand"/>
                <a:ea typeface="Patrick Hand"/>
                <a:cs typeface="Patrick Hand"/>
                <a:sym typeface="Patrick Hand"/>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78" name="Google Shape;1178;p29"/>
          <p:cNvSpPr txBox="1"/>
          <p:nvPr>
            <p:ph hasCustomPrompt="1" idx="8" type="title"/>
          </p:nvPr>
        </p:nvSpPr>
        <p:spPr>
          <a:xfrm>
            <a:off x="6430863" y="1532800"/>
            <a:ext cx="1218600" cy="48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b="1" sz="4000">
                <a:latin typeface="Patrick Hand"/>
                <a:ea typeface="Patrick Hand"/>
                <a:cs typeface="Patrick Hand"/>
                <a:sym typeface="Patrick Hand"/>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179" name="Google Shape;1179;p29"/>
          <p:cNvSpPr txBox="1"/>
          <p:nvPr>
            <p:ph idx="9" type="title"/>
          </p:nvPr>
        </p:nvSpPr>
        <p:spPr>
          <a:xfrm>
            <a:off x="728375" y="807175"/>
            <a:ext cx="7687200" cy="48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700"/>
              <a:buNone/>
              <a:defRPr b="1" sz="3600">
                <a:latin typeface="Patrick Hand"/>
                <a:ea typeface="Patrick Hand"/>
                <a:cs typeface="Patrick Hand"/>
                <a:sym typeface="Patrick Hand"/>
              </a:defRPr>
            </a:lvl1pPr>
            <a:lvl2pPr lvl="1" rtl="0">
              <a:spcBef>
                <a:spcPts val="0"/>
              </a:spcBef>
              <a:spcAft>
                <a:spcPts val="0"/>
              </a:spcAft>
              <a:buSzPts val="3500"/>
              <a:buNone/>
              <a:defRPr>
                <a:latin typeface="Poppins"/>
                <a:ea typeface="Poppins"/>
                <a:cs typeface="Poppins"/>
                <a:sym typeface="Poppins"/>
              </a:defRPr>
            </a:lvl2pPr>
            <a:lvl3pPr lvl="2" rtl="0">
              <a:spcBef>
                <a:spcPts val="0"/>
              </a:spcBef>
              <a:spcAft>
                <a:spcPts val="0"/>
              </a:spcAft>
              <a:buSzPts val="3500"/>
              <a:buNone/>
              <a:defRPr>
                <a:latin typeface="Poppins"/>
                <a:ea typeface="Poppins"/>
                <a:cs typeface="Poppins"/>
                <a:sym typeface="Poppins"/>
              </a:defRPr>
            </a:lvl3pPr>
            <a:lvl4pPr lvl="3" rtl="0">
              <a:spcBef>
                <a:spcPts val="0"/>
              </a:spcBef>
              <a:spcAft>
                <a:spcPts val="0"/>
              </a:spcAft>
              <a:buSzPts val="3500"/>
              <a:buNone/>
              <a:defRPr>
                <a:latin typeface="Poppins"/>
                <a:ea typeface="Poppins"/>
                <a:cs typeface="Poppins"/>
                <a:sym typeface="Poppins"/>
              </a:defRPr>
            </a:lvl4pPr>
            <a:lvl5pPr lvl="4" rtl="0">
              <a:spcBef>
                <a:spcPts val="0"/>
              </a:spcBef>
              <a:spcAft>
                <a:spcPts val="0"/>
              </a:spcAft>
              <a:buSzPts val="3500"/>
              <a:buNone/>
              <a:defRPr>
                <a:latin typeface="Poppins"/>
                <a:ea typeface="Poppins"/>
                <a:cs typeface="Poppins"/>
                <a:sym typeface="Poppins"/>
              </a:defRPr>
            </a:lvl5pPr>
            <a:lvl6pPr lvl="5" rtl="0">
              <a:spcBef>
                <a:spcPts val="0"/>
              </a:spcBef>
              <a:spcAft>
                <a:spcPts val="0"/>
              </a:spcAft>
              <a:buSzPts val="3500"/>
              <a:buNone/>
              <a:defRPr>
                <a:latin typeface="Poppins"/>
                <a:ea typeface="Poppins"/>
                <a:cs typeface="Poppins"/>
                <a:sym typeface="Poppins"/>
              </a:defRPr>
            </a:lvl6pPr>
            <a:lvl7pPr lvl="6" rtl="0">
              <a:spcBef>
                <a:spcPts val="0"/>
              </a:spcBef>
              <a:spcAft>
                <a:spcPts val="0"/>
              </a:spcAft>
              <a:buSzPts val="3500"/>
              <a:buNone/>
              <a:defRPr>
                <a:latin typeface="Poppins"/>
                <a:ea typeface="Poppins"/>
                <a:cs typeface="Poppins"/>
                <a:sym typeface="Poppins"/>
              </a:defRPr>
            </a:lvl7pPr>
            <a:lvl8pPr lvl="7" rtl="0">
              <a:spcBef>
                <a:spcPts val="0"/>
              </a:spcBef>
              <a:spcAft>
                <a:spcPts val="0"/>
              </a:spcAft>
              <a:buSzPts val="3500"/>
              <a:buNone/>
              <a:defRPr>
                <a:latin typeface="Poppins"/>
                <a:ea typeface="Poppins"/>
                <a:cs typeface="Poppins"/>
                <a:sym typeface="Poppins"/>
              </a:defRPr>
            </a:lvl8pPr>
            <a:lvl9pPr lvl="8" rtl="0">
              <a:spcBef>
                <a:spcPts val="0"/>
              </a:spcBef>
              <a:spcAft>
                <a:spcPts val="0"/>
              </a:spcAft>
              <a:buSzPts val="3500"/>
              <a:buNone/>
              <a:defRPr>
                <a:latin typeface="Poppins"/>
                <a:ea typeface="Poppins"/>
                <a:cs typeface="Poppins"/>
                <a:sym typeface="Poppins"/>
              </a:defRPr>
            </a:lvl9pPr>
          </a:lstStyle>
          <a:p/>
        </p:txBody>
      </p:sp>
      <p:sp>
        <p:nvSpPr>
          <p:cNvPr id="1180" name="Google Shape;1180;p29"/>
          <p:cNvSpPr/>
          <p:nvPr/>
        </p:nvSpPr>
        <p:spPr>
          <a:xfrm flipH="1" rot="10800000">
            <a:off x="8032959" y="730363"/>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9"/>
          <p:cNvSpPr/>
          <p:nvPr/>
        </p:nvSpPr>
        <p:spPr>
          <a:xfrm flipH="1" rot="10800000">
            <a:off x="194988" y="4410687"/>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9"/>
          <p:cNvSpPr/>
          <p:nvPr/>
        </p:nvSpPr>
        <p:spPr>
          <a:xfrm flipH="1" rot="10800000">
            <a:off x="715108"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183" name="Shape 1183"/>
        <p:cNvGrpSpPr/>
        <p:nvPr/>
      </p:nvGrpSpPr>
      <p:grpSpPr>
        <a:xfrm>
          <a:off x="0" y="0"/>
          <a:ext cx="0" cy="0"/>
          <a:chOff x="0" y="0"/>
          <a:chExt cx="0" cy="0"/>
        </a:xfrm>
      </p:grpSpPr>
      <p:grpSp>
        <p:nvGrpSpPr>
          <p:cNvPr id="1184" name="Google Shape;1184;p30"/>
          <p:cNvGrpSpPr/>
          <p:nvPr/>
        </p:nvGrpSpPr>
        <p:grpSpPr>
          <a:xfrm>
            <a:off x="10900" y="0"/>
            <a:ext cx="9142800" cy="5143500"/>
            <a:chOff x="10900" y="0"/>
            <a:chExt cx="9142800" cy="5143500"/>
          </a:xfrm>
        </p:grpSpPr>
        <p:cxnSp>
          <p:nvCxnSpPr>
            <p:cNvPr id="1185" name="Google Shape;1185;p30"/>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86" name="Google Shape;1186;p30"/>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87" name="Google Shape;1187;p30"/>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88" name="Google Shape;1188;p30"/>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89" name="Google Shape;1189;p30"/>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0" name="Google Shape;1190;p30"/>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1" name="Google Shape;1191;p30"/>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2" name="Google Shape;1192;p30"/>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3" name="Google Shape;1193;p30"/>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4" name="Google Shape;1194;p30"/>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5" name="Google Shape;1195;p30"/>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6" name="Google Shape;1196;p30"/>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7" name="Google Shape;1197;p30"/>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8" name="Google Shape;1198;p30"/>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199" name="Google Shape;1199;p30"/>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00" name="Google Shape;1200;p30"/>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01" name="Google Shape;1201;p30"/>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02" name="Google Shape;1202;p30"/>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03" name="Google Shape;1203;p30"/>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04" name="Google Shape;1204;p30"/>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05" name="Google Shape;1205;p30"/>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06" name="Google Shape;1206;p30"/>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07" name="Google Shape;1207;p30"/>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08" name="Google Shape;1208;p30"/>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09" name="Google Shape;1209;p30"/>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10" name="Google Shape;1210;p30"/>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11" name="Google Shape;1211;p30"/>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12" name="Google Shape;1212;p30"/>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grpSp>
        <p:nvGrpSpPr>
          <p:cNvPr id="1213" name="Google Shape;1213;p30"/>
          <p:cNvGrpSpPr/>
          <p:nvPr/>
        </p:nvGrpSpPr>
        <p:grpSpPr>
          <a:xfrm rot="10800000">
            <a:off x="-44062" y="-749742"/>
            <a:ext cx="9384877" cy="6019445"/>
            <a:chOff x="-44062" y="-749742"/>
            <a:chExt cx="9384877" cy="6019445"/>
          </a:xfrm>
        </p:grpSpPr>
        <p:sp>
          <p:nvSpPr>
            <p:cNvPr id="1214" name="Google Shape;1214;p30"/>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dk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30"/>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rgbClr val="DE80D7"/>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30"/>
            <p:cNvSpPr/>
            <p:nvPr/>
          </p:nvSpPr>
          <p:spPr>
            <a:xfrm>
              <a:off x="715099" y="-749742"/>
              <a:ext cx="748453" cy="1751944"/>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30"/>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30"/>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30"/>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0" name="Google Shape;1220;p30"/>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30"/>
          <p:cNvSpPr txBox="1"/>
          <p:nvPr>
            <p:ph type="ctrTitle"/>
          </p:nvPr>
        </p:nvSpPr>
        <p:spPr>
          <a:xfrm>
            <a:off x="2429950" y="883375"/>
            <a:ext cx="4284000" cy="860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7000">
                <a:latin typeface="Patrick Hand"/>
                <a:ea typeface="Patrick Hand"/>
                <a:cs typeface="Patrick Hand"/>
                <a:sym typeface="Patrick Hand"/>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22" name="Google Shape;1222;p30"/>
          <p:cNvSpPr txBox="1"/>
          <p:nvPr>
            <p:ph idx="1" type="subTitle"/>
          </p:nvPr>
        </p:nvSpPr>
        <p:spPr>
          <a:xfrm>
            <a:off x="2425075" y="1856950"/>
            <a:ext cx="4293900" cy="1073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223" name="Google Shape;1223;p30"/>
          <p:cNvSpPr txBox="1"/>
          <p:nvPr/>
        </p:nvSpPr>
        <p:spPr>
          <a:xfrm>
            <a:off x="2685600" y="3980950"/>
            <a:ext cx="3772800" cy="390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2"/>
                </a:solidFill>
                <a:latin typeface="Barlow Medium"/>
                <a:ea typeface="Barlow Medium"/>
                <a:cs typeface="Barlow Medium"/>
                <a:sym typeface="Barlow Medium"/>
              </a:rPr>
              <a:t>CREDITS: This presentation template was created by </a:t>
            </a:r>
            <a:r>
              <a:rPr b="1" lang="en" sz="1000">
                <a:solidFill>
                  <a:schemeClr val="dk2"/>
                </a:solidFill>
                <a:uFill>
                  <a:noFill/>
                </a:uFill>
                <a:latin typeface="Barlow"/>
                <a:ea typeface="Barlow"/>
                <a:cs typeface="Barlow"/>
                <a:sym typeface="Barlow"/>
                <a:hlinkClick r:id="rId2">
                  <a:extLst>
                    <a:ext uri="{A12FA001-AC4F-418D-AE19-62706E023703}">
                      <ahyp:hlinkClr val="tx"/>
                    </a:ext>
                  </a:extLst>
                </a:hlinkClick>
              </a:rPr>
              <a:t>Slidesgo</a:t>
            </a:r>
            <a:r>
              <a:rPr lang="en" sz="1000">
                <a:solidFill>
                  <a:schemeClr val="dk2"/>
                </a:solidFill>
                <a:latin typeface="Barlow Medium"/>
                <a:ea typeface="Barlow Medium"/>
                <a:cs typeface="Barlow Medium"/>
                <a:sym typeface="Barlow Medium"/>
              </a:rPr>
              <a:t>, including icons by </a:t>
            </a:r>
            <a:r>
              <a:rPr b="1" lang="en" sz="1000">
                <a:solidFill>
                  <a:schemeClr val="dk2"/>
                </a:solidFill>
                <a:uFill>
                  <a:noFill/>
                </a:uFill>
                <a:latin typeface="Barlow"/>
                <a:ea typeface="Barlow"/>
                <a:cs typeface="Barlow"/>
                <a:sym typeface="Barlow"/>
                <a:hlinkClick r:id="rId3">
                  <a:extLst>
                    <a:ext uri="{A12FA001-AC4F-418D-AE19-62706E023703}">
                      <ahyp:hlinkClr val="tx"/>
                    </a:ext>
                  </a:extLst>
                </a:hlinkClick>
              </a:rPr>
              <a:t>Flaticon</a:t>
            </a:r>
            <a:r>
              <a:rPr lang="en" sz="1000">
                <a:solidFill>
                  <a:schemeClr val="dk2"/>
                </a:solidFill>
                <a:latin typeface="Barlow Medium"/>
                <a:ea typeface="Barlow Medium"/>
                <a:cs typeface="Barlow Medium"/>
                <a:sym typeface="Barlow Medium"/>
              </a:rPr>
              <a:t> and infographics &amp; images by </a:t>
            </a:r>
            <a:r>
              <a:rPr b="1" lang="en" sz="1000">
                <a:solidFill>
                  <a:schemeClr val="dk2"/>
                </a:solidFill>
                <a:uFill>
                  <a:noFill/>
                </a:uFill>
                <a:latin typeface="Barlow"/>
                <a:ea typeface="Barlow"/>
                <a:cs typeface="Barlow"/>
                <a:sym typeface="Barlow"/>
                <a:hlinkClick r:id="rId4">
                  <a:extLst>
                    <a:ext uri="{A12FA001-AC4F-418D-AE19-62706E023703}">
                      <ahyp:hlinkClr val="tx"/>
                    </a:ext>
                  </a:extLst>
                </a:hlinkClick>
              </a:rPr>
              <a:t>Freepik</a:t>
            </a:r>
            <a:endParaRPr b="1" sz="1000">
              <a:solidFill>
                <a:schemeClr val="dk2"/>
              </a:solidFill>
              <a:latin typeface="Barlow"/>
              <a:ea typeface="Barlow"/>
              <a:cs typeface="Barlow"/>
              <a:sym typeface="Barlow"/>
            </a:endParaRPr>
          </a:p>
        </p:txBody>
      </p:sp>
      <p:sp>
        <p:nvSpPr>
          <p:cNvPr id="1224" name="Google Shape;1224;p30"/>
          <p:cNvSpPr/>
          <p:nvPr/>
        </p:nvSpPr>
        <p:spPr>
          <a:xfrm flipH="1">
            <a:off x="194988" y="4096946"/>
            <a:ext cx="544006" cy="934791"/>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30"/>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30"/>
          <p:cNvSpPr/>
          <p:nvPr/>
        </p:nvSpPr>
        <p:spPr>
          <a:xfrm flipH="1">
            <a:off x="7810615" y="4449438"/>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solidFill>
          <a:schemeClr val="lt1"/>
        </a:solidFill>
      </p:bgPr>
    </p:bg>
    <p:spTree>
      <p:nvGrpSpPr>
        <p:cNvPr id="1227" name="Shape 1227"/>
        <p:cNvGrpSpPr/>
        <p:nvPr/>
      </p:nvGrpSpPr>
      <p:grpSpPr>
        <a:xfrm>
          <a:off x="0" y="0"/>
          <a:ext cx="0" cy="0"/>
          <a:chOff x="0" y="0"/>
          <a:chExt cx="0" cy="0"/>
        </a:xfrm>
      </p:grpSpPr>
      <p:grpSp>
        <p:nvGrpSpPr>
          <p:cNvPr id="1228" name="Google Shape;1228;p31"/>
          <p:cNvGrpSpPr/>
          <p:nvPr/>
        </p:nvGrpSpPr>
        <p:grpSpPr>
          <a:xfrm>
            <a:off x="10900" y="0"/>
            <a:ext cx="9142800" cy="5143500"/>
            <a:chOff x="10900" y="0"/>
            <a:chExt cx="9142800" cy="5143500"/>
          </a:xfrm>
        </p:grpSpPr>
        <p:cxnSp>
          <p:nvCxnSpPr>
            <p:cNvPr id="1229" name="Google Shape;1229;p31"/>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0" name="Google Shape;1230;p31"/>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1" name="Google Shape;1231;p31"/>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2" name="Google Shape;1232;p31"/>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3" name="Google Shape;1233;p31"/>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4" name="Google Shape;1234;p31"/>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5" name="Google Shape;1235;p31"/>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6" name="Google Shape;1236;p31"/>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7" name="Google Shape;1237;p31"/>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8" name="Google Shape;1238;p31"/>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39" name="Google Shape;1239;p31"/>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40" name="Google Shape;1240;p31"/>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41" name="Google Shape;1241;p31"/>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42" name="Google Shape;1242;p31"/>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43" name="Google Shape;1243;p31"/>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44" name="Google Shape;1244;p31"/>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45" name="Google Shape;1245;p31"/>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46" name="Google Shape;1246;p31"/>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47" name="Google Shape;1247;p31"/>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48" name="Google Shape;1248;p31"/>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49" name="Google Shape;1249;p31"/>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50" name="Google Shape;1250;p31"/>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51" name="Google Shape;1251;p31"/>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52" name="Google Shape;1252;p31"/>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53" name="Google Shape;1253;p31"/>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54" name="Google Shape;1254;p31"/>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55" name="Google Shape;1255;p31"/>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56" name="Google Shape;1256;p31"/>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sp>
        <p:nvSpPr>
          <p:cNvPr id="1257" name="Google Shape;1257;p31"/>
          <p:cNvSpPr/>
          <p:nvPr/>
        </p:nvSpPr>
        <p:spPr>
          <a:xfrm>
            <a:off x="165315" y="2970308"/>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31"/>
          <p:cNvSpPr/>
          <p:nvPr/>
        </p:nvSpPr>
        <p:spPr>
          <a:xfrm>
            <a:off x="-44062" y="3571652"/>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31"/>
          <p:cNvSpPr/>
          <p:nvPr/>
        </p:nvSpPr>
        <p:spPr>
          <a:xfrm rot="4240344">
            <a:off x="715076" y="-583501"/>
            <a:ext cx="748466" cy="1751975"/>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31"/>
          <p:cNvSpPr/>
          <p:nvPr/>
        </p:nvSpPr>
        <p:spPr>
          <a:xfrm rot="-2225305">
            <a:off x="8513182" y="374580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31"/>
          <p:cNvSpPr/>
          <p:nvPr/>
        </p:nvSpPr>
        <p:spPr>
          <a:xfrm>
            <a:off x="8054827" y="-79728"/>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31"/>
          <p:cNvSpPr/>
          <p:nvPr/>
        </p:nvSpPr>
        <p:spPr>
          <a:xfrm>
            <a:off x="8877766" y="31338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31"/>
          <p:cNvSpPr/>
          <p:nvPr/>
        </p:nvSpPr>
        <p:spPr>
          <a:xfrm>
            <a:off x="-112759" y="1281602"/>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31"/>
          <p:cNvSpPr/>
          <p:nvPr/>
        </p:nvSpPr>
        <p:spPr>
          <a:xfrm rot="-2225305">
            <a:off x="8513182" y="113934"/>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31"/>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31"/>
          <p:cNvSpPr/>
          <p:nvPr/>
        </p:nvSpPr>
        <p:spPr>
          <a:xfrm flipH="1" rot="2114296">
            <a:off x="5798111" y="67620"/>
            <a:ext cx="543992" cy="934767"/>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31"/>
          <p:cNvSpPr/>
          <p:nvPr/>
        </p:nvSpPr>
        <p:spPr>
          <a:xfrm flipH="1">
            <a:off x="8056863" y="730363"/>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31"/>
          <p:cNvSpPr/>
          <p:nvPr/>
        </p:nvSpPr>
        <p:spPr>
          <a:xfrm flipH="1">
            <a:off x="7881940" y="4356613"/>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1"/>
          <p:cNvSpPr/>
          <p:nvPr/>
        </p:nvSpPr>
        <p:spPr>
          <a:xfrm flipH="1" rot="5626181">
            <a:off x="1833758" y="4191374"/>
            <a:ext cx="544009" cy="934798"/>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solidFill>
          <a:schemeClr val="lt1"/>
        </a:solidFill>
      </p:bgPr>
    </p:bg>
    <p:spTree>
      <p:nvGrpSpPr>
        <p:cNvPr id="1270" name="Shape 1270"/>
        <p:cNvGrpSpPr/>
        <p:nvPr/>
      </p:nvGrpSpPr>
      <p:grpSpPr>
        <a:xfrm>
          <a:off x="0" y="0"/>
          <a:ext cx="0" cy="0"/>
          <a:chOff x="0" y="0"/>
          <a:chExt cx="0" cy="0"/>
        </a:xfrm>
      </p:grpSpPr>
      <p:grpSp>
        <p:nvGrpSpPr>
          <p:cNvPr id="1271" name="Google Shape;1271;p32"/>
          <p:cNvGrpSpPr/>
          <p:nvPr/>
        </p:nvGrpSpPr>
        <p:grpSpPr>
          <a:xfrm rot="10800000">
            <a:off x="32318" y="-11277"/>
            <a:ext cx="9142800" cy="5143500"/>
            <a:chOff x="10900" y="0"/>
            <a:chExt cx="9142800" cy="5143500"/>
          </a:xfrm>
        </p:grpSpPr>
        <p:cxnSp>
          <p:nvCxnSpPr>
            <p:cNvPr id="1272" name="Google Shape;1272;p32"/>
            <p:cNvCxnSpPr/>
            <p:nvPr/>
          </p:nvCxnSpPr>
          <p:spPr>
            <a:xfrm>
              <a:off x="45767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73" name="Google Shape;1273;p32"/>
            <p:cNvCxnSpPr/>
            <p:nvPr/>
          </p:nvCxnSpPr>
          <p:spPr>
            <a:xfrm>
              <a:off x="578761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74" name="Google Shape;1274;p32"/>
            <p:cNvCxnSpPr/>
            <p:nvPr/>
          </p:nvCxnSpPr>
          <p:spPr>
            <a:xfrm>
              <a:off x="627215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75" name="Google Shape;1275;p32"/>
            <p:cNvCxnSpPr/>
            <p:nvPr/>
          </p:nvCxnSpPr>
          <p:spPr>
            <a:xfrm>
              <a:off x="675669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76" name="Google Shape;1276;p32"/>
            <p:cNvCxnSpPr/>
            <p:nvPr/>
          </p:nvCxnSpPr>
          <p:spPr>
            <a:xfrm>
              <a:off x="724123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77" name="Google Shape;1277;p32"/>
            <p:cNvCxnSpPr/>
            <p:nvPr/>
          </p:nvCxnSpPr>
          <p:spPr>
            <a:xfrm>
              <a:off x="7725771"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78" name="Google Shape;1278;p32"/>
            <p:cNvCxnSpPr/>
            <p:nvPr/>
          </p:nvCxnSpPr>
          <p:spPr>
            <a:xfrm>
              <a:off x="821031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79" name="Google Shape;1279;p32"/>
            <p:cNvCxnSpPr/>
            <p:nvPr/>
          </p:nvCxnSpPr>
          <p:spPr>
            <a:xfrm>
              <a:off x="8694850"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0" name="Google Shape;1280;p32"/>
            <p:cNvCxnSpPr/>
            <p:nvPr/>
          </p:nvCxnSpPr>
          <p:spPr>
            <a:xfrm>
              <a:off x="942215"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1" name="Google Shape;1281;p32"/>
            <p:cNvCxnSpPr/>
            <p:nvPr/>
          </p:nvCxnSpPr>
          <p:spPr>
            <a:xfrm>
              <a:off x="142675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2" name="Google Shape;1282;p32"/>
            <p:cNvCxnSpPr/>
            <p:nvPr/>
          </p:nvCxnSpPr>
          <p:spPr>
            <a:xfrm>
              <a:off x="191129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3" name="Google Shape;1283;p32"/>
            <p:cNvCxnSpPr/>
            <p:nvPr/>
          </p:nvCxnSpPr>
          <p:spPr>
            <a:xfrm>
              <a:off x="239583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4" name="Google Shape;1284;p32"/>
            <p:cNvCxnSpPr/>
            <p:nvPr/>
          </p:nvCxnSpPr>
          <p:spPr>
            <a:xfrm>
              <a:off x="2880374"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5" name="Google Shape;1285;p32"/>
            <p:cNvCxnSpPr/>
            <p:nvPr/>
          </p:nvCxnSpPr>
          <p:spPr>
            <a:xfrm>
              <a:off x="336491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6" name="Google Shape;1286;p32"/>
            <p:cNvCxnSpPr/>
            <p:nvPr/>
          </p:nvCxnSpPr>
          <p:spPr>
            <a:xfrm>
              <a:off x="384945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7" name="Google Shape;1287;p32"/>
            <p:cNvCxnSpPr/>
            <p:nvPr/>
          </p:nvCxnSpPr>
          <p:spPr>
            <a:xfrm>
              <a:off x="4333993"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8" name="Google Shape;1288;p32"/>
            <p:cNvCxnSpPr/>
            <p:nvPr/>
          </p:nvCxnSpPr>
          <p:spPr>
            <a:xfrm>
              <a:off x="481853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89" name="Google Shape;1289;p32"/>
            <p:cNvCxnSpPr/>
            <p:nvPr/>
          </p:nvCxnSpPr>
          <p:spPr>
            <a:xfrm>
              <a:off x="5303072" y="0"/>
              <a:ext cx="0" cy="5143500"/>
            </a:xfrm>
            <a:prstGeom prst="straightConnector1">
              <a:avLst/>
            </a:prstGeom>
            <a:noFill/>
            <a:ln cap="flat" cmpd="sng" w="28575">
              <a:solidFill>
                <a:schemeClr val="accent4"/>
              </a:solidFill>
              <a:prstDash val="solid"/>
              <a:round/>
              <a:headEnd len="med" w="med" type="none"/>
              <a:tailEnd len="med" w="med" type="none"/>
            </a:ln>
          </p:spPr>
        </p:cxnSp>
        <p:cxnSp>
          <p:nvCxnSpPr>
            <p:cNvPr id="1290" name="Google Shape;1290;p32"/>
            <p:cNvCxnSpPr/>
            <p:nvPr/>
          </p:nvCxnSpPr>
          <p:spPr>
            <a:xfrm>
              <a:off x="10900" y="4685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1" name="Google Shape;1291;p32"/>
            <p:cNvCxnSpPr/>
            <p:nvPr/>
          </p:nvCxnSpPr>
          <p:spPr>
            <a:xfrm>
              <a:off x="10900" y="46965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2" name="Google Shape;1292;p32"/>
            <p:cNvCxnSpPr/>
            <p:nvPr/>
          </p:nvCxnSpPr>
          <p:spPr>
            <a:xfrm>
              <a:off x="10900" y="9383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3" name="Google Shape;1293;p32"/>
            <p:cNvCxnSpPr/>
            <p:nvPr/>
          </p:nvCxnSpPr>
          <p:spPr>
            <a:xfrm>
              <a:off x="10900" y="14081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4" name="Google Shape;1294;p32"/>
            <p:cNvCxnSpPr/>
            <p:nvPr/>
          </p:nvCxnSpPr>
          <p:spPr>
            <a:xfrm>
              <a:off x="10900" y="18779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5" name="Google Shape;1295;p32"/>
            <p:cNvCxnSpPr/>
            <p:nvPr/>
          </p:nvCxnSpPr>
          <p:spPr>
            <a:xfrm>
              <a:off x="10900" y="234767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6" name="Google Shape;1296;p32"/>
            <p:cNvCxnSpPr/>
            <p:nvPr/>
          </p:nvCxnSpPr>
          <p:spPr>
            <a:xfrm>
              <a:off x="10900" y="281745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7" name="Google Shape;1297;p32"/>
            <p:cNvCxnSpPr/>
            <p:nvPr/>
          </p:nvCxnSpPr>
          <p:spPr>
            <a:xfrm>
              <a:off x="10900" y="3287225"/>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8" name="Google Shape;1298;p32"/>
            <p:cNvCxnSpPr/>
            <p:nvPr/>
          </p:nvCxnSpPr>
          <p:spPr>
            <a:xfrm>
              <a:off x="10900" y="3757000"/>
              <a:ext cx="9142800" cy="0"/>
            </a:xfrm>
            <a:prstGeom prst="straightConnector1">
              <a:avLst/>
            </a:prstGeom>
            <a:noFill/>
            <a:ln cap="flat" cmpd="sng" w="28575">
              <a:solidFill>
                <a:schemeClr val="accent4"/>
              </a:solidFill>
              <a:prstDash val="solid"/>
              <a:round/>
              <a:headEnd len="med" w="med" type="none"/>
              <a:tailEnd len="med" w="med" type="none"/>
            </a:ln>
          </p:spPr>
        </p:cxnSp>
        <p:cxnSp>
          <p:nvCxnSpPr>
            <p:cNvPr id="1299" name="Google Shape;1299;p32"/>
            <p:cNvCxnSpPr/>
            <p:nvPr/>
          </p:nvCxnSpPr>
          <p:spPr>
            <a:xfrm>
              <a:off x="10900" y="4226775"/>
              <a:ext cx="9142800" cy="0"/>
            </a:xfrm>
            <a:prstGeom prst="straightConnector1">
              <a:avLst/>
            </a:prstGeom>
            <a:noFill/>
            <a:ln cap="flat" cmpd="sng" w="28575">
              <a:solidFill>
                <a:schemeClr val="accent4"/>
              </a:solidFill>
              <a:prstDash val="solid"/>
              <a:round/>
              <a:headEnd len="med" w="med" type="none"/>
              <a:tailEnd len="med" w="med" type="none"/>
            </a:ln>
          </p:spPr>
        </p:cxnSp>
      </p:grpSp>
      <p:sp>
        <p:nvSpPr>
          <p:cNvPr id="1300" name="Google Shape;1300;p32"/>
          <p:cNvSpPr/>
          <p:nvPr/>
        </p:nvSpPr>
        <p:spPr>
          <a:xfrm rot="10800000">
            <a:off x="8680305" y="1786659"/>
            <a:ext cx="340398" cy="375255"/>
          </a:xfrm>
          <a:custGeom>
            <a:rect b="b" l="l" r="r" t="t"/>
            <a:pathLst>
              <a:path extrusionOk="0" h="12951" w="11748">
                <a:moveTo>
                  <a:pt x="2065" y="1"/>
                </a:moveTo>
                <a:cubicBezTo>
                  <a:pt x="1319" y="1"/>
                  <a:pt x="488" y="136"/>
                  <a:pt x="417" y="513"/>
                </a:cubicBezTo>
                <a:cubicBezTo>
                  <a:pt x="160" y="1879"/>
                  <a:pt x="0" y="3428"/>
                  <a:pt x="608" y="4730"/>
                </a:cubicBezTo>
                <a:cubicBezTo>
                  <a:pt x="1026" y="5631"/>
                  <a:pt x="1766" y="6254"/>
                  <a:pt x="2646" y="6678"/>
                </a:cubicBezTo>
                <a:cubicBezTo>
                  <a:pt x="3565" y="7119"/>
                  <a:pt x="4547" y="7373"/>
                  <a:pt x="5510" y="7692"/>
                </a:cubicBezTo>
                <a:cubicBezTo>
                  <a:pt x="6416" y="7993"/>
                  <a:pt x="7175" y="8275"/>
                  <a:pt x="7867" y="8994"/>
                </a:cubicBezTo>
                <a:cubicBezTo>
                  <a:pt x="8808" y="9972"/>
                  <a:pt x="8907" y="11419"/>
                  <a:pt x="8798" y="12704"/>
                </a:cubicBezTo>
                <a:cubicBezTo>
                  <a:pt x="8780" y="12905"/>
                  <a:pt x="9222" y="12951"/>
                  <a:pt x="9626" y="12951"/>
                </a:cubicBezTo>
                <a:cubicBezTo>
                  <a:pt x="9914" y="12951"/>
                  <a:pt x="10184" y="12928"/>
                  <a:pt x="10255" y="12921"/>
                </a:cubicBezTo>
                <a:cubicBezTo>
                  <a:pt x="10520" y="12894"/>
                  <a:pt x="11608" y="12825"/>
                  <a:pt x="11642" y="12424"/>
                </a:cubicBezTo>
                <a:cubicBezTo>
                  <a:pt x="11747" y="11189"/>
                  <a:pt x="11640" y="9918"/>
                  <a:pt x="10888" y="8889"/>
                </a:cubicBezTo>
                <a:cubicBezTo>
                  <a:pt x="10305" y="8095"/>
                  <a:pt x="9408" y="7638"/>
                  <a:pt x="8507" y="7294"/>
                </a:cubicBezTo>
                <a:cubicBezTo>
                  <a:pt x="6779" y="6638"/>
                  <a:pt x="4651" y="6461"/>
                  <a:pt x="3622" y="4774"/>
                </a:cubicBezTo>
                <a:cubicBezTo>
                  <a:pt x="2807" y="3438"/>
                  <a:pt x="2986" y="1695"/>
                  <a:pt x="3261" y="233"/>
                </a:cubicBezTo>
                <a:cubicBezTo>
                  <a:pt x="3286" y="101"/>
                  <a:pt x="2707" y="1"/>
                  <a:pt x="2065" y="1"/>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2"/>
          <p:cNvSpPr/>
          <p:nvPr/>
        </p:nvSpPr>
        <p:spPr>
          <a:xfrm rot="10800000">
            <a:off x="8470906" y="-137480"/>
            <a:ext cx="759174" cy="1698051"/>
          </a:xfrm>
          <a:custGeom>
            <a:rect b="b" l="l" r="r" t="t"/>
            <a:pathLst>
              <a:path extrusionOk="0" h="58604" w="26201">
                <a:moveTo>
                  <a:pt x="5742" y="22424"/>
                </a:moveTo>
                <a:cubicBezTo>
                  <a:pt x="5704" y="22426"/>
                  <a:pt x="5689" y="22426"/>
                  <a:pt x="5687" y="22426"/>
                </a:cubicBezTo>
                <a:cubicBezTo>
                  <a:pt x="5683" y="22426"/>
                  <a:pt x="5717" y="22425"/>
                  <a:pt x="5742" y="22424"/>
                </a:cubicBezTo>
                <a:close/>
                <a:moveTo>
                  <a:pt x="15230" y="22608"/>
                </a:moveTo>
                <a:lnTo>
                  <a:pt x="15230" y="22608"/>
                </a:lnTo>
                <a:cubicBezTo>
                  <a:pt x="15231" y="22608"/>
                  <a:pt x="15232" y="22608"/>
                  <a:pt x="15233" y="22608"/>
                </a:cubicBezTo>
                <a:lnTo>
                  <a:pt x="15233" y="22608"/>
                </a:lnTo>
                <a:cubicBezTo>
                  <a:pt x="15231" y="22608"/>
                  <a:pt x="15230" y="22608"/>
                  <a:pt x="15230" y="22608"/>
                </a:cubicBezTo>
                <a:close/>
                <a:moveTo>
                  <a:pt x="15790" y="22813"/>
                </a:moveTo>
                <a:lnTo>
                  <a:pt x="15790" y="22813"/>
                </a:lnTo>
                <a:cubicBezTo>
                  <a:pt x="15802" y="22823"/>
                  <a:pt x="15812" y="22831"/>
                  <a:pt x="15820" y="22837"/>
                </a:cubicBezTo>
                <a:lnTo>
                  <a:pt x="15820" y="22837"/>
                </a:lnTo>
                <a:cubicBezTo>
                  <a:pt x="15810" y="22829"/>
                  <a:pt x="15800" y="22822"/>
                  <a:pt x="15791" y="22813"/>
                </a:cubicBezTo>
                <a:lnTo>
                  <a:pt x="15791" y="22813"/>
                </a:lnTo>
                <a:cubicBezTo>
                  <a:pt x="15791" y="22813"/>
                  <a:pt x="15791" y="22813"/>
                  <a:pt x="15790" y="22813"/>
                </a:cubicBezTo>
                <a:close/>
                <a:moveTo>
                  <a:pt x="15987" y="22959"/>
                </a:moveTo>
                <a:cubicBezTo>
                  <a:pt x="16003" y="22971"/>
                  <a:pt x="16020" y="22982"/>
                  <a:pt x="16035" y="22994"/>
                </a:cubicBezTo>
                <a:cubicBezTo>
                  <a:pt x="16016" y="22980"/>
                  <a:pt x="16000" y="22968"/>
                  <a:pt x="15987" y="22959"/>
                </a:cubicBezTo>
                <a:close/>
                <a:moveTo>
                  <a:pt x="16201" y="23148"/>
                </a:moveTo>
                <a:cubicBezTo>
                  <a:pt x="16275" y="23214"/>
                  <a:pt x="16300" y="23237"/>
                  <a:pt x="16300" y="23237"/>
                </a:cubicBezTo>
                <a:cubicBezTo>
                  <a:pt x="16300" y="23237"/>
                  <a:pt x="16243" y="23186"/>
                  <a:pt x="16201" y="23148"/>
                </a:cubicBezTo>
                <a:close/>
                <a:moveTo>
                  <a:pt x="16412" y="25138"/>
                </a:moveTo>
                <a:lnTo>
                  <a:pt x="16412" y="25138"/>
                </a:lnTo>
                <a:cubicBezTo>
                  <a:pt x="16412" y="25139"/>
                  <a:pt x="16411" y="25140"/>
                  <a:pt x="16411" y="25141"/>
                </a:cubicBezTo>
                <a:lnTo>
                  <a:pt x="16411" y="25141"/>
                </a:lnTo>
                <a:cubicBezTo>
                  <a:pt x="16411" y="25140"/>
                  <a:pt x="16412" y="25139"/>
                  <a:pt x="16412" y="25138"/>
                </a:cubicBezTo>
                <a:close/>
                <a:moveTo>
                  <a:pt x="19352" y="36701"/>
                </a:moveTo>
                <a:cubicBezTo>
                  <a:pt x="19353" y="36701"/>
                  <a:pt x="19353" y="36701"/>
                  <a:pt x="19354" y="36701"/>
                </a:cubicBezTo>
                <a:lnTo>
                  <a:pt x="19354" y="36701"/>
                </a:lnTo>
                <a:cubicBezTo>
                  <a:pt x="19354" y="36705"/>
                  <a:pt x="19353" y="36710"/>
                  <a:pt x="19353" y="36714"/>
                </a:cubicBezTo>
                <a:lnTo>
                  <a:pt x="19353" y="36714"/>
                </a:lnTo>
                <a:cubicBezTo>
                  <a:pt x="19353" y="36709"/>
                  <a:pt x="19353" y="36705"/>
                  <a:pt x="19352" y="36701"/>
                </a:cubicBezTo>
                <a:close/>
                <a:moveTo>
                  <a:pt x="17957" y="36354"/>
                </a:moveTo>
                <a:cubicBezTo>
                  <a:pt x="18149" y="36354"/>
                  <a:pt x="18350" y="36377"/>
                  <a:pt x="18618" y="36421"/>
                </a:cubicBezTo>
                <a:cubicBezTo>
                  <a:pt x="18581" y="36415"/>
                  <a:pt x="18561" y="36413"/>
                  <a:pt x="18556" y="36413"/>
                </a:cubicBezTo>
                <a:cubicBezTo>
                  <a:pt x="18528" y="36413"/>
                  <a:pt x="18808" y="36472"/>
                  <a:pt x="18866" y="36490"/>
                </a:cubicBezTo>
                <a:cubicBezTo>
                  <a:pt x="18922" y="36508"/>
                  <a:pt x="18978" y="36530"/>
                  <a:pt x="19034" y="36546"/>
                </a:cubicBezTo>
                <a:cubicBezTo>
                  <a:pt x="19046" y="36549"/>
                  <a:pt x="19057" y="36552"/>
                  <a:pt x="19067" y="36555"/>
                </a:cubicBezTo>
                <a:lnTo>
                  <a:pt x="19067" y="36555"/>
                </a:lnTo>
                <a:cubicBezTo>
                  <a:pt x="19075" y="36559"/>
                  <a:pt x="19085" y="36564"/>
                  <a:pt x="19096" y="36570"/>
                </a:cubicBezTo>
                <a:cubicBezTo>
                  <a:pt x="19181" y="36613"/>
                  <a:pt x="19265" y="36655"/>
                  <a:pt x="19348" y="36698"/>
                </a:cubicBezTo>
                <a:lnTo>
                  <a:pt x="19348" y="36698"/>
                </a:lnTo>
                <a:cubicBezTo>
                  <a:pt x="19350" y="36708"/>
                  <a:pt x="19351" y="36718"/>
                  <a:pt x="19353" y="36728"/>
                </a:cubicBezTo>
                <a:lnTo>
                  <a:pt x="19353" y="36728"/>
                </a:lnTo>
                <a:cubicBezTo>
                  <a:pt x="19352" y="36754"/>
                  <a:pt x="19348" y="36785"/>
                  <a:pt x="19340" y="36816"/>
                </a:cubicBezTo>
                <a:cubicBezTo>
                  <a:pt x="19323" y="36888"/>
                  <a:pt x="19299" y="36960"/>
                  <a:pt x="19280" y="37032"/>
                </a:cubicBezTo>
                <a:cubicBezTo>
                  <a:pt x="19276" y="37048"/>
                  <a:pt x="19273" y="37061"/>
                  <a:pt x="19271" y="37070"/>
                </a:cubicBezTo>
                <a:lnTo>
                  <a:pt x="19271" y="37070"/>
                </a:lnTo>
                <a:cubicBezTo>
                  <a:pt x="19264" y="37079"/>
                  <a:pt x="19254" y="37092"/>
                  <a:pt x="19241" y="37111"/>
                </a:cubicBezTo>
                <a:cubicBezTo>
                  <a:pt x="19142" y="37257"/>
                  <a:pt x="19054" y="37402"/>
                  <a:pt x="18938" y="37535"/>
                </a:cubicBezTo>
                <a:cubicBezTo>
                  <a:pt x="18876" y="37607"/>
                  <a:pt x="18808" y="37674"/>
                  <a:pt x="18743" y="37742"/>
                </a:cubicBezTo>
                <a:cubicBezTo>
                  <a:pt x="18708" y="37778"/>
                  <a:pt x="18671" y="37810"/>
                  <a:pt x="18634" y="37843"/>
                </a:cubicBezTo>
                <a:cubicBezTo>
                  <a:pt x="18631" y="37846"/>
                  <a:pt x="18628" y="37849"/>
                  <a:pt x="18625" y="37852"/>
                </a:cubicBezTo>
                <a:lnTo>
                  <a:pt x="18625" y="37852"/>
                </a:lnTo>
                <a:cubicBezTo>
                  <a:pt x="18623" y="37853"/>
                  <a:pt x="18622" y="37854"/>
                  <a:pt x="18620" y="37856"/>
                </a:cubicBezTo>
                <a:cubicBezTo>
                  <a:pt x="18451" y="37993"/>
                  <a:pt x="18273" y="38123"/>
                  <a:pt x="18091" y="38243"/>
                </a:cubicBezTo>
                <a:cubicBezTo>
                  <a:pt x="17679" y="38506"/>
                  <a:pt x="17243" y="38733"/>
                  <a:pt x="16791" y="38921"/>
                </a:cubicBezTo>
                <a:cubicBezTo>
                  <a:pt x="16233" y="39158"/>
                  <a:pt x="15938" y="39255"/>
                  <a:pt x="15351" y="39401"/>
                </a:cubicBezTo>
                <a:cubicBezTo>
                  <a:pt x="14819" y="39535"/>
                  <a:pt x="14276" y="39629"/>
                  <a:pt x="13730" y="39680"/>
                </a:cubicBezTo>
                <a:cubicBezTo>
                  <a:pt x="13608" y="39691"/>
                  <a:pt x="13487" y="39701"/>
                  <a:pt x="13364" y="39707"/>
                </a:cubicBezTo>
                <a:cubicBezTo>
                  <a:pt x="13348" y="39708"/>
                  <a:pt x="13332" y="39709"/>
                  <a:pt x="13315" y="39710"/>
                </a:cubicBezTo>
                <a:lnTo>
                  <a:pt x="13315" y="39710"/>
                </a:lnTo>
                <a:cubicBezTo>
                  <a:pt x="13600" y="39178"/>
                  <a:pt x="13950" y="38677"/>
                  <a:pt x="14359" y="38222"/>
                </a:cubicBezTo>
                <a:cubicBezTo>
                  <a:pt x="15102" y="37394"/>
                  <a:pt x="16144" y="36693"/>
                  <a:pt x="17152" y="36466"/>
                </a:cubicBezTo>
                <a:cubicBezTo>
                  <a:pt x="17487" y="36390"/>
                  <a:pt x="17715" y="36354"/>
                  <a:pt x="17957" y="36354"/>
                </a:cubicBezTo>
                <a:close/>
                <a:moveTo>
                  <a:pt x="9409" y="1"/>
                </a:moveTo>
                <a:cubicBezTo>
                  <a:pt x="9281" y="1"/>
                  <a:pt x="9160" y="30"/>
                  <a:pt x="9057" y="97"/>
                </a:cubicBezTo>
                <a:lnTo>
                  <a:pt x="9057" y="94"/>
                </a:lnTo>
                <a:cubicBezTo>
                  <a:pt x="7445" y="1132"/>
                  <a:pt x="6145" y="2683"/>
                  <a:pt x="5023" y="4215"/>
                </a:cubicBezTo>
                <a:cubicBezTo>
                  <a:pt x="3600" y="6163"/>
                  <a:pt x="2415" y="8275"/>
                  <a:pt x="1491" y="10505"/>
                </a:cubicBezTo>
                <a:cubicBezTo>
                  <a:pt x="633" y="12581"/>
                  <a:pt x="1" y="14816"/>
                  <a:pt x="69" y="17082"/>
                </a:cubicBezTo>
                <a:cubicBezTo>
                  <a:pt x="98" y="18048"/>
                  <a:pt x="288" y="19039"/>
                  <a:pt x="702" y="19917"/>
                </a:cubicBezTo>
                <a:cubicBezTo>
                  <a:pt x="1183" y="20938"/>
                  <a:pt x="1863" y="22077"/>
                  <a:pt x="2838" y="22906"/>
                </a:cubicBezTo>
                <a:cubicBezTo>
                  <a:pt x="3949" y="23851"/>
                  <a:pt x="5280" y="24228"/>
                  <a:pt x="6653" y="24228"/>
                </a:cubicBezTo>
                <a:cubicBezTo>
                  <a:pt x="7272" y="24228"/>
                  <a:pt x="7899" y="24151"/>
                  <a:pt x="8519" y="24017"/>
                </a:cubicBezTo>
                <a:cubicBezTo>
                  <a:pt x="10343" y="23619"/>
                  <a:pt x="12084" y="22830"/>
                  <a:pt x="13946" y="22600"/>
                </a:cubicBezTo>
                <a:cubicBezTo>
                  <a:pt x="14224" y="22565"/>
                  <a:pt x="14376" y="22546"/>
                  <a:pt x="14541" y="22546"/>
                </a:cubicBezTo>
                <a:cubicBezTo>
                  <a:pt x="14671" y="22546"/>
                  <a:pt x="14809" y="22558"/>
                  <a:pt x="15025" y="22582"/>
                </a:cubicBezTo>
                <a:cubicBezTo>
                  <a:pt x="15105" y="22592"/>
                  <a:pt x="15184" y="22604"/>
                  <a:pt x="15263" y="22616"/>
                </a:cubicBezTo>
                <a:lnTo>
                  <a:pt x="15263" y="22616"/>
                </a:lnTo>
                <a:cubicBezTo>
                  <a:pt x="15303" y="22626"/>
                  <a:pt x="15343" y="22635"/>
                  <a:pt x="15382" y="22647"/>
                </a:cubicBezTo>
                <a:cubicBezTo>
                  <a:pt x="15457" y="22671"/>
                  <a:pt x="15533" y="22698"/>
                  <a:pt x="15609" y="22723"/>
                </a:cubicBezTo>
                <a:lnTo>
                  <a:pt x="15609" y="22723"/>
                </a:lnTo>
                <a:cubicBezTo>
                  <a:pt x="15659" y="22749"/>
                  <a:pt x="15712" y="22774"/>
                  <a:pt x="15764" y="22799"/>
                </a:cubicBezTo>
                <a:cubicBezTo>
                  <a:pt x="15773" y="22804"/>
                  <a:pt x="15782" y="22809"/>
                  <a:pt x="15790" y="22813"/>
                </a:cubicBezTo>
                <a:lnTo>
                  <a:pt x="15790" y="22813"/>
                </a:lnTo>
                <a:cubicBezTo>
                  <a:pt x="15786" y="22810"/>
                  <a:pt x="15782" y="22806"/>
                  <a:pt x="15778" y="22803"/>
                </a:cubicBezTo>
                <a:lnTo>
                  <a:pt x="15778" y="22803"/>
                </a:lnTo>
                <a:cubicBezTo>
                  <a:pt x="15782" y="22806"/>
                  <a:pt x="15786" y="22810"/>
                  <a:pt x="15791" y="22813"/>
                </a:cubicBezTo>
                <a:lnTo>
                  <a:pt x="15791" y="22813"/>
                </a:lnTo>
                <a:cubicBezTo>
                  <a:pt x="15850" y="22846"/>
                  <a:pt x="15877" y="22870"/>
                  <a:pt x="15871" y="22870"/>
                </a:cubicBezTo>
                <a:cubicBezTo>
                  <a:pt x="15867" y="22870"/>
                  <a:pt x="15850" y="22860"/>
                  <a:pt x="15820" y="22837"/>
                </a:cubicBezTo>
                <a:lnTo>
                  <a:pt x="15820" y="22837"/>
                </a:lnTo>
                <a:cubicBezTo>
                  <a:pt x="15863" y="22870"/>
                  <a:pt x="15908" y="22902"/>
                  <a:pt x="15952" y="22933"/>
                </a:cubicBezTo>
                <a:lnTo>
                  <a:pt x="15952" y="22933"/>
                </a:lnTo>
                <a:cubicBezTo>
                  <a:pt x="15943" y="22928"/>
                  <a:pt x="15939" y="22925"/>
                  <a:pt x="15938" y="22925"/>
                </a:cubicBezTo>
                <a:cubicBezTo>
                  <a:pt x="15932" y="22925"/>
                  <a:pt x="16115" y="23070"/>
                  <a:pt x="16171" y="23120"/>
                </a:cubicBezTo>
                <a:cubicBezTo>
                  <a:pt x="16179" y="23127"/>
                  <a:pt x="16186" y="23134"/>
                  <a:pt x="16193" y="23140"/>
                </a:cubicBezTo>
                <a:lnTo>
                  <a:pt x="16193" y="23140"/>
                </a:lnTo>
                <a:cubicBezTo>
                  <a:pt x="16230" y="23176"/>
                  <a:pt x="16269" y="23210"/>
                  <a:pt x="16305" y="23247"/>
                </a:cubicBezTo>
                <a:cubicBezTo>
                  <a:pt x="16361" y="23306"/>
                  <a:pt x="16413" y="23376"/>
                  <a:pt x="16472" y="23428"/>
                </a:cubicBezTo>
                <a:lnTo>
                  <a:pt x="16472" y="23428"/>
                </a:lnTo>
                <a:cubicBezTo>
                  <a:pt x="16392" y="23356"/>
                  <a:pt x="16363" y="23330"/>
                  <a:pt x="16362" y="23330"/>
                </a:cubicBezTo>
                <a:lnTo>
                  <a:pt x="16362" y="23330"/>
                </a:lnTo>
                <a:cubicBezTo>
                  <a:pt x="16361" y="23330"/>
                  <a:pt x="16447" y="23411"/>
                  <a:pt x="16489" y="23467"/>
                </a:cubicBezTo>
                <a:cubicBezTo>
                  <a:pt x="16498" y="23480"/>
                  <a:pt x="16506" y="23493"/>
                  <a:pt x="16514" y="23507"/>
                </a:cubicBezTo>
                <a:lnTo>
                  <a:pt x="16514" y="23507"/>
                </a:lnTo>
                <a:cubicBezTo>
                  <a:pt x="16539" y="23572"/>
                  <a:pt x="16567" y="23639"/>
                  <a:pt x="16597" y="23700"/>
                </a:cubicBezTo>
                <a:cubicBezTo>
                  <a:pt x="16601" y="23708"/>
                  <a:pt x="16605" y="23715"/>
                  <a:pt x="16608" y="23721"/>
                </a:cubicBezTo>
                <a:lnTo>
                  <a:pt x="16608" y="23721"/>
                </a:lnTo>
                <a:cubicBezTo>
                  <a:pt x="16608" y="23723"/>
                  <a:pt x="16608" y="23724"/>
                  <a:pt x="16609" y="23726"/>
                </a:cubicBezTo>
                <a:cubicBezTo>
                  <a:pt x="16621" y="23802"/>
                  <a:pt x="16639" y="23878"/>
                  <a:pt x="16647" y="23956"/>
                </a:cubicBezTo>
                <a:cubicBezTo>
                  <a:pt x="16653" y="24025"/>
                  <a:pt x="16655" y="24092"/>
                  <a:pt x="16658" y="24160"/>
                </a:cubicBezTo>
                <a:cubicBezTo>
                  <a:pt x="16658" y="24162"/>
                  <a:pt x="16658" y="24163"/>
                  <a:pt x="16658" y="24164"/>
                </a:cubicBezTo>
                <a:lnTo>
                  <a:pt x="16658" y="24164"/>
                </a:lnTo>
                <a:cubicBezTo>
                  <a:pt x="16656" y="24191"/>
                  <a:pt x="16654" y="24219"/>
                  <a:pt x="16650" y="24245"/>
                </a:cubicBezTo>
                <a:cubicBezTo>
                  <a:pt x="16609" y="24560"/>
                  <a:pt x="16524" y="24868"/>
                  <a:pt x="16401" y="25160"/>
                </a:cubicBezTo>
                <a:cubicBezTo>
                  <a:pt x="16400" y="25163"/>
                  <a:pt x="16398" y="25166"/>
                  <a:pt x="16397" y="25169"/>
                </a:cubicBezTo>
                <a:lnTo>
                  <a:pt x="16397" y="25169"/>
                </a:lnTo>
                <a:cubicBezTo>
                  <a:pt x="16382" y="25201"/>
                  <a:pt x="16367" y="25233"/>
                  <a:pt x="16351" y="25264"/>
                </a:cubicBezTo>
                <a:cubicBezTo>
                  <a:pt x="16313" y="25339"/>
                  <a:pt x="16275" y="25413"/>
                  <a:pt x="16235" y="25486"/>
                </a:cubicBezTo>
                <a:cubicBezTo>
                  <a:pt x="16137" y="25664"/>
                  <a:pt x="16032" y="25835"/>
                  <a:pt x="15920" y="26001"/>
                </a:cubicBezTo>
                <a:cubicBezTo>
                  <a:pt x="15690" y="26344"/>
                  <a:pt x="15442" y="26673"/>
                  <a:pt x="15177" y="26991"/>
                </a:cubicBezTo>
                <a:cubicBezTo>
                  <a:pt x="13966" y="28456"/>
                  <a:pt x="12552" y="29742"/>
                  <a:pt x="11243" y="31118"/>
                </a:cubicBezTo>
                <a:cubicBezTo>
                  <a:pt x="10048" y="32372"/>
                  <a:pt x="8782" y="33752"/>
                  <a:pt x="8226" y="35431"/>
                </a:cubicBezTo>
                <a:cubicBezTo>
                  <a:pt x="7701" y="37022"/>
                  <a:pt x="8263" y="38848"/>
                  <a:pt x="9484" y="39968"/>
                </a:cubicBezTo>
                <a:cubicBezTo>
                  <a:pt x="9800" y="40258"/>
                  <a:pt x="10141" y="40502"/>
                  <a:pt x="10499" y="40704"/>
                </a:cubicBezTo>
                <a:lnTo>
                  <a:pt x="10499" y="40704"/>
                </a:lnTo>
                <a:cubicBezTo>
                  <a:pt x="10290" y="41706"/>
                  <a:pt x="10257" y="42744"/>
                  <a:pt x="10420" y="43759"/>
                </a:cubicBezTo>
                <a:cubicBezTo>
                  <a:pt x="10829" y="46302"/>
                  <a:pt x="12410" y="48773"/>
                  <a:pt x="14509" y="50262"/>
                </a:cubicBezTo>
                <a:cubicBezTo>
                  <a:pt x="16198" y="51460"/>
                  <a:pt x="18182" y="51989"/>
                  <a:pt x="20141" y="52561"/>
                </a:cubicBezTo>
                <a:cubicBezTo>
                  <a:pt x="20575" y="52687"/>
                  <a:pt x="21010" y="52820"/>
                  <a:pt x="21436" y="52973"/>
                </a:cubicBezTo>
                <a:cubicBezTo>
                  <a:pt x="21532" y="53007"/>
                  <a:pt x="21628" y="53042"/>
                  <a:pt x="21724" y="53079"/>
                </a:cubicBezTo>
                <a:cubicBezTo>
                  <a:pt x="21774" y="53099"/>
                  <a:pt x="21853" y="53132"/>
                  <a:pt x="21887" y="53146"/>
                </a:cubicBezTo>
                <a:lnTo>
                  <a:pt x="21887" y="53146"/>
                </a:lnTo>
                <a:cubicBezTo>
                  <a:pt x="22068" y="53227"/>
                  <a:pt x="22249" y="53310"/>
                  <a:pt x="22424" y="53403"/>
                </a:cubicBezTo>
                <a:cubicBezTo>
                  <a:pt x="22510" y="53448"/>
                  <a:pt x="22593" y="53496"/>
                  <a:pt x="22676" y="53544"/>
                </a:cubicBezTo>
                <a:cubicBezTo>
                  <a:pt x="22684" y="53548"/>
                  <a:pt x="22692" y="53552"/>
                  <a:pt x="22699" y="53556"/>
                </a:cubicBezTo>
                <a:lnTo>
                  <a:pt x="22699" y="53556"/>
                </a:lnTo>
                <a:cubicBezTo>
                  <a:pt x="22704" y="53560"/>
                  <a:pt x="22710" y="53565"/>
                  <a:pt x="22718" y="53571"/>
                </a:cubicBezTo>
                <a:cubicBezTo>
                  <a:pt x="22793" y="53628"/>
                  <a:pt x="22873" y="53678"/>
                  <a:pt x="22948" y="53735"/>
                </a:cubicBezTo>
                <a:cubicBezTo>
                  <a:pt x="23010" y="53783"/>
                  <a:pt x="23129" y="53916"/>
                  <a:pt x="23133" y="53916"/>
                </a:cubicBezTo>
                <a:cubicBezTo>
                  <a:pt x="23135" y="53916"/>
                  <a:pt x="23112" y="53888"/>
                  <a:pt x="23049" y="53811"/>
                </a:cubicBezTo>
                <a:lnTo>
                  <a:pt x="23049" y="53811"/>
                </a:lnTo>
                <a:cubicBezTo>
                  <a:pt x="23108" y="53882"/>
                  <a:pt x="23183" y="53941"/>
                  <a:pt x="23246" y="54007"/>
                </a:cubicBezTo>
                <a:cubicBezTo>
                  <a:pt x="23295" y="54059"/>
                  <a:pt x="23361" y="54139"/>
                  <a:pt x="23363" y="54139"/>
                </a:cubicBezTo>
                <a:cubicBezTo>
                  <a:pt x="23363" y="54139"/>
                  <a:pt x="23363" y="54139"/>
                  <a:pt x="23363" y="54139"/>
                </a:cubicBezTo>
                <a:lnTo>
                  <a:pt x="23363" y="54139"/>
                </a:lnTo>
                <a:cubicBezTo>
                  <a:pt x="23399" y="54187"/>
                  <a:pt x="23434" y="54236"/>
                  <a:pt x="23468" y="54285"/>
                </a:cubicBezTo>
                <a:cubicBezTo>
                  <a:pt x="23492" y="54319"/>
                  <a:pt x="23607" y="54516"/>
                  <a:pt x="23612" y="54516"/>
                </a:cubicBezTo>
                <a:cubicBezTo>
                  <a:pt x="23613" y="54516"/>
                  <a:pt x="23604" y="54497"/>
                  <a:pt x="23579" y="54448"/>
                </a:cubicBezTo>
                <a:lnTo>
                  <a:pt x="23579" y="54448"/>
                </a:lnTo>
                <a:cubicBezTo>
                  <a:pt x="24016" y="55277"/>
                  <a:pt x="24114" y="56167"/>
                  <a:pt x="24067" y="57165"/>
                </a:cubicBezTo>
                <a:cubicBezTo>
                  <a:pt x="24040" y="57731"/>
                  <a:pt x="24456" y="58196"/>
                  <a:pt x="24941" y="58443"/>
                </a:cubicBezTo>
                <a:cubicBezTo>
                  <a:pt x="25080" y="58514"/>
                  <a:pt x="25373" y="58604"/>
                  <a:pt x="25634" y="58604"/>
                </a:cubicBezTo>
                <a:cubicBezTo>
                  <a:pt x="25894" y="58604"/>
                  <a:pt x="26124" y="58515"/>
                  <a:pt x="26136" y="58231"/>
                </a:cubicBezTo>
                <a:cubicBezTo>
                  <a:pt x="26200" y="56865"/>
                  <a:pt x="26050" y="55539"/>
                  <a:pt x="25369" y="54330"/>
                </a:cubicBezTo>
                <a:cubicBezTo>
                  <a:pt x="24801" y="53318"/>
                  <a:pt x="23892" y="52555"/>
                  <a:pt x="22892" y="51992"/>
                </a:cubicBezTo>
                <a:cubicBezTo>
                  <a:pt x="20999" y="50926"/>
                  <a:pt x="18775" y="50634"/>
                  <a:pt x="16767" y="49853"/>
                </a:cubicBezTo>
                <a:lnTo>
                  <a:pt x="16767" y="49853"/>
                </a:lnTo>
                <a:cubicBezTo>
                  <a:pt x="16768" y="49853"/>
                  <a:pt x="16768" y="49853"/>
                  <a:pt x="16768" y="49853"/>
                </a:cubicBezTo>
                <a:cubicBezTo>
                  <a:pt x="16768" y="49853"/>
                  <a:pt x="16767" y="49853"/>
                  <a:pt x="16766" y="49852"/>
                </a:cubicBezTo>
                <a:lnTo>
                  <a:pt x="16766" y="49852"/>
                </a:lnTo>
                <a:cubicBezTo>
                  <a:pt x="16767" y="49853"/>
                  <a:pt x="16767" y="49853"/>
                  <a:pt x="16767" y="49853"/>
                </a:cubicBezTo>
                <a:lnTo>
                  <a:pt x="16767" y="49853"/>
                </a:lnTo>
                <a:cubicBezTo>
                  <a:pt x="16763" y="49851"/>
                  <a:pt x="16759" y="49849"/>
                  <a:pt x="16753" y="49847"/>
                </a:cubicBezTo>
                <a:lnTo>
                  <a:pt x="16753" y="49847"/>
                </a:lnTo>
                <a:cubicBezTo>
                  <a:pt x="16758" y="49849"/>
                  <a:pt x="16762" y="49851"/>
                  <a:pt x="16766" y="49852"/>
                </a:cubicBezTo>
                <a:lnTo>
                  <a:pt x="16766" y="49852"/>
                </a:lnTo>
                <a:cubicBezTo>
                  <a:pt x="16764" y="49852"/>
                  <a:pt x="16762" y="49851"/>
                  <a:pt x="16760" y="49850"/>
                </a:cubicBezTo>
                <a:cubicBezTo>
                  <a:pt x="16688" y="49822"/>
                  <a:pt x="16664" y="49812"/>
                  <a:pt x="16665" y="49812"/>
                </a:cubicBezTo>
                <a:lnTo>
                  <a:pt x="16665" y="49812"/>
                </a:lnTo>
                <a:cubicBezTo>
                  <a:pt x="16666" y="49812"/>
                  <a:pt x="16721" y="49833"/>
                  <a:pt x="16753" y="49847"/>
                </a:cubicBezTo>
                <a:lnTo>
                  <a:pt x="16753" y="49847"/>
                </a:lnTo>
                <a:cubicBezTo>
                  <a:pt x="16699" y="49823"/>
                  <a:pt x="16647" y="49800"/>
                  <a:pt x="16594" y="49777"/>
                </a:cubicBezTo>
                <a:cubicBezTo>
                  <a:pt x="16463" y="49716"/>
                  <a:pt x="16334" y="49658"/>
                  <a:pt x="16206" y="49595"/>
                </a:cubicBezTo>
                <a:cubicBezTo>
                  <a:pt x="16093" y="49539"/>
                  <a:pt x="15981" y="49479"/>
                  <a:pt x="15869" y="49419"/>
                </a:cubicBezTo>
                <a:cubicBezTo>
                  <a:pt x="15800" y="49380"/>
                  <a:pt x="15732" y="49341"/>
                  <a:pt x="15663" y="49302"/>
                </a:cubicBezTo>
                <a:cubicBezTo>
                  <a:pt x="15648" y="49294"/>
                  <a:pt x="15593" y="49260"/>
                  <a:pt x="15552" y="49234"/>
                </a:cubicBezTo>
                <a:lnTo>
                  <a:pt x="15552" y="49234"/>
                </a:lnTo>
                <a:cubicBezTo>
                  <a:pt x="15489" y="49190"/>
                  <a:pt x="15355" y="49099"/>
                  <a:pt x="15332" y="49082"/>
                </a:cubicBezTo>
                <a:cubicBezTo>
                  <a:pt x="15214" y="48997"/>
                  <a:pt x="15104" y="48906"/>
                  <a:pt x="14989" y="48818"/>
                </a:cubicBezTo>
                <a:cubicBezTo>
                  <a:pt x="14978" y="48810"/>
                  <a:pt x="14963" y="48798"/>
                  <a:pt x="14949" y="48786"/>
                </a:cubicBezTo>
                <a:lnTo>
                  <a:pt x="14949" y="48786"/>
                </a:lnTo>
                <a:cubicBezTo>
                  <a:pt x="14920" y="48759"/>
                  <a:pt x="14891" y="48733"/>
                  <a:pt x="14863" y="48706"/>
                </a:cubicBezTo>
                <a:cubicBezTo>
                  <a:pt x="14708" y="48559"/>
                  <a:pt x="14561" y="48404"/>
                  <a:pt x="14417" y="48246"/>
                </a:cubicBezTo>
                <a:cubicBezTo>
                  <a:pt x="13541" y="47289"/>
                  <a:pt x="12856" y="46101"/>
                  <a:pt x="12578" y="44799"/>
                </a:cubicBezTo>
                <a:cubicBezTo>
                  <a:pt x="12337" y="43674"/>
                  <a:pt x="12370" y="42521"/>
                  <a:pt x="12647" y="41430"/>
                </a:cubicBezTo>
                <a:lnTo>
                  <a:pt x="12647" y="41430"/>
                </a:lnTo>
                <a:cubicBezTo>
                  <a:pt x="13099" y="41503"/>
                  <a:pt x="13561" y="41535"/>
                  <a:pt x="14025" y="41535"/>
                </a:cubicBezTo>
                <a:cubicBezTo>
                  <a:pt x="14196" y="41535"/>
                  <a:pt x="14367" y="41531"/>
                  <a:pt x="14538" y="41522"/>
                </a:cubicBezTo>
                <a:cubicBezTo>
                  <a:pt x="16157" y="41439"/>
                  <a:pt x="17828" y="40974"/>
                  <a:pt x="19248" y="40191"/>
                </a:cubicBezTo>
                <a:cubicBezTo>
                  <a:pt x="20278" y="39623"/>
                  <a:pt x="21519" y="38687"/>
                  <a:pt x="21438" y="37370"/>
                </a:cubicBezTo>
                <a:cubicBezTo>
                  <a:pt x="21372" y="36302"/>
                  <a:pt x="20462" y="35607"/>
                  <a:pt x="19582" y="35159"/>
                </a:cubicBezTo>
                <a:cubicBezTo>
                  <a:pt x="18782" y="34755"/>
                  <a:pt x="17912" y="34539"/>
                  <a:pt x="17024" y="34539"/>
                </a:cubicBezTo>
                <a:cubicBezTo>
                  <a:pt x="16859" y="34539"/>
                  <a:pt x="16694" y="34547"/>
                  <a:pt x="16529" y="34562"/>
                </a:cubicBezTo>
                <a:cubicBezTo>
                  <a:pt x="14628" y="34734"/>
                  <a:pt x="12934" y="36006"/>
                  <a:pt x="11867" y="37533"/>
                </a:cubicBezTo>
                <a:cubicBezTo>
                  <a:pt x="11486" y="38078"/>
                  <a:pt x="11171" y="38666"/>
                  <a:pt x="10927" y="39283"/>
                </a:cubicBezTo>
                <a:lnTo>
                  <a:pt x="10927" y="39283"/>
                </a:lnTo>
                <a:cubicBezTo>
                  <a:pt x="10913" y="39274"/>
                  <a:pt x="10898" y="39266"/>
                  <a:pt x="10884" y="39258"/>
                </a:cubicBezTo>
                <a:lnTo>
                  <a:pt x="10884" y="39258"/>
                </a:lnTo>
                <a:cubicBezTo>
                  <a:pt x="10805" y="39194"/>
                  <a:pt x="10716" y="39124"/>
                  <a:pt x="10632" y="39067"/>
                </a:cubicBezTo>
                <a:lnTo>
                  <a:pt x="10632" y="39067"/>
                </a:lnTo>
                <a:cubicBezTo>
                  <a:pt x="10730" y="39132"/>
                  <a:pt x="10768" y="39156"/>
                  <a:pt x="10773" y="39156"/>
                </a:cubicBezTo>
                <a:cubicBezTo>
                  <a:pt x="10783" y="39156"/>
                  <a:pt x="10623" y="39036"/>
                  <a:pt x="10557" y="38971"/>
                </a:cubicBezTo>
                <a:cubicBezTo>
                  <a:pt x="10551" y="38965"/>
                  <a:pt x="10545" y="38959"/>
                  <a:pt x="10540" y="38955"/>
                </a:cubicBezTo>
                <a:lnTo>
                  <a:pt x="10540" y="38955"/>
                </a:lnTo>
                <a:cubicBezTo>
                  <a:pt x="10533" y="38942"/>
                  <a:pt x="10524" y="38925"/>
                  <a:pt x="10511" y="38904"/>
                </a:cubicBezTo>
                <a:cubicBezTo>
                  <a:pt x="10481" y="38856"/>
                  <a:pt x="10390" y="38677"/>
                  <a:pt x="10384" y="38677"/>
                </a:cubicBezTo>
                <a:lnTo>
                  <a:pt x="10384" y="38677"/>
                </a:lnTo>
                <a:cubicBezTo>
                  <a:pt x="10382" y="38677"/>
                  <a:pt x="10392" y="38704"/>
                  <a:pt x="10425" y="38778"/>
                </a:cubicBezTo>
                <a:cubicBezTo>
                  <a:pt x="10375" y="38666"/>
                  <a:pt x="10322" y="38557"/>
                  <a:pt x="10281" y="38444"/>
                </a:cubicBezTo>
                <a:cubicBezTo>
                  <a:pt x="10263" y="38396"/>
                  <a:pt x="10247" y="38350"/>
                  <a:pt x="10231" y="38302"/>
                </a:cubicBezTo>
                <a:cubicBezTo>
                  <a:pt x="10224" y="38279"/>
                  <a:pt x="10219" y="38265"/>
                  <a:pt x="10216" y="38257"/>
                </a:cubicBezTo>
                <a:lnTo>
                  <a:pt x="10216" y="38257"/>
                </a:lnTo>
                <a:cubicBezTo>
                  <a:pt x="10213" y="38243"/>
                  <a:pt x="10210" y="38222"/>
                  <a:pt x="10204" y="38191"/>
                </a:cubicBezTo>
                <a:cubicBezTo>
                  <a:pt x="10161" y="37963"/>
                  <a:pt x="10131" y="37731"/>
                  <a:pt x="10113" y="37498"/>
                </a:cubicBezTo>
                <a:cubicBezTo>
                  <a:pt x="10109" y="37437"/>
                  <a:pt x="10105" y="37412"/>
                  <a:pt x="10102" y="37404"/>
                </a:cubicBezTo>
                <a:lnTo>
                  <a:pt x="10102" y="37404"/>
                </a:lnTo>
                <a:cubicBezTo>
                  <a:pt x="10105" y="37397"/>
                  <a:pt x="10111" y="37373"/>
                  <a:pt x="10119" y="37308"/>
                </a:cubicBezTo>
                <a:cubicBezTo>
                  <a:pt x="10135" y="37183"/>
                  <a:pt x="10151" y="37060"/>
                  <a:pt x="10177" y="36937"/>
                </a:cubicBezTo>
                <a:cubicBezTo>
                  <a:pt x="10287" y="36409"/>
                  <a:pt x="10437" y="36087"/>
                  <a:pt x="10667" y="35674"/>
                </a:cubicBezTo>
                <a:cubicBezTo>
                  <a:pt x="11890" y="33488"/>
                  <a:pt x="13912" y="31792"/>
                  <a:pt x="15633" y="30014"/>
                </a:cubicBezTo>
                <a:cubicBezTo>
                  <a:pt x="16970" y="28632"/>
                  <a:pt x="18959" y="26726"/>
                  <a:pt x="18729" y="24603"/>
                </a:cubicBezTo>
                <a:cubicBezTo>
                  <a:pt x="18673" y="24080"/>
                  <a:pt x="18455" y="23566"/>
                  <a:pt x="18158" y="23136"/>
                </a:cubicBezTo>
                <a:cubicBezTo>
                  <a:pt x="17990" y="22893"/>
                  <a:pt x="17799" y="22668"/>
                  <a:pt x="17588" y="22461"/>
                </a:cubicBezTo>
                <a:cubicBezTo>
                  <a:pt x="17529" y="22403"/>
                  <a:pt x="17338" y="22232"/>
                  <a:pt x="17261" y="22162"/>
                </a:cubicBezTo>
                <a:lnTo>
                  <a:pt x="17261" y="22162"/>
                </a:lnTo>
                <a:cubicBezTo>
                  <a:pt x="17099" y="22016"/>
                  <a:pt x="16938" y="21868"/>
                  <a:pt x="16764" y="21738"/>
                </a:cubicBezTo>
                <a:cubicBezTo>
                  <a:pt x="15822" y="21037"/>
                  <a:pt x="14720" y="20736"/>
                  <a:pt x="13579" y="20736"/>
                </a:cubicBezTo>
                <a:cubicBezTo>
                  <a:pt x="13382" y="20736"/>
                  <a:pt x="13184" y="20745"/>
                  <a:pt x="12985" y="20762"/>
                </a:cubicBezTo>
                <a:cubicBezTo>
                  <a:pt x="10516" y="20980"/>
                  <a:pt x="8273" y="22299"/>
                  <a:pt x="5785" y="22422"/>
                </a:cubicBezTo>
                <a:cubicBezTo>
                  <a:pt x="5771" y="22423"/>
                  <a:pt x="5759" y="22423"/>
                  <a:pt x="5749" y="22424"/>
                </a:cubicBezTo>
                <a:lnTo>
                  <a:pt x="5749" y="22424"/>
                </a:lnTo>
                <a:cubicBezTo>
                  <a:pt x="5666" y="22424"/>
                  <a:pt x="5584" y="22422"/>
                  <a:pt x="5501" y="22419"/>
                </a:cubicBezTo>
                <a:cubicBezTo>
                  <a:pt x="5373" y="22414"/>
                  <a:pt x="5247" y="22405"/>
                  <a:pt x="5119" y="22390"/>
                </a:cubicBezTo>
                <a:cubicBezTo>
                  <a:pt x="5049" y="22382"/>
                  <a:pt x="4980" y="22371"/>
                  <a:pt x="4910" y="22362"/>
                </a:cubicBezTo>
                <a:cubicBezTo>
                  <a:pt x="4892" y="22359"/>
                  <a:pt x="4878" y="22358"/>
                  <a:pt x="4865" y="22356"/>
                </a:cubicBezTo>
                <a:lnTo>
                  <a:pt x="4865" y="22356"/>
                </a:lnTo>
                <a:cubicBezTo>
                  <a:pt x="4721" y="22321"/>
                  <a:pt x="4582" y="22268"/>
                  <a:pt x="4437" y="22231"/>
                </a:cubicBezTo>
                <a:cubicBezTo>
                  <a:pt x="4429" y="22228"/>
                  <a:pt x="4422" y="22227"/>
                  <a:pt x="4415" y="22225"/>
                </a:cubicBezTo>
                <a:lnTo>
                  <a:pt x="4415" y="22225"/>
                </a:lnTo>
                <a:cubicBezTo>
                  <a:pt x="4356" y="22197"/>
                  <a:pt x="4298" y="22170"/>
                  <a:pt x="4241" y="22141"/>
                </a:cubicBezTo>
                <a:cubicBezTo>
                  <a:pt x="4189" y="22115"/>
                  <a:pt x="4140" y="22084"/>
                  <a:pt x="4087" y="22058"/>
                </a:cubicBezTo>
                <a:cubicBezTo>
                  <a:pt x="4082" y="22056"/>
                  <a:pt x="4077" y="22053"/>
                  <a:pt x="4073" y="22051"/>
                </a:cubicBezTo>
                <a:lnTo>
                  <a:pt x="4073" y="22051"/>
                </a:lnTo>
                <a:cubicBezTo>
                  <a:pt x="4068" y="22047"/>
                  <a:pt x="4064" y="22043"/>
                  <a:pt x="4058" y="22039"/>
                </a:cubicBezTo>
                <a:cubicBezTo>
                  <a:pt x="4018" y="22004"/>
                  <a:pt x="3859" y="21880"/>
                  <a:pt x="3808" y="21845"/>
                </a:cubicBezTo>
                <a:lnTo>
                  <a:pt x="3808" y="21845"/>
                </a:lnTo>
                <a:cubicBezTo>
                  <a:pt x="3771" y="21810"/>
                  <a:pt x="3728" y="21770"/>
                  <a:pt x="3726" y="21767"/>
                </a:cubicBezTo>
                <a:cubicBezTo>
                  <a:pt x="3654" y="21697"/>
                  <a:pt x="3589" y="21623"/>
                  <a:pt x="3522" y="21550"/>
                </a:cubicBezTo>
                <a:cubicBezTo>
                  <a:pt x="3508" y="21535"/>
                  <a:pt x="3497" y="21523"/>
                  <a:pt x="3487" y="21512"/>
                </a:cubicBezTo>
                <a:lnTo>
                  <a:pt x="3487" y="21512"/>
                </a:lnTo>
                <a:cubicBezTo>
                  <a:pt x="3484" y="21507"/>
                  <a:pt x="3479" y="21501"/>
                  <a:pt x="3474" y="21494"/>
                </a:cubicBezTo>
                <a:cubicBezTo>
                  <a:pt x="3419" y="21422"/>
                  <a:pt x="3365" y="21349"/>
                  <a:pt x="3314" y="21275"/>
                </a:cubicBezTo>
                <a:cubicBezTo>
                  <a:pt x="3205" y="21117"/>
                  <a:pt x="3102" y="20952"/>
                  <a:pt x="3007" y="20785"/>
                </a:cubicBezTo>
                <a:cubicBezTo>
                  <a:pt x="2931" y="20649"/>
                  <a:pt x="2868" y="20515"/>
                  <a:pt x="2779" y="20344"/>
                </a:cubicBezTo>
                <a:cubicBezTo>
                  <a:pt x="2748" y="20284"/>
                  <a:pt x="2728" y="20247"/>
                  <a:pt x="2717" y="20227"/>
                </a:cubicBezTo>
                <a:lnTo>
                  <a:pt x="2717" y="20227"/>
                </a:lnTo>
                <a:cubicBezTo>
                  <a:pt x="2679" y="20148"/>
                  <a:pt x="2641" y="20070"/>
                  <a:pt x="2605" y="19989"/>
                </a:cubicBezTo>
                <a:cubicBezTo>
                  <a:pt x="2351" y="19411"/>
                  <a:pt x="2266" y="19037"/>
                  <a:pt x="2194" y="18361"/>
                </a:cubicBezTo>
                <a:cubicBezTo>
                  <a:pt x="1887" y="15500"/>
                  <a:pt x="3049" y="12454"/>
                  <a:pt x="4320" y="9923"/>
                </a:cubicBezTo>
                <a:cubicBezTo>
                  <a:pt x="5638" y="7298"/>
                  <a:pt x="7329" y="4706"/>
                  <a:pt x="9493" y="2696"/>
                </a:cubicBezTo>
                <a:cubicBezTo>
                  <a:pt x="9857" y="2356"/>
                  <a:pt x="10252" y="2047"/>
                  <a:pt x="10671" y="1776"/>
                </a:cubicBezTo>
                <a:cubicBezTo>
                  <a:pt x="11456" y="1270"/>
                  <a:pt x="10251" y="1"/>
                  <a:pt x="9409"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32"/>
          <p:cNvSpPr/>
          <p:nvPr/>
        </p:nvSpPr>
        <p:spPr>
          <a:xfrm rot="-6559656">
            <a:off x="7722476" y="3963748"/>
            <a:ext cx="748466" cy="1751975"/>
          </a:xfrm>
          <a:custGeom>
            <a:rect b="b" l="l" r="r" t="t"/>
            <a:pathLst>
              <a:path extrusionOk="0" h="60464" w="25831">
                <a:moveTo>
                  <a:pt x="14353" y="21284"/>
                </a:moveTo>
                <a:cubicBezTo>
                  <a:pt x="14354" y="21284"/>
                  <a:pt x="14354" y="21284"/>
                  <a:pt x="14354" y="21284"/>
                </a:cubicBezTo>
                <a:cubicBezTo>
                  <a:pt x="14354" y="21284"/>
                  <a:pt x="14354" y="21284"/>
                  <a:pt x="14353" y="21284"/>
                </a:cubicBezTo>
                <a:close/>
                <a:moveTo>
                  <a:pt x="14972" y="22124"/>
                </a:moveTo>
                <a:cubicBezTo>
                  <a:pt x="14973" y="22126"/>
                  <a:pt x="14974" y="22128"/>
                  <a:pt x="14974" y="22130"/>
                </a:cubicBezTo>
                <a:lnTo>
                  <a:pt x="14974" y="22130"/>
                </a:lnTo>
                <a:cubicBezTo>
                  <a:pt x="14974" y="22128"/>
                  <a:pt x="14973" y="22126"/>
                  <a:pt x="14972" y="22124"/>
                </a:cubicBezTo>
                <a:close/>
                <a:moveTo>
                  <a:pt x="14144" y="21194"/>
                </a:moveTo>
                <a:cubicBezTo>
                  <a:pt x="14170" y="21203"/>
                  <a:pt x="14227" y="21221"/>
                  <a:pt x="14276" y="21236"/>
                </a:cubicBezTo>
                <a:lnTo>
                  <a:pt x="14276" y="21236"/>
                </a:lnTo>
                <a:cubicBezTo>
                  <a:pt x="14312" y="21272"/>
                  <a:pt x="14362" y="21305"/>
                  <a:pt x="14404" y="21335"/>
                </a:cubicBezTo>
                <a:cubicBezTo>
                  <a:pt x="14411" y="21341"/>
                  <a:pt x="14417" y="21345"/>
                  <a:pt x="14421" y="21347"/>
                </a:cubicBezTo>
                <a:lnTo>
                  <a:pt x="14421" y="21347"/>
                </a:lnTo>
                <a:cubicBezTo>
                  <a:pt x="14423" y="21349"/>
                  <a:pt x="14425" y="21352"/>
                  <a:pt x="14428" y="21354"/>
                </a:cubicBezTo>
                <a:cubicBezTo>
                  <a:pt x="14614" y="21565"/>
                  <a:pt x="14726" y="21709"/>
                  <a:pt x="14822" y="21872"/>
                </a:cubicBezTo>
                <a:cubicBezTo>
                  <a:pt x="14873" y="21958"/>
                  <a:pt x="14921" y="22046"/>
                  <a:pt x="14971" y="22134"/>
                </a:cubicBezTo>
                <a:cubicBezTo>
                  <a:pt x="14977" y="22145"/>
                  <a:pt x="14986" y="22167"/>
                  <a:pt x="14994" y="22184"/>
                </a:cubicBezTo>
                <a:lnTo>
                  <a:pt x="14994" y="22184"/>
                </a:lnTo>
                <a:cubicBezTo>
                  <a:pt x="15007" y="22225"/>
                  <a:pt x="15019" y="22267"/>
                  <a:pt x="15030" y="22308"/>
                </a:cubicBezTo>
                <a:cubicBezTo>
                  <a:pt x="15054" y="22396"/>
                  <a:pt x="15071" y="22485"/>
                  <a:pt x="15086" y="22573"/>
                </a:cubicBezTo>
                <a:cubicBezTo>
                  <a:pt x="15088" y="22587"/>
                  <a:pt x="15091" y="22624"/>
                  <a:pt x="15093" y="22643"/>
                </a:cubicBezTo>
                <a:lnTo>
                  <a:pt x="15093" y="22643"/>
                </a:lnTo>
                <a:cubicBezTo>
                  <a:pt x="15094" y="22677"/>
                  <a:pt x="15095" y="22713"/>
                  <a:pt x="15094" y="22746"/>
                </a:cubicBezTo>
                <a:cubicBezTo>
                  <a:pt x="15087" y="22963"/>
                  <a:pt x="15062" y="23180"/>
                  <a:pt x="15017" y="23393"/>
                </a:cubicBezTo>
                <a:cubicBezTo>
                  <a:pt x="14942" y="23741"/>
                  <a:pt x="14761" y="24150"/>
                  <a:pt x="14549" y="24538"/>
                </a:cubicBezTo>
                <a:cubicBezTo>
                  <a:pt x="13546" y="26367"/>
                  <a:pt x="11836" y="27877"/>
                  <a:pt x="10089" y="28978"/>
                </a:cubicBezTo>
                <a:cubicBezTo>
                  <a:pt x="9781" y="29172"/>
                  <a:pt x="9606" y="29280"/>
                  <a:pt x="9368" y="29395"/>
                </a:cubicBezTo>
                <a:lnTo>
                  <a:pt x="9368" y="29395"/>
                </a:lnTo>
                <a:cubicBezTo>
                  <a:pt x="9239" y="28649"/>
                  <a:pt x="9206" y="27758"/>
                  <a:pt x="9386" y="26920"/>
                </a:cubicBezTo>
                <a:cubicBezTo>
                  <a:pt x="9414" y="26780"/>
                  <a:pt x="9453" y="26641"/>
                  <a:pt x="9499" y="26505"/>
                </a:cubicBezTo>
                <a:cubicBezTo>
                  <a:pt x="9574" y="26289"/>
                  <a:pt x="9657" y="26075"/>
                  <a:pt x="9748" y="25864"/>
                </a:cubicBezTo>
                <a:cubicBezTo>
                  <a:pt x="9946" y="25406"/>
                  <a:pt x="10175" y="24960"/>
                  <a:pt x="10431" y="24529"/>
                </a:cubicBezTo>
                <a:cubicBezTo>
                  <a:pt x="10950" y="23648"/>
                  <a:pt x="11550" y="22826"/>
                  <a:pt x="12309" y="22147"/>
                </a:cubicBezTo>
                <a:cubicBezTo>
                  <a:pt x="12471" y="22001"/>
                  <a:pt x="12640" y="21864"/>
                  <a:pt x="12817" y="21735"/>
                </a:cubicBezTo>
                <a:cubicBezTo>
                  <a:pt x="12913" y="21666"/>
                  <a:pt x="13012" y="21600"/>
                  <a:pt x="13113" y="21537"/>
                </a:cubicBezTo>
                <a:cubicBezTo>
                  <a:pt x="13258" y="21444"/>
                  <a:pt x="13201" y="21477"/>
                  <a:pt x="13292" y="21434"/>
                </a:cubicBezTo>
                <a:cubicBezTo>
                  <a:pt x="13474" y="21350"/>
                  <a:pt x="13662" y="21279"/>
                  <a:pt x="13857" y="21227"/>
                </a:cubicBezTo>
                <a:cubicBezTo>
                  <a:pt x="13862" y="21225"/>
                  <a:pt x="13866" y="21224"/>
                  <a:pt x="13869" y="21223"/>
                </a:cubicBezTo>
                <a:lnTo>
                  <a:pt x="13869" y="21223"/>
                </a:lnTo>
                <a:cubicBezTo>
                  <a:pt x="13898" y="21219"/>
                  <a:pt x="13928" y="21214"/>
                  <a:pt x="13956" y="21212"/>
                </a:cubicBezTo>
                <a:cubicBezTo>
                  <a:pt x="14002" y="21209"/>
                  <a:pt x="14060" y="21209"/>
                  <a:pt x="14106" y="21201"/>
                </a:cubicBezTo>
                <a:lnTo>
                  <a:pt x="14106" y="21201"/>
                </a:lnTo>
                <a:cubicBezTo>
                  <a:pt x="14186" y="21216"/>
                  <a:pt x="14246" y="21232"/>
                  <a:pt x="14250" y="21232"/>
                </a:cubicBezTo>
                <a:cubicBezTo>
                  <a:pt x="14254" y="21232"/>
                  <a:pt x="14224" y="21222"/>
                  <a:pt x="14144" y="21194"/>
                </a:cubicBezTo>
                <a:lnTo>
                  <a:pt x="14144" y="21194"/>
                </a:lnTo>
                <a:cubicBezTo>
                  <a:pt x="14144" y="21194"/>
                  <a:pt x="14144" y="21194"/>
                  <a:pt x="14144" y="21194"/>
                </a:cubicBezTo>
                <a:close/>
                <a:moveTo>
                  <a:pt x="4782" y="29721"/>
                </a:moveTo>
                <a:cubicBezTo>
                  <a:pt x="4783" y="29721"/>
                  <a:pt x="4784" y="29721"/>
                  <a:pt x="4786" y="29722"/>
                </a:cubicBezTo>
                <a:lnTo>
                  <a:pt x="4786" y="29722"/>
                </a:lnTo>
                <a:cubicBezTo>
                  <a:pt x="4784" y="29721"/>
                  <a:pt x="4783" y="29721"/>
                  <a:pt x="4782" y="29721"/>
                </a:cubicBezTo>
                <a:close/>
                <a:moveTo>
                  <a:pt x="4807" y="29729"/>
                </a:moveTo>
                <a:cubicBezTo>
                  <a:pt x="4858" y="29748"/>
                  <a:pt x="4915" y="29780"/>
                  <a:pt x="4910" y="29780"/>
                </a:cubicBezTo>
                <a:cubicBezTo>
                  <a:pt x="4907" y="29780"/>
                  <a:pt x="4879" y="29767"/>
                  <a:pt x="4807" y="29729"/>
                </a:cubicBezTo>
                <a:close/>
                <a:moveTo>
                  <a:pt x="17346" y="35867"/>
                </a:moveTo>
                <a:cubicBezTo>
                  <a:pt x="17350" y="35867"/>
                  <a:pt x="17373" y="35889"/>
                  <a:pt x="17429" y="35954"/>
                </a:cubicBezTo>
                <a:lnTo>
                  <a:pt x="17429" y="35954"/>
                </a:lnTo>
                <a:cubicBezTo>
                  <a:pt x="17385" y="35925"/>
                  <a:pt x="17339" y="35867"/>
                  <a:pt x="17346" y="35867"/>
                </a:cubicBezTo>
                <a:close/>
                <a:moveTo>
                  <a:pt x="17569" y="36120"/>
                </a:moveTo>
                <a:cubicBezTo>
                  <a:pt x="17608" y="36168"/>
                  <a:pt x="17629" y="36219"/>
                  <a:pt x="17630" y="36232"/>
                </a:cubicBezTo>
                <a:lnTo>
                  <a:pt x="17630" y="36232"/>
                </a:lnTo>
                <a:cubicBezTo>
                  <a:pt x="17607" y="36195"/>
                  <a:pt x="17586" y="36158"/>
                  <a:pt x="17569" y="36120"/>
                </a:cubicBezTo>
                <a:close/>
                <a:moveTo>
                  <a:pt x="17781" y="36484"/>
                </a:moveTo>
                <a:lnTo>
                  <a:pt x="17781" y="36484"/>
                </a:lnTo>
                <a:cubicBezTo>
                  <a:pt x="17785" y="36496"/>
                  <a:pt x="17789" y="36508"/>
                  <a:pt x="17793" y="36519"/>
                </a:cubicBezTo>
                <a:lnTo>
                  <a:pt x="17793" y="36519"/>
                </a:lnTo>
                <a:cubicBezTo>
                  <a:pt x="17789" y="36509"/>
                  <a:pt x="17785" y="36497"/>
                  <a:pt x="17781" y="36484"/>
                </a:cubicBezTo>
                <a:close/>
                <a:moveTo>
                  <a:pt x="17796" y="36527"/>
                </a:moveTo>
                <a:cubicBezTo>
                  <a:pt x="17809" y="36560"/>
                  <a:pt x="17817" y="36584"/>
                  <a:pt x="17817" y="36584"/>
                </a:cubicBezTo>
                <a:cubicBezTo>
                  <a:pt x="17816" y="36584"/>
                  <a:pt x="17810" y="36567"/>
                  <a:pt x="17796" y="36527"/>
                </a:cubicBezTo>
                <a:close/>
                <a:moveTo>
                  <a:pt x="17985" y="37409"/>
                </a:moveTo>
                <a:cubicBezTo>
                  <a:pt x="17985" y="37411"/>
                  <a:pt x="17985" y="37413"/>
                  <a:pt x="17985" y="37414"/>
                </a:cubicBezTo>
                <a:cubicBezTo>
                  <a:pt x="17985" y="37413"/>
                  <a:pt x="17985" y="37411"/>
                  <a:pt x="17985" y="37409"/>
                </a:cubicBezTo>
                <a:close/>
                <a:moveTo>
                  <a:pt x="9734" y="1"/>
                </a:moveTo>
                <a:cubicBezTo>
                  <a:pt x="9543" y="1"/>
                  <a:pt x="9367" y="52"/>
                  <a:pt x="9231" y="170"/>
                </a:cubicBezTo>
                <a:lnTo>
                  <a:pt x="9231" y="173"/>
                </a:lnTo>
                <a:cubicBezTo>
                  <a:pt x="8296" y="981"/>
                  <a:pt x="7563" y="2042"/>
                  <a:pt x="6908" y="3084"/>
                </a:cubicBezTo>
                <a:cubicBezTo>
                  <a:pt x="6018" y="4499"/>
                  <a:pt x="5258" y="5999"/>
                  <a:pt x="4569" y="7521"/>
                </a:cubicBezTo>
                <a:cubicBezTo>
                  <a:pt x="2968" y="11066"/>
                  <a:pt x="1706" y="14822"/>
                  <a:pt x="986" y="18648"/>
                </a:cubicBezTo>
                <a:cubicBezTo>
                  <a:pt x="401" y="21749"/>
                  <a:pt x="0" y="25390"/>
                  <a:pt x="1411" y="28336"/>
                </a:cubicBezTo>
                <a:cubicBezTo>
                  <a:pt x="2074" y="29719"/>
                  <a:pt x="3230" y="30775"/>
                  <a:pt x="4652" y="31339"/>
                </a:cubicBezTo>
                <a:cubicBezTo>
                  <a:pt x="5448" y="31655"/>
                  <a:pt x="6286" y="31781"/>
                  <a:pt x="7129" y="31781"/>
                </a:cubicBezTo>
                <a:cubicBezTo>
                  <a:pt x="7534" y="31781"/>
                  <a:pt x="7940" y="31752"/>
                  <a:pt x="8343" y="31701"/>
                </a:cubicBezTo>
                <a:lnTo>
                  <a:pt x="8343" y="31701"/>
                </a:lnTo>
                <a:cubicBezTo>
                  <a:pt x="8977" y="32515"/>
                  <a:pt x="9817" y="33157"/>
                  <a:pt x="10776" y="33606"/>
                </a:cubicBezTo>
                <a:cubicBezTo>
                  <a:pt x="12086" y="34221"/>
                  <a:pt x="13477" y="34524"/>
                  <a:pt x="14870" y="34884"/>
                </a:cubicBezTo>
                <a:cubicBezTo>
                  <a:pt x="15477" y="35042"/>
                  <a:pt x="16061" y="35238"/>
                  <a:pt x="16650" y="35451"/>
                </a:cubicBezTo>
                <a:lnTo>
                  <a:pt x="16650" y="35451"/>
                </a:lnTo>
                <a:cubicBezTo>
                  <a:pt x="16700" y="35476"/>
                  <a:pt x="16752" y="35500"/>
                  <a:pt x="16803" y="35526"/>
                </a:cubicBezTo>
                <a:cubicBezTo>
                  <a:pt x="16925" y="35588"/>
                  <a:pt x="17039" y="35663"/>
                  <a:pt x="17158" y="35729"/>
                </a:cubicBezTo>
                <a:lnTo>
                  <a:pt x="17158" y="35729"/>
                </a:lnTo>
                <a:cubicBezTo>
                  <a:pt x="17208" y="35769"/>
                  <a:pt x="17259" y="35806"/>
                  <a:pt x="17308" y="35846"/>
                </a:cubicBezTo>
                <a:cubicBezTo>
                  <a:pt x="17345" y="35876"/>
                  <a:pt x="17387" y="35928"/>
                  <a:pt x="17430" y="35955"/>
                </a:cubicBezTo>
                <a:lnTo>
                  <a:pt x="17430" y="35955"/>
                </a:lnTo>
                <a:cubicBezTo>
                  <a:pt x="17473" y="36007"/>
                  <a:pt x="17517" y="36058"/>
                  <a:pt x="17560" y="36109"/>
                </a:cubicBezTo>
                <a:cubicBezTo>
                  <a:pt x="17563" y="36112"/>
                  <a:pt x="17566" y="36116"/>
                  <a:pt x="17569" y="36119"/>
                </a:cubicBezTo>
                <a:lnTo>
                  <a:pt x="17569" y="36119"/>
                </a:lnTo>
                <a:cubicBezTo>
                  <a:pt x="17565" y="36111"/>
                  <a:pt x="17562" y="36103"/>
                  <a:pt x="17559" y="36095"/>
                </a:cubicBezTo>
                <a:lnTo>
                  <a:pt x="17559" y="36095"/>
                </a:lnTo>
                <a:cubicBezTo>
                  <a:pt x="17562" y="36103"/>
                  <a:pt x="17566" y="36112"/>
                  <a:pt x="17569" y="36120"/>
                </a:cubicBezTo>
                <a:lnTo>
                  <a:pt x="17569" y="36120"/>
                </a:lnTo>
                <a:cubicBezTo>
                  <a:pt x="17569" y="36120"/>
                  <a:pt x="17569" y="36119"/>
                  <a:pt x="17569" y="36119"/>
                </a:cubicBezTo>
                <a:lnTo>
                  <a:pt x="17569" y="36119"/>
                </a:lnTo>
                <a:cubicBezTo>
                  <a:pt x="17604" y="36204"/>
                  <a:pt x="17623" y="36235"/>
                  <a:pt x="17628" y="36235"/>
                </a:cubicBezTo>
                <a:cubicBezTo>
                  <a:pt x="17629" y="36235"/>
                  <a:pt x="17630" y="36234"/>
                  <a:pt x="17630" y="36232"/>
                </a:cubicBezTo>
                <a:lnTo>
                  <a:pt x="17630" y="36232"/>
                </a:lnTo>
                <a:cubicBezTo>
                  <a:pt x="17675" y="36308"/>
                  <a:pt x="17727" y="36383"/>
                  <a:pt x="17765" y="36459"/>
                </a:cubicBezTo>
                <a:cubicBezTo>
                  <a:pt x="17777" y="36483"/>
                  <a:pt x="17787" y="36507"/>
                  <a:pt x="17796" y="36527"/>
                </a:cubicBezTo>
                <a:lnTo>
                  <a:pt x="17796" y="36527"/>
                </a:lnTo>
                <a:cubicBezTo>
                  <a:pt x="17815" y="36584"/>
                  <a:pt x="17835" y="36640"/>
                  <a:pt x="17851" y="36697"/>
                </a:cubicBezTo>
                <a:cubicBezTo>
                  <a:pt x="17896" y="36849"/>
                  <a:pt x="17931" y="37004"/>
                  <a:pt x="17955" y="37162"/>
                </a:cubicBezTo>
                <a:cubicBezTo>
                  <a:pt x="17965" y="37227"/>
                  <a:pt x="17973" y="37294"/>
                  <a:pt x="17980" y="37360"/>
                </a:cubicBezTo>
                <a:lnTo>
                  <a:pt x="17980" y="37360"/>
                </a:lnTo>
                <a:cubicBezTo>
                  <a:pt x="17978" y="37345"/>
                  <a:pt x="17977" y="37339"/>
                  <a:pt x="17977" y="37339"/>
                </a:cubicBezTo>
                <a:lnTo>
                  <a:pt x="17977" y="37339"/>
                </a:lnTo>
                <a:cubicBezTo>
                  <a:pt x="17975" y="37339"/>
                  <a:pt x="17986" y="37489"/>
                  <a:pt x="17988" y="37531"/>
                </a:cubicBezTo>
                <a:cubicBezTo>
                  <a:pt x="17992" y="37739"/>
                  <a:pt x="17985" y="37945"/>
                  <a:pt x="17968" y="38152"/>
                </a:cubicBezTo>
                <a:cubicBezTo>
                  <a:pt x="17926" y="38613"/>
                  <a:pt x="17849" y="39068"/>
                  <a:pt x="17738" y="39517"/>
                </a:cubicBezTo>
                <a:cubicBezTo>
                  <a:pt x="17100" y="42140"/>
                  <a:pt x="15452" y="44289"/>
                  <a:pt x="14164" y="46616"/>
                </a:cubicBezTo>
                <a:cubicBezTo>
                  <a:pt x="12796" y="49087"/>
                  <a:pt x="11733" y="51966"/>
                  <a:pt x="13044" y="54692"/>
                </a:cubicBezTo>
                <a:cubicBezTo>
                  <a:pt x="13768" y="56195"/>
                  <a:pt x="15054" y="57465"/>
                  <a:pt x="16581" y="58131"/>
                </a:cubicBezTo>
                <a:cubicBezTo>
                  <a:pt x="17907" y="58709"/>
                  <a:pt x="19330" y="58799"/>
                  <a:pt x="20752" y="58927"/>
                </a:cubicBezTo>
                <a:cubicBezTo>
                  <a:pt x="21083" y="58957"/>
                  <a:pt x="21414" y="58992"/>
                  <a:pt x="21743" y="59042"/>
                </a:cubicBezTo>
                <a:cubicBezTo>
                  <a:pt x="22019" y="59083"/>
                  <a:pt x="22345" y="59149"/>
                  <a:pt x="22477" y="59189"/>
                </a:cubicBezTo>
                <a:cubicBezTo>
                  <a:pt x="22634" y="59235"/>
                  <a:pt x="22787" y="59288"/>
                  <a:pt x="22941" y="59344"/>
                </a:cubicBezTo>
                <a:cubicBezTo>
                  <a:pt x="22960" y="59350"/>
                  <a:pt x="23053" y="59392"/>
                  <a:pt x="23056" y="59392"/>
                </a:cubicBezTo>
                <a:cubicBezTo>
                  <a:pt x="23056" y="59392"/>
                  <a:pt x="23056" y="59392"/>
                  <a:pt x="23056" y="59392"/>
                </a:cubicBezTo>
                <a:lnTo>
                  <a:pt x="23056" y="59392"/>
                </a:lnTo>
                <a:cubicBezTo>
                  <a:pt x="23108" y="59417"/>
                  <a:pt x="23159" y="59443"/>
                  <a:pt x="23209" y="59471"/>
                </a:cubicBezTo>
                <a:cubicBezTo>
                  <a:pt x="23396" y="59570"/>
                  <a:pt x="23589" y="59687"/>
                  <a:pt x="23771" y="59864"/>
                </a:cubicBezTo>
                <a:cubicBezTo>
                  <a:pt x="24085" y="60168"/>
                  <a:pt x="24534" y="60464"/>
                  <a:pt x="24991" y="60464"/>
                </a:cubicBezTo>
                <a:cubicBezTo>
                  <a:pt x="25105" y="60464"/>
                  <a:pt x="25219" y="60445"/>
                  <a:pt x="25332" y="60404"/>
                </a:cubicBezTo>
                <a:cubicBezTo>
                  <a:pt x="25831" y="60222"/>
                  <a:pt x="25805" y="59609"/>
                  <a:pt x="25462" y="59276"/>
                </a:cubicBezTo>
                <a:cubicBezTo>
                  <a:pt x="24319" y="58168"/>
                  <a:pt x="22955" y="57554"/>
                  <a:pt x="21386" y="57310"/>
                </a:cubicBezTo>
                <a:cubicBezTo>
                  <a:pt x="20177" y="57120"/>
                  <a:pt x="18802" y="57152"/>
                  <a:pt x="17685" y="56867"/>
                </a:cubicBezTo>
                <a:cubicBezTo>
                  <a:pt x="17163" y="56735"/>
                  <a:pt x="16720" y="56542"/>
                  <a:pt x="16335" y="56232"/>
                </a:cubicBezTo>
                <a:cubicBezTo>
                  <a:pt x="15864" y="55850"/>
                  <a:pt x="15431" y="55292"/>
                  <a:pt x="15132" y="54724"/>
                </a:cubicBezTo>
                <a:cubicBezTo>
                  <a:pt x="14560" y="53634"/>
                  <a:pt x="14539" y="52407"/>
                  <a:pt x="14801" y="51227"/>
                </a:cubicBezTo>
                <a:cubicBezTo>
                  <a:pt x="15392" y="48554"/>
                  <a:pt x="17202" y="46265"/>
                  <a:pt x="18517" y="43918"/>
                </a:cubicBezTo>
                <a:cubicBezTo>
                  <a:pt x="19477" y="42204"/>
                  <a:pt x="20305" y="40076"/>
                  <a:pt x="20188" y="38069"/>
                </a:cubicBezTo>
                <a:cubicBezTo>
                  <a:pt x="20097" y="36493"/>
                  <a:pt x="19294" y="35274"/>
                  <a:pt x="17977" y="34429"/>
                </a:cubicBezTo>
                <a:cubicBezTo>
                  <a:pt x="16899" y="33737"/>
                  <a:pt x="15619" y="33424"/>
                  <a:pt x="14391" y="33120"/>
                </a:cubicBezTo>
                <a:cubicBezTo>
                  <a:pt x="13766" y="32965"/>
                  <a:pt x="13142" y="32815"/>
                  <a:pt x="12528" y="32623"/>
                </a:cubicBezTo>
                <a:cubicBezTo>
                  <a:pt x="12220" y="32528"/>
                  <a:pt x="11915" y="32422"/>
                  <a:pt x="11616" y="32301"/>
                </a:cubicBezTo>
                <a:cubicBezTo>
                  <a:pt x="11582" y="32287"/>
                  <a:pt x="11538" y="32274"/>
                  <a:pt x="11497" y="32258"/>
                </a:cubicBezTo>
                <a:lnTo>
                  <a:pt x="11497" y="32258"/>
                </a:lnTo>
                <a:cubicBezTo>
                  <a:pt x="11475" y="32243"/>
                  <a:pt x="11451" y="32229"/>
                  <a:pt x="11429" y="32218"/>
                </a:cubicBezTo>
                <a:cubicBezTo>
                  <a:pt x="11285" y="32144"/>
                  <a:pt x="11140" y="32072"/>
                  <a:pt x="11001" y="31991"/>
                </a:cubicBezTo>
                <a:cubicBezTo>
                  <a:pt x="10944" y="31958"/>
                  <a:pt x="10888" y="31922"/>
                  <a:pt x="10831" y="31890"/>
                </a:cubicBezTo>
                <a:lnTo>
                  <a:pt x="10831" y="31890"/>
                </a:lnTo>
                <a:cubicBezTo>
                  <a:pt x="10713" y="31800"/>
                  <a:pt x="10593" y="31716"/>
                  <a:pt x="10480" y="31620"/>
                </a:cubicBezTo>
                <a:cubicBezTo>
                  <a:pt x="10448" y="31593"/>
                  <a:pt x="10416" y="31564"/>
                  <a:pt x="10384" y="31535"/>
                </a:cubicBezTo>
                <a:lnTo>
                  <a:pt x="10384" y="31535"/>
                </a:lnTo>
                <a:cubicBezTo>
                  <a:pt x="10399" y="31550"/>
                  <a:pt x="10405" y="31557"/>
                  <a:pt x="10404" y="31557"/>
                </a:cubicBezTo>
                <a:cubicBezTo>
                  <a:pt x="10401" y="31557"/>
                  <a:pt x="10378" y="31537"/>
                  <a:pt x="10337" y="31493"/>
                </a:cubicBezTo>
                <a:lnTo>
                  <a:pt x="10337" y="31493"/>
                </a:lnTo>
                <a:cubicBezTo>
                  <a:pt x="10353" y="31507"/>
                  <a:pt x="10368" y="31521"/>
                  <a:pt x="10384" y="31535"/>
                </a:cubicBezTo>
                <a:lnTo>
                  <a:pt x="10384" y="31535"/>
                </a:lnTo>
                <a:cubicBezTo>
                  <a:pt x="10372" y="31524"/>
                  <a:pt x="10356" y="31508"/>
                  <a:pt x="10333" y="31489"/>
                </a:cubicBezTo>
                <a:lnTo>
                  <a:pt x="10333" y="31489"/>
                </a:lnTo>
                <a:cubicBezTo>
                  <a:pt x="10335" y="31490"/>
                  <a:pt x="10336" y="31491"/>
                  <a:pt x="10337" y="31493"/>
                </a:cubicBezTo>
                <a:lnTo>
                  <a:pt x="10337" y="31493"/>
                </a:lnTo>
                <a:cubicBezTo>
                  <a:pt x="10324" y="31482"/>
                  <a:pt x="10312" y="31471"/>
                  <a:pt x="10300" y="31460"/>
                </a:cubicBezTo>
                <a:lnTo>
                  <a:pt x="10300" y="31460"/>
                </a:lnTo>
                <a:cubicBezTo>
                  <a:pt x="10312" y="31471"/>
                  <a:pt x="10323" y="31480"/>
                  <a:pt x="10333" y="31489"/>
                </a:cubicBezTo>
                <a:lnTo>
                  <a:pt x="10333" y="31489"/>
                </a:lnTo>
                <a:cubicBezTo>
                  <a:pt x="10329" y="31485"/>
                  <a:pt x="10325" y="31480"/>
                  <a:pt x="10320" y="31475"/>
                </a:cubicBezTo>
                <a:cubicBezTo>
                  <a:pt x="10275" y="31425"/>
                  <a:pt x="10232" y="31374"/>
                  <a:pt x="10190" y="31324"/>
                </a:cubicBezTo>
                <a:lnTo>
                  <a:pt x="10190" y="31324"/>
                </a:lnTo>
                <a:cubicBezTo>
                  <a:pt x="10339" y="31271"/>
                  <a:pt x="10485" y="31210"/>
                  <a:pt x="10629" y="31144"/>
                </a:cubicBezTo>
                <a:cubicBezTo>
                  <a:pt x="11084" y="30932"/>
                  <a:pt x="11526" y="30690"/>
                  <a:pt x="11948" y="30417"/>
                </a:cubicBezTo>
                <a:cubicBezTo>
                  <a:pt x="12907" y="29809"/>
                  <a:pt x="13797" y="29083"/>
                  <a:pt x="14600" y="28281"/>
                </a:cubicBezTo>
                <a:cubicBezTo>
                  <a:pt x="15988" y="26898"/>
                  <a:pt x="17752" y="24786"/>
                  <a:pt x="17218" y="22656"/>
                </a:cubicBezTo>
                <a:cubicBezTo>
                  <a:pt x="16773" y="20878"/>
                  <a:pt x="15040" y="19461"/>
                  <a:pt x="13254" y="19461"/>
                </a:cubicBezTo>
                <a:cubicBezTo>
                  <a:pt x="12761" y="19461"/>
                  <a:pt x="12264" y="19568"/>
                  <a:pt x="11788" y="19806"/>
                </a:cubicBezTo>
                <a:cubicBezTo>
                  <a:pt x="9881" y="20762"/>
                  <a:pt x="8485" y="22808"/>
                  <a:pt x="7660" y="24724"/>
                </a:cubicBezTo>
                <a:cubicBezTo>
                  <a:pt x="6966" y="26337"/>
                  <a:pt x="6845" y="28259"/>
                  <a:pt x="7404" y="29942"/>
                </a:cubicBezTo>
                <a:lnTo>
                  <a:pt x="7404" y="29942"/>
                </a:lnTo>
                <a:cubicBezTo>
                  <a:pt x="7265" y="29960"/>
                  <a:pt x="7126" y="29976"/>
                  <a:pt x="6988" y="29987"/>
                </a:cubicBezTo>
                <a:cubicBezTo>
                  <a:pt x="6817" y="30002"/>
                  <a:pt x="6646" y="30011"/>
                  <a:pt x="6475" y="30016"/>
                </a:cubicBezTo>
                <a:cubicBezTo>
                  <a:pt x="6454" y="30017"/>
                  <a:pt x="6432" y="30017"/>
                  <a:pt x="6411" y="30017"/>
                </a:cubicBezTo>
                <a:cubicBezTo>
                  <a:pt x="6373" y="30017"/>
                  <a:pt x="6336" y="30016"/>
                  <a:pt x="6298" y="30016"/>
                </a:cubicBezTo>
                <a:cubicBezTo>
                  <a:pt x="6263" y="30016"/>
                  <a:pt x="6229" y="30017"/>
                  <a:pt x="6194" y="30018"/>
                </a:cubicBezTo>
                <a:cubicBezTo>
                  <a:pt x="6185" y="30018"/>
                  <a:pt x="6178" y="30018"/>
                  <a:pt x="6172" y="30019"/>
                </a:cubicBezTo>
                <a:lnTo>
                  <a:pt x="6172" y="30019"/>
                </a:lnTo>
                <a:cubicBezTo>
                  <a:pt x="6159" y="30018"/>
                  <a:pt x="6143" y="30016"/>
                  <a:pt x="6124" y="30015"/>
                </a:cubicBezTo>
                <a:cubicBezTo>
                  <a:pt x="5962" y="30000"/>
                  <a:pt x="5801" y="29986"/>
                  <a:pt x="5641" y="29962"/>
                </a:cubicBezTo>
                <a:cubicBezTo>
                  <a:pt x="5569" y="29952"/>
                  <a:pt x="5497" y="29938"/>
                  <a:pt x="5425" y="29927"/>
                </a:cubicBezTo>
                <a:cubicBezTo>
                  <a:pt x="5404" y="29922"/>
                  <a:pt x="5383" y="29917"/>
                  <a:pt x="5361" y="29912"/>
                </a:cubicBezTo>
                <a:lnTo>
                  <a:pt x="5361" y="29912"/>
                </a:lnTo>
                <a:cubicBezTo>
                  <a:pt x="5235" y="29864"/>
                  <a:pt x="5095" y="29839"/>
                  <a:pt x="4967" y="29793"/>
                </a:cubicBezTo>
                <a:cubicBezTo>
                  <a:pt x="4912" y="29773"/>
                  <a:pt x="4859" y="29746"/>
                  <a:pt x="4805" y="29728"/>
                </a:cubicBezTo>
                <a:lnTo>
                  <a:pt x="4805" y="29728"/>
                </a:lnTo>
                <a:cubicBezTo>
                  <a:pt x="4801" y="29726"/>
                  <a:pt x="4796" y="29723"/>
                  <a:pt x="4791" y="29721"/>
                </a:cubicBezTo>
                <a:cubicBezTo>
                  <a:pt x="4681" y="29662"/>
                  <a:pt x="4573" y="29589"/>
                  <a:pt x="4462" y="29533"/>
                </a:cubicBezTo>
                <a:lnTo>
                  <a:pt x="4462" y="29533"/>
                </a:lnTo>
                <a:cubicBezTo>
                  <a:pt x="4409" y="29493"/>
                  <a:pt x="4355" y="29453"/>
                  <a:pt x="4304" y="29411"/>
                </a:cubicBezTo>
                <a:cubicBezTo>
                  <a:pt x="4255" y="29371"/>
                  <a:pt x="4209" y="29330"/>
                  <a:pt x="4161" y="29290"/>
                </a:cubicBezTo>
                <a:lnTo>
                  <a:pt x="4161" y="29290"/>
                </a:lnTo>
                <a:cubicBezTo>
                  <a:pt x="4074" y="29187"/>
                  <a:pt x="3976" y="29092"/>
                  <a:pt x="3890" y="28986"/>
                </a:cubicBezTo>
                <a:cubicBezTo>
                  <a:pt x="3852" y="28938"/>
                  <a:pt x="3816" y="28888"/>
                  <a:pt x="3776" y="28840"/>
                </a:cubicBezTo>
                <a:lnTo>
                  <a:pt x="3776" y="28840"/>
                </a:lnTo>
                <a:cubicBezTo>
                  <a:pt x="3704" y="28714"/>
                  <a:pt x="3621" y="28596"/>
                  <a:pt x="3552" y="28468"/>
                </a:cubicBezTo>
                <a:cubicBezTo>
                  <a:pt x="3483" y="28342"/>
                  <a:pt x="3417" y="28214"/>
                  <a:pt x="3358" y="28082"/>
                </a:cubicBezTo>
                <a:cubicBezTo>
                  <a:pt x="3330" y="28019"/>
                  <a:pt x="3304" y="27955"/>
                  <a:pt x="3277" y="27893"/>
                </a:cubicBezTo>
                <a:cubicBezTo>
                  <a:pt x="3275" y="27890"/>
                  <a:pt x="3274" y="27887"/>
                  <a:pt x="3272" y="27884"/>
                </a:cubicBezTo>
                <a:lnTo>
                  <a:pt x="3272" y="27884"/>
                </a:lnTo>
                <a:cubicBezTo>
                  <a:pt x="3263" y="27860"/>
                  <a:pt x="3255" y="27837"/>
                  <a:pt x="3246" y="27813"/>
                </a:cubicBezTo>
                <a:cubicBezTo>
                  <a:pt x="3031" y="27192"/>
                  <a:pt x="2881" y="26553"/>
                  <a:pt x="2798" y="25901"/>
                </a:cubicBezTo>
                <a:cubicBezTo>
                  <a:pt x="2774" y="25728"/>
                  <a:pt x="2756" y="25556"/>
                  <a:pt x="2738" y="25382"/>
                </a:cubicBezTo>
                <a:cubicBezTo>
                  <a:pt x="2736" y="25356"/>
                  <a:pt x="2734" y="25339"/>
                  <a:pt x="2733" y="25326"/>
                </a:cubicBezTo>
                <a:lnTo>
                  <a:pt x="2733" y="25326"/>
                </a:lnTo>
                <a:cubicBezTo>
                  <a:pt x="2733" y="25320"/>
                  <a:pt x="2732" y="25299"/>
                  <a:pt x="2729" y="25246"/>
                </a:cubicBezTo>
                <a:cubicBezTo>
                  <a:pt x="2722" y="25149"/>
                  <a:pt x="2716" y="25053"/>
                  <a:pt x="2713" y="24955"/>
                </a:cubicBezTo>
                <a:cubicBezTo>
                  <a:pt x="2694" y="24567"/>
                  <a:pt x="2690" y="24179"/>
                  <a:pt x="2698" y="23791"/>
                </a:cubicBezTo>
                <a:cubicBezTo>
                  <a:pt x="2719" y="22957"/>
                  <a:pt x="2783" y="22126"/>
                  <a:pt x="2890" y="21299"/>
                </a:cubicBezTo>
                <a:cubicBezTo>
                  <a:pt x="3357" y="17632"/>
                  <a:pt x="4406" y="14162"/>
                  <a:pt x="5766" y="10761"/>
                </a:cubicBezTo>
                <a:cubicBezTo>
                  <a:pt x="6900" y="7918"/>
                  <a:pt x="8229" y="4980"/>
                  <a:pt x="10153" y="2571"/>
                </a:cubicBezTo>
                <a:cubicBezTo>
                  <a:pt x="10192" y="2521"/>
                  <a:pt x="10232" y="2472"/>
                  <a:pt x="10272" y="2422"/>
                </a:cubicBezTo>
                <a:cubicBezTo>
                  <a:pt x="10293" y="2397"/>
                  <a:pt x="10316" y="2371"/>
                  <a:pt x="10337" y="2345"/>
                </a:cubicBezTo>
                <a:lnTo>
                  <a:pt x="10337" y="2345"/>
                </a:lnTo>
                <a:cubicBezTo>
                  <a:pt x="10410" y="2262"/>
                  <a:pt x="10484" y="2180"/>
                  <a:pt x="10560" y="2099"/>
                </a:cubicBezTo>
                <a:cubicBezTo>
                  <a:pt x="10715" y="1935"/>
                  <a:pt x="10876" y="1778"/>
                  <a:pt x="11047" y="1630"/>
                </a:cubicBezTo>
                <a:cubicBezTo>
                  <a:pt x="11750" y="1024"/>
                  <a:pt x="10588" y="1"/>
                  <a:pt x="973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32"/>
          <p:cNvSpPr/>
          <p:nvPr/>
        </p:nvSpPr>
        <p:spPr>
          <a:xfrm rot="8574695">
            <a:off x="237072" y="-36659"/>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32"/>
          <p:cNvSpPr/>
          <p:nvPr/>
        </p:nvSpPr>
        <p:spPr>
          <a:xfrm rot="10800000">
            <a:off x="76357" y="3780789"/>
            <a:ext cx="1054835" cy="1431162"/>
          </a:xfrm>
          <a:custGeom>
            <a:rect b="b" l="l" r="r" t="t"/>
            <a:pathLst>
              <a:path extrusionOk="0" h="49393" w="36405">
                <a:moveTo>
                  <a:pt x="14570" y="18820"/>
                </a:moveTo>
                <a:cubicBezTo>
                  <a:pt x="14571" y="18820"/>
                  <a:pt x="14584" y="18822"/>
                  <a:pt x="14618" y="18826"/>
                </a:cubicBezTo>
                <a:lnTo>
                  <a:pt x="14618" y="18826"/>
                </a:lnTo>
                <a:cubicBezTo>
                  <a:pt x="14592" y="18823"/>
                  <a:pt x="14569" y="18820"/>
                  <a:pt x="14570" y="18820"/>
                </a:cubicBezTo>
                <a:close/>
                <a:moveTo>
                  <a:pt x="14649" y="18829"/>
                </a:moveTo>
                <a:cubicBezTo>
                  <a:pt x="14656" y="18830"/>
                  <a:pt x="14663" y="18831"/>
                  <a:pt x="14671" y="18831"/>
                </a:cubicBezTo>
                <a:cubicBezTo>
                  <a:pt x="14664" y="18831"/>
                  <a:pt x="14656" y="18830"/>
                  <a:pt x="14649" y="18829"/>
                </a:cubicBezTo>
                <a:close/>
                <a:moveTo>
                  <a:pt x="4756" y="1"/>
                </a:moveTo>
                <a:cubicBezTo>
                  <a:pt x="4233" y="1"/>
                  <a:pt x="3605" y="121"/>
                  <a:pt x="3325" y="476"/>
                </a:cubicBezTo>
                <a:lnTo>
                  <a:pt x="3326" y="476"/>
                </a:lnTo>
                <a:cubicBezTo>
                  <a:pt x="2008" y="2142"/>
                  <a:pt x="1178" y="4142"/>
                  <a:pt x="699" y="6201"/>
                </a:cubicBezTo>
                <a:cubicBezTo>
                  <a:pt x="189" y="8379"/>
                  <a:pt x="0" y="10711"/>
                  <a:pt x="513" y="12908"/>
                </a:cubicBezTo>
                <a:cubicBezTo>
                  <a:pt x="1037" y="15152"/>
                  <a:pt x="2290" y="16981"/>
                  <a:pt x="4410" y="17964"/>
                </a:cubicBezTo>
                <a:cubicBezTo>
                  <a:pt x="5998" y="18700"/>
                  <a:pt x="7727" y="18857"/>
                  <a:pt x="9460" y="18857"/>
                </a:cubicBezTo>
                <a:cubicBezTo>
                  <a:pt x="10349" y="18857"/>
                  <a:pt x="11239" y="18815"/>
                  <a:pt x="12111" y="18790"/>
                </a:cubicBezTo>
                <a:cubicBezTo>
                  <a:pt x="12453" y="18779"/>
                  <a:pt x="12794" y="18772"/>
                  <a:pt x="13136" y="18772"/>
                </a:cubicBezTo>
                <a:cubicBezTo>
                  <a:pt x="13425" y="18772"/>
                  <a:pt x="13714" y="18777"/>
                  <a:pt x="14003" y="18790"/>
                </a:cubicBezTo>
                <a:cubicBezTo>
                  <a:pt x="14159" y="18796"/>
                  <a:pt x="14314" y="18804"/>
                  <a:pt x="14471" y="18815"/>
                </a:cubicBezTo>
                <a:cubicBezTo>
                  <a:pt x="14524" y="18819"/>
                  <a:pt x="14579" y="18823"/>
                  <a:pt x="14634" y="18828"/>
                </a:cubicBezTo>
                <a:lnTo>
                  <a:pt x="14634" y="18828"/>
                </a:lnTo>
                <a:cubicBezTo>
                  <a:pt x="14656" y="18831"/>
                  <a:pt x="14684" y="18835"/>
                  <a:pt x="14720" y="18839"/>
                </a:cubicBezTo>
                <a:cubicBezTo>
                  <a:pt x="15027" y="18879"/>
                  <a:pt x="15332" y="18924"/>
                  <a:pt x="15635" y="18988"/>
                </a:cubicBezTo>
                <a:cubicBezTo>
                  <a:pt x="16640" y="19200"/>
                  <a:pt x="17890" y="19807"/>
                  <a:pt x="18695" y="20664"/>
                </a:cubicBezTo>
                <a:cubicBezTo>
                  <a:pt x="19527" y="21549"/>
                  <a:pt x="20224" y="22576"/>
                  <a:pt x="20570" y="23749"/>
                </a:cubicBezTo>
                <a:cubicBezTo>
                  <a:pt x="20886" y="24819"/>
                  <a:pt x="20955" y="25940"/>
                  <a:pt x="20971" y="27052"/>
                </a:cubicBezTo>
                <a:cubicBezTo>
                  <a:pt x="20990" y="28322"/>
                  <a:pt x="20957" y="29591"/>
                  <a:pt x="21038" y="30859"/>
                </a:cubicBezTo>
                <a:cubicBezTo>
                  <a:pt x="21109" y="31947"/>
                  <a:pt x="21323" y="33040"/>
                  <a:pt x="21492" y="34117"/>
                </a:cubicBezTo>
                <a:cubicBezTo>
                  <a:pt x="21808" y="36134"/>
                  <a:pt x="22180" y="38161"/>
                  <a:pt x="22863" y="40093"/>
                </a:cubicBezTo>
                <a:cubicBezTo>
                  <a:pt x="23527" y="41973"/>
                  <a:pt x="24467" y="43754"/>
                  <a:pt x="25866" y="45194"/>
                </a:cubicBezTo>
                <a:cubicBezTo>
                  <a:pt x="27515" y="46892"/>
                  <a:pt x="29609" y="48042"/>
                  <a:pt x="31850" y="48764"/>
                </a:cubicBezTo>
                <a:cubicBezTo>
                  <a:pt x="32564" y="48994"/>
                  <a:pt x="33293" y="49180"/>
                  <a:pt x="34025" y="49343"/>
                </a:cubicBezTo>
                <a:cubicBezTo>
                  <a:pt x="34171" y="49376"/>
                  <a:pt x="34339" y="49393"/>
                  <a:pt x="34515" y="49393"/>
                </a:cubicBezTo>
                <a:cubicBezTo>
                  <a:pt x="35034" y="49393"/>
                  <a:pt x="35624" y="49242"/>
                  <a:pt x="35945" y="48906"/>
                </a:cubicBezTo>
                <a:cubicBezTo>
                  <a:pt x="36405" y="48427"/>
                  <a:pt x="35742" y="48132"/>
                  <a:pt x="35343" y="48042"/>
                </a:cubicBezTo>
                <a:cubicBezTo>
                  <a:pt x="33117" y="47542"/>
                  <a:pt x="30972" y="46657"/>
                  <a:pt x="29210" y="45162"/>
                </a:cubicBezTo>
                <a:cubicBezTo>
                  <a:pt x="27772" y="43941"/>
                  <a:pt x="26721" y="42297"/>
                  <a:pt x="25997" y="40569"/>
                </a:cubicBezTo>
                <a:cubicBezTo>
                  <a:pt x="25240" y="38761"/>
                  <a:pt x="24837" y="36808"/>
                  <a:pt x="24506" y="34883"/>
                </a:cubicBezTo>
                <a:cubicBezTo>
                  <a:pt x="24332" y="33863"/>
                  <a:pt x="24182" y="32837"/>
                  <a:pt x="24032" y="31813"/>
                </a:cubicBezTo>
                <a:cubicBezTo>
                  <a:pt x="23850" y="30583"/>
                  <a:pt x="23821" y="29356"/>
                  <a:pt x="23820" y="28115"/>
                </a:cubicBezTo>
                <a:cubicBezTo>
                  <a:pt x="23818" y="25859"/>
                  <a:pt x="23799" y="23608"/>
                  <a:pt x="22609" y="21606"/>
                </a:cubicBezTo>
                <a:cubicBezTo>
                  <a:pt x="21187" y="19216"/>
                  <a:pt x="18762" y="17862"/>
                  <a:pt x="16038" y="17537"/>
                </a:cubicBezTo>
                <a:cubicBezTo>
                  <a:pt x="15248" y="17443"/>
                  <a:pt x="14457" y="17412"/>
                  <a:pt x="13665" y="17412"/>
                </a:cubicBezTo>
                <a:cubicBezTo>
                  <a:pt x="13152" y="17412"/>
                  <a:pt x="12639" y="17425"/>
                  <a:pt x="12124" y="17443"/>
                </a:cubicBezTo>
                <a:cubicBezTo>
                  <a:pt x="11515" y="17466"/>
                  <a:pt x="10907" y="17489"/>
                  <a:pt x="10298" y="17494"/>
                </a:cubicBezTo>
                <a:cubicBezTo>
                  <a:pt x="10236" y="17495"/>
                  <a:pt x="10174" y="17495"/>
                  <a:pt x="10111" y="17495"/>
                </a:cubicBezTo>
                <a:cubicBezTo>
                  <a:pt x="9884" y="17495"/>
                  <a:pt x="9657" y="17492"/>
                  <a:pt x="9429" y="17485"/>
                </a:cubicBezTo>
                <a:cubicBezTo>
                  <a:pt x="9274" y="17480"/>
                  <a:pt x="9119" y="17472"/>
                  <a:pt x="8966" y="17464"/>
                </a:cubicBezTo>
                <a:cubicBezTo>
                  <a:pt x="8913" y="17460"/>
                  <a:pt x="8629" y="17434"/>
                  <a:pt x="8602" y="17434"/>
                </a:cubicBezTo>
                <a:cubicBezTo>
                  <a:pt x="8594" y="17434"/>
                  <a:pt x="8608" y="17436"/>
                  <a:pt x="8656" y="17442"/>
                </a:cubicBezTo>
                <a:cubicBezTo>
                  <a:pt x="8063" y="17371"/>
                  <a:pt x="7584" y="17285"/>
                  <a:pt x="7114" y="17128"/>
                </a:cubicBezTo>
                <a:cubicBezTo>
                  <a:pt x="6585" y="16956"/>
                  <a:pt x="6084" y="16707"/>
                  <a:pt x="5625" y="16392"/>
                </a:cubicBezTo>
                <a:cubicBezTo>
                  <a:pt x="4850" y="15860"/>
                  <a:pt x="4275" y="15020"/>
                  <a:pt x="3874" y="14167"/>
                </a:cubicBezTo>
                <a:cubicBezTo>
                  <a:pt x="2983" y="12275"/>
                  <a:pt x="2927" y="10002"/>
                  <a:pt x="3176" y="7962"/>
                </a:cubicBezTo>
                <a:cubicBezTo>
                  <a:pt x="3430" y="5869"/>
                  <a:pt x="4087" y="3764"/>
                  <a:pt x="5152" y="1939"/>
                </a:cubicBezTo>
                <a:cubicBezTo>
                  <a:pt x="5360" y="1578"/>
                  <a:pt x="5592" y="1233"/>
                  <a:pt x="5847" y="906"/>
                </a:cubicBezTo>
                <a:cubicBezTo>
                  <a:pt x="6232" y="418"/>
                  <a:pt x="5708" y="123"/>
                  <a:pt x="5245" y="40"/>
                </a:cubicBezTo>
                <a:cubicBezTo>
                  <a:pt x="5108" y="15"/>
                  <a:pt x="4938" y="1"/>
                  <a:pt x="4756"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32"/>
          <p:cNvSpPr/>
          <p:nvPr/>
        </p:nvSpPr>
        <p:spPr>
          <a:xfrm rot="10800000">
            <a:off x="-154797" y="1212214"/>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32"/>
          <p:cNvSpPr/>
          <p:nvPr/>
        </p:nvSpPr>
        <p:spPr>
          <a:xfrm rot="10800000">
            <a:off x="8835728" y="3064414"/>
            <a:ext cx="463049" cy="786208"/>
          </a:xfrm>
          <a:custGeom>
            <a:rect b="b" l="l" r="r" t="t"/>
            <a:pathLst>
              <a:path extrusionOk="0" h="27134" w="15981">
                <a:moveTo>
                  <a:pt x="7190" y="14865"/>
                </a:moveTo>
                <a:lnTo>
                  <a:pt x="7180" y="14871"/>
                </a:lnTo>
                <a:lnTo>
                  <a:pt x="7180" y="14871"/>
                </a:lnTo>
                <a:cubicBezTo>
                  <a:pt x="7185" y="14868"/>
                  <a:pt x="7188" y="14866"/>
                  <a:pt x="7190" y="14865"/>
                </a:cubicBezTo>
                <a:close/>
                <a:moveTo>
                  <a:pt x="2881" y="21722"/>
                </a:moveTo>
                <a:cubicBezTo>
                  <a:pt x="2871" y="21757"/>
                  <a:pt x="2867" y="21770"/>
                  <a:pt x="2867" y="21770"/>
                </a:cubicBezTo>
                <a:cubicBezTo>
                  <a:pt x="2867" y="21770"/>
                  <a:pt x="2874" y="21744"/>
                  <a:pt x="2881" y="21722"/>
                </a:cubicBezTo>
                <a:close/>
                <a:moveTo>
                  <a:pt x="14455" y="0"/>
                </a:moveTo>
                <a:cubicBezTo>
                  <a:pt x="14202" y="0"/>
                  <a:pt x="13948" y="49"/>
                  <a:pt x="13799" y="99"/>
                </a:cubicBezTo>
                <a:cubicBezTo>
                  <a:pt x="13337" y="254"/>
                  <a:pt x="12754" y="641"/>
                  <a:pt x="12862" y="1200"/>
                </a:cubicBezTo>
                <a:lnTo>
                  <a:pt x="12862" y="1198"/>
                </a:lnTo>
                <a:cubicBezTo>
                  <a:pt x="13145" y="2655"/>
                  <a:pt x="13322" y="4133"/>
                  <a:pt x="13276" y="5620"/>
                </a:cubicBezTo>
                <a:cubicBezTo>
                  <a:pt x="13259" y="6238"/>
                  <a:pt x="13198" y="6853"/>
                  <a:pt x="13094" y="7464"/>
                </a:cubicBezTo>
                <a:cubicBezTo>
                  <a:pt x="13001" y="8000"/>
                  <a:pt x="12872" y="8502"/>
                  <a:pt x="12738" y="8889"/>
                </a:cubicBezTo>
                <a:cubicBezTo>
                  <a:pt x="12580" y="9350"/>
                  <a:pt x="12383" y="9798"/>
                  <a:pt x="12155" y="10229"/>
                </a:cubicBezTo>
                <a:cubicBezTo>
                  <a:pt x="12051" y="10424"/>
                  <a:pt x="11939" y="10612"/>
                  <a:pt x="11822" y="10801"/>
                </a:cubicBezTo>
                <a:cubicBezTo>
                  <a:pt x="11798" y="10840"/>
                  <a:pt x="11783" y="10864"/>
                  <a:pt x="11775" y="10878"/>
                </a:cubicBezTo>
                <a:lnTo>
                  <a:pt x="11775" y="10878"/>
                </a:lnTo>
                <a:cubicBezTo>
                  <a:pt x="11766" y="10890"/>
                  <a:pt x="11749" y="10913"/>
                  <a:pt x="11719" y="10956"/>
                </a:cubicBezTo>
                <a:cubicBezTo>
                  <a:pt x="11650" y="11053"/>
                  <a:pt x="11581" y="11151"/>
                  <a:pt x="11509" y="11245"/>
                </a:cubicBezTo>
                <a:cubicBezTo>
                  <a:pt x="11239" y="11600"/>
                  <a:pt x="10949" y="11937"/>
                  <a:pt x="10637" y="12255"/>
                </a:cubicBezTo>
                <a:cubicBezTo>
                  <a:pt x="10556" y="12338"/>
                  <a:pt x="10472" y="12418"/>
                  <a:pt x="10391" y="12499"/>
                </a:cubicBezTo>
                <a:cubicBezTo>
                  <a:pt x="10459" y="12431"/>
                  <a:pt x="10484" y="12406"/>
                  <a:pt x="10483" y="12406"/>
                </a:cubicBezTo>
                <a:lnTo>
                  <a:pt x="10483" y="12406"/>
                </a:lnTo>
                <a:cubicBezTo>
                  <a:pt x="10482" y="12406"/>
                  <a:pt x="10350" y="12535"/>
                  <a:pt x="10313" y="12569"/>
                </a:cubicBezTo>
                <a:cubicBezTo>
                  <a:pt x="10142" y="12724"/>
                  <a:pt x="9966" y="12876"/>
                  <a:pt x="9789" y="13021"/>
                </a:cubicBezTo>
                <a:cubicBezTo>
                  <a:pt x="9102" y="13587"/>
                  <a:pt x="8370" y="14092"/>
                  <a:pt x="7629" y="14579"/>
                </a:cubicBezTo>
                <a:cubicBezTo>
                  <a:pt x="7455" y="14692"/>
                  <a:pt x="7281" y="14806"/>
                  <a:pt x="7108" y="14919"/>
                </a:cubicBezTo>
                <a:cubicBezTo>
                  <a:pt x="7080" y="14937"/>
                  <a:pt x="7064" y="14947"/>
                  <a:pt x="7056" y="14953"/>
                </a:cubicBezTo>
                <a:lnTo>
                  <a:pt x="7056" y="14953"/>
                </a:lnTo>
                <a:lnTo>
                  <a:pt x="7180" y="14871"/>
                </a:lnTo>
                <a:lnTo>
                  <a:pt x="7180" y="14871"/>
                </a:lnTo>
                <a:cubicBezTo>
                  <a:pt x="7147" y="14893"/>
                  <a:pt x="7049" y="14957"/>
                  <a:pt x="7049" y="14957"/>
                </a:cubicBezTo>
                <a:cubicBezTo>
                  <a:pt x="7049" y="14957"/>
                  <a:pt x="7051" y="14955"/>
                  <a:pt x="7056" y="14953"/>
                </a:cubicBezTo>
                <a:lnTo>
                  <a:pt x="7056" y="14953"/>
                </a:lnTo>
                <a:lnTo>
                  <a:pt x="7046" y="14959"/>
                </a:lnTo>
                <a:lnTo>
                  <a:pt x="6530" y="15291"/>
                </a:lnTo>
                <a:cubicBezTo>
                  <a:pt x="6166" y="15526"/>
                  <a:pt x="5803" y="15761"/>
                  <a:pt x="5445" y="16004"/>
                </a:cubicBezTo>
                <a:cubicBezTo>
                  <a:pt x="3923" y="17034"/>
                  <a:pt x="2501" y="18220"/>
                  <a:pt x="1502" y="19781"/>
                </a:cubicBezTo>
                <a:cubicBezTo>
                  <a:pt x="172" y="21859"/>
                  <a:pt x="1" y="24332"/>
                  <a:pt x="291" y="26723"/>
                </a:cubicBezTo>
                <a:cubicBezTo>
                  <a:pt x="330" y="27041"/>
                  <a:pt x="683" y="27133"/>
                  <a:pt x="1039" y="27133"/>
                </a:cubicBezTo>
                <a:cubicBezTo>
                  <a:pt x="1300" y="27133"/>
                  <a:pt x="1563" y="27083"/>
                  <a:pt x="1702" y="27036"/>
                </a:cubicBezTo>
                <a:cubicBezTo>
                  <a:pt x="2196" y="26870"/>
                  <a:pt x="2707" y="26503"/>
                  <a:pt x="2638" y="25936"/>
                </a:cubicBezTo>
                <a:cubicBezTo>
                  <a:pt x="2502" y="24818"/>
                  <a:pt x="2499" y="23669"/>
                  <a:pt x="2692" y="22557"/>
                </a:cubicBezTo>
                <a:cubicBezTo>
                  <a:pt x="2734" y="22316"/>
                  <a:pt x="2790" y="22079"/>
                  <a:pt x="2847" y="21841"/>
                </a:cubicBezTo>
                <a:cubicBezTo>
                  <a:pt x="2859" y="21799"/>
                  <a:pt x="2871" y="21757"/>
                  <a:pt x="2883" y="21714"/>
                </a:cubicBezTo>
                <a:lnTo>
                  <a:pt x="2883" y="21714"/>
                </a:lnTo>
                <a:cubicBezTo>
                  <a:pt x="2885" y="21706"/>
                  <a:pt x="2887" y="21699"/>
                  <a:pt x="2889" y="21694"/>
                </a:cubicBezTo>
                <a:cubicBezTo>
                  <a:pt x="2934" y="21555"/>
                  <a:pt x="2980" y="21420"/>
                  <a:pt x="3030" y="21284"/>
                </a:cubicBezTo>
                <a:cubicBezTo>
                  <a:pt x="3183" y="20873"/>
                  <a:pt x="3371" y="20477"/>
                  <a:pt x="3593" y="20098"/>
                </a:cubicBezTo>
                <a:cubicBezTo>
                  <a:pt x="3643" y="20012"/>
                  <a:pt x="3697" y="19928"/>
                  <a:pt x="3750" y="19841"/>
                </a:cubicBezTo>
                <a:cubicBezTo>
                  <a:pt x="3751" y="19840"/>
                  <a:pt x="3751" y="19840"/>
                  <a:pt x="3752" y="19839"/>
                </a:cubicBezTo>
                <a:lnTo>
                  <a:pt x="3752" y="19839"/>
                </a:lnTo>
                <a:cubicBezTo>
                  <a:pt x="3773" y="19806"/>
                  <a:pt x="3796" y="19774"/>
                  <a:pt x="3819" y="19742"/>
                </a:cubicBezTo>
                <a:cubicBezTo>
                  <a:pt x="3945" y="19562"/>
                  <a:pt x="4079" y="19388"/>
                  <a:pt x="4220" y="19218"/>
                </a:cubicBezTo>
                <a:cubicBezTo>
                  <a:pt x="4346" y="19066"/>
                  <a:pt x="4477" y="18919"/>
                  <a:pt x="4613" y="18776"/>
                </a:cubicBezTo>
                <a:cubicBezTo>
                  <a:pt x="4688" y="18696"/>
                  <a:pt x="4763" y="18618"/>
                  <a:pt x="4841" y="18541"/>
                </a:cubicBezTo>
                <a:cubicBezTo>
                  <a:pt x="4872" y="18511"/>
                  <a:pt x="4903" y="18480"/>
                  <a:pt x="4935" y="18450"/>
                </a:cubicBezTo>
                <a:cubicBezTo>
                  <a:pt x="4936" y="18449"/>
                  <a:pt x="4938" y="18448"/>
                  <a:pt x="4939" y="18447"/>
                </a:cubicBezTo>
                <a:lnTo>
                  <a:pt x="4939" y="18447"/>
                </a:lnTo>
                <a:cubicBezTo>
                  <a:pt x="5577" y="17885"/>
                  <a:pt x="6250" y="17362"/>
                  <a:pt x="6955" y="16883"/>
                </a:cubicBezTo>
                <a:cubicBezTo>
                  <a:pt x="7321" y="16633"/>
                  <a:pt x="7693" y="16392"/>
                  <a:pt x="8065" y="16151"/>
                </a:cubicBezTo>
                <a:cubicBezTo>
                  <a:pt x="8070" y="16148"/>
                  <a:pt x="8075" y="16145"/>
                  <a:pt x="8078" y="16142"/>
                </a:cubicBezTo>
                <a:lnTo>
                  <a:pt x="8078" y="16142"/>
                </a:lnTo>
                <a:cubicBezTo>
                  <a:pt x="8084" y="16138"/>
                  <a:pt x="8090" y="16134"/>
                  <a:pt x="8097" y="16130"/>
                </a:cubicBezTo>
                <a:lnTo>
                  <a:pt x="8586" y="15817"/>
                </a:lnTo>
                <a:cubicBezTo>
                  <a:pt x="8779" y="15692"/>
                  <a:pt x="8972" y="15566"/>
                  <a:pt x="9164" y="15440"/>
                </a:cubicBezTo>
                <a:cubicBezTo>
                  <a:pt x="9897" y="14961"/>
                  <a:pt x="10623" y="14464"/>
                  <a:pt x="11302" y="13911"/>
                </a:cubicBezTo>
                <a:cubicBezTo>
                  <a:pt x="12829" y="12670"/>
                  <a:pt x="14140" y="11143"/>
                  <a:pt x="14867" y="9294"/>
                </a:cubicBezTo>
                <a:cubicBezTo>
                  <a:pt x="15981" y="6464"/>
                  <a:pt x="15776" y="3342"/>
                  <a:pt x="15211" y="412"/>
                </a:cubicBezTo>
                <a:cubicBezTo>
                  <a:pt x="15149" y="94"/>
                  <a:pt x="14803" y="0"/>
                  <a:pt x="14455"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32"/>
          <p:cNvSpPr/>
          <p:nvPr/>
        </p:nvSpPr>
        <p:spPr>
          <a:xfrm rot="8574695">
            <a:off x="237072" y="3595216"/>
            <a:ext cx="435765" cy="1423073"/>
          </a:xfrm>
          <a:custGeom>
            <a:rect b="b" l="l" r="r" t="t"/>
            <a:pathLst>
              <a:path extrusionOk="0" h="49116" w="15040">
                <a:moveTo>
                  <a:pt x="2622" y="0"/>
                </a:moveTo>
                <a:cubicBezTo>
                  <a:pt x="2279" y="0"/>
                  <a:pt x="1966" y="93"/>
                  <a:pt x="1911" y="396"/>
                </a:cubicBezTo>
                <a:lnTo>
                  <a:pt x="1909" y="396"/>
                </a:lnTo>
                <a:cubicBezTo>
                  <a:pt x="1170" y="4445"/>
                  <a:pt x="0" y="8600"/>
                  <a:pt x="387" y="12750"/>
                </a:cubicBezTo>
                <a:cubicBezTo>
                  <a:pt x="561" y="14618"/>
                  <a:pt x="1107" y="16551"/>
                  <a:pt x="2154" y="18121"/>
                </a:cubicBezTo>
                <a:cubicBezTo>
                  <a:pt x="2937" y="19295"/>
                  <a:pt x="4098" y="20091"/>
                  <a:pt x="5333" y="20727"/>
                </a:cubicBezTo>
                <a:cubicBezTo>
                  <a:pt x="5897" y="21017"/>
                  <a:pt x="6464" y="21298"/>
                  <a:pt x="7006" y="21629"/>
                </a:cubicBezTo>
                <a:cubicBezTo>
                  <a:pt x="7157" y="21722"/>
                  <a:pt x="7306" y="21818"/>
                  <a:pt x="7453" y="21917"/>
                </a:cubicBezTo>
                <a:cubicBezTo>
                  <a:pt x="7485" y="21938"/>
                  <a:pt x="7517" y="21961"/>
                  <a:pt x="7548" y="21983"/>
                </a:cubicBezTo>
                <a:lnTo>
                  <a:pt x="7548" y="21983"/>
                </a:lnTo>
                <a:cubicBezTo>
                  <a:pt x="7581" y="22006"/>
                  <a:pt x="7646" y="22053"/>
                  <a:pt x="7673" y="22075"/>
                </a:cubicBezTo>
                <a:cubicBezTo>
                  <a:pt x="8022" y="22350"/>
                  <a:pt x="8354" y="22636"/>
                  <a:pt x="8675" y="22942"/>
                </a:cubicBezTo>
                <a:cubicBezTo>
                  <a:pt x="9261" y="23505"/>
                  <a:pt x="9958" y="24216"/>
                  <a:pt x="10290" y="24815"/>
                </a:cubicBezTo>
                <a:cubicBezTo>
                  <a:pt x="10641" y="25447"/>
                  <a:pt x="10772" y="25871"/>
                  <a:pt x="10764" y="26580"/>
                </a:cubicBezTo>
                <a:cubicBezTo>
                  <a:pt x="10758" y="27147"/>
                  <a:pt x="10613" y="27661"/>
                  <a:pt x="10386" y="28272"/>
                </a:cubicBezTo>
                <a:cubicBezTo>
                  <a:pt x="10124" y="28975"/>
                  <a:pt x="9796" y="29652"/>
                  <a:pt x="9488" y="30336"/>
                </a:cubicBezTo>
                <a:cubicBezTo>
                  <a:pt x="8680" y="32128"/>
                  <a:pt x="8081" y="33925"/>
                  <a:pt x="7886" y="35895"/>
                </a:cubicBezTo>
                <a:cubicBezTo>
                  <a:pt x="7421" y="40569"/>
                  <a:pt x="9649" y="44705"/>
                  <a:pt x="12362" y="48335"/>
                </a:cubicBezTo>
                <a:cubicBezTo>
                  <a:pt x="12712" y="48804"/>
                  <a:pt x="13393" y="49116"/>
                  <a:pt x="13996" y="49116"/>
                </a:cubicBezTo>
                <a:cubicBezTo>
                  <a:pt x="14077" y="49116"/>
                  <a:pt x="14156" y="49110"/>
                  <a:pt x="14233" y="49099"/>
                </a:cubicBezTo>
                <a:cubicBezTo>
                  <a:pt x="14838" y="49007"/>
                  <a:pt x="15039" y="48506"/>
                  <a:pt x="14674" y="48017"/>
                </a:cubicBezTo>
                <a:cubicBezTo>
                  <a:pt x="12375" y="44940"/>
                  <a:pt x="10450" y="41528"/>
                  <a:pt x="10539" y="37574"/>
                </a:cubicBezTo>
                <a:cubicBezTo>
                  <a:pt x="10582" y="35627"/>
                  <a:pt x="11092" y="33807"/>
                  <a:pt x="11860" y="32032"/>
                </a:cubicBezTo>
                <a:cubicBezTo>
                  <a:pt x="12415" y="30756"/>
                  <a:pt x="13130" y="29495"/>
                  <a:pt x="13381" y="28113"/>
                </a:cubicBezTo>
                <a:cubicBezTo>
                  <a:pt x="13662" y="26562"/>
                  <a:pt x="13156" y="25164"/>
                  <a:pt x="12210" y="23930"/>
                </a:cubicBezTo>
                <a:cubicBezTo>
                  <a:pt x="11103" y="22484"/>
                  <a:pt x="9622" y="21198"/>
                  <a:pt x="8047" y="20286"/>
                </a:cubicBezTo>
                <a:cubicBezTo>
                  <a:pt x="7510" y="19976"/>
                  <a:pt x="6951" y="19707"/>
                  <a:pt x="6403" y="19418"/>
                </a:cubicBezTo>
                <a:cubicBezTo>
                  <a:pt x="6175" y="19298"/>
                  <a:pt x="5948" y="19174"/>
                  <a:pt x="5729" y="19040"/>
                </a:cubicBezTo>
                <a:cubicBezTo>
                  <a:pt x="5620" y="18972"/>
                  <a:pt x="5515" y="18900"/>
                  <a:pt x="5408" y="18830"/>
                </a:cubicBezTo>
                <a:lnTo>
                  <a:pt x="5408" y="18830"/>
                </a:lnTo>
                <a:cubicBezTo>
                  <a:pt x="5469" y="18869"/>
                  <a:pt x="5496" y="18885"/>
                  <a:pt x="5499" y="18885"/>
                </a:cubicBezTo>
                <a:cubicBezTo>
                  <a:pt x="5510" y="18885"/>
                  <a:pt x="5241" y="18695"/>
                  <a:pt x="5178" y="18640"/>
                </a:cubicBezTo>
                <a:cubicBezTo>
                  <a:pt x="5143" y="18610"/>
                  <a:pt x="5024" y="18496"/>
                  <a:pt x="4968" y="18445"/>
                </a:cubicBezTo>
                <a:lnTo>
                  <a:pt x="4968" y="18445"/>
                </a:lnTo>
                <a:cubicBezTo>
                  <a:pt x="4920" y="18388"/>
                  <a:pt x="4796" y="18249"/>
                  <a:pt x="4763" y="18207"/>
                </a:cubicBezTo>
                <a:cubicBezTo>
                  <a:pt x="4657" y="18078"/>
                  <a:pt x="4558" y="17942"/>
                  <a:pt x="4465" y="17803"/>
                </a:cubicBezTo>
                <a:cubicBezTo>
                  <a:pt x="4323" y="17589"/>
                  <a:pt x="4379" y="17678"/>
                  <a:pt x="4247" y="17421"/>
                </a:cubicBezTo>
                <a:cubicBezTo>
                  <a:pt x="3831" y="16626"/>
                  <a:pt x="3531" y="15749"/>
                  <a:pt x="3333" y="14875"/>
                </a:cubicBezTo>
                <a:cubicBezTo>
                  <a:pt x="2838" y="12678"/>
                  <a:pt x="3021" y="10352"/>
                  <a:pt x="3328" y="8143"/>
                </a:cubicBezTo>
                <a:cubicBezTo>
                  <a:pt x="3640" y="5903"/>
                  <a:pt x="4151" y="3699"/>
                  <a:pt x="4556" y="1476"/>
                </a:cubicBezTo>
                <a:cubicBezTo>
                  <a:pt x="4673" y="841"/>
                  <a:pt x="4080" y="390"/>
                  <a:pt x="3545" y="171"/>
                </a:cubicBezTo>
                <a:cubicBezTo>
                  <a:pt x="3375" y="102"/>
                  <a:pt x="2981" y="0"/>
                  <a:pt x="262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32"/>
          <p:cNvSpPr/>
          <p:nvPr/>
        </p:nvSpPr>
        <p:spPr>
          <a:xfrm>
            <a:off x="367676" y="348709"/>
            <a:ext cx="8408648" cy="4446082"/>
          </a:xfrm>
          <a:custGeom>
            <a:rect b="b" l="l" r="r" t="t"/>
            <a:pathLst>
              <a:path extrusionOk="0" h="38056" w="82202">
                <a:moveTo>
                  <a:pt x="1" y="0"/>
                </a:moveTo>
                <a:lnTo>
                  <a:pt x="1" y="38056"/>
                </a:lnTo>
                <a:lnTo>
                  <a:pt x="82201" y="38056"/>
                </a:lnTo>
                <a:lnTo>
                  <a:pt x="82201" y="3110"/>
                </a:lnTo>
                <a:lnTo>
                  <a:pt x="82201" y="0"/>
                </a:lnTo>
                <a:lnTo>
                  <a:pt x="79392" y="0"/>
                </a:lnTo>
                <a:cubicBezTo>
                  <a:pt x="79392" y="97"/>
                  <a:pt x="79392" y="154"/>
                  <a:pt x="79400" y="389"/>
                </a:cubicBezTo>
                <a:lnTo>
                  <a:pt x="79416" y="875"/>
                </a:lnTo>
                <a:cubicBezTo>
                  <a:pt x="79448" y="891"/>
                  <a:pt x="79489" y="899"/>
                  <a:pt x="79521" y="923"/>
                </a:cubicBezTo>
                <a:cubicBezTo>
                  <a:pt x="79610" y="964"/>
                  <a:pt x="79683" y="1037"/>
                  <a:pt x="79724" y="1126"/>
                </a:cubicBezTo>
                <a:cubicBezTo>
                  <a:pt x="79877" y="1288"/>
                  <a:pt x="79926" y="1514"/>
                  <a:pt x="79869" y="1725"/>
                </a:cubicBezTo>
                <a:cubicBezTo>
                  <a:pt x="79782" y="2019"/>
                  <a:pt x="79508" y="2219"/>
                  <a:pt x="79207" y="2219"/>
                </a:cubicBezTo>
                <a:cubicBezTo>
                  <a:pt x="79201" y="2219"/>
                  <a:pt x="79195" y="2219"/>
                  <a:pt x="79189" y="2219"/>
                </a:cubicBezTo>
                <a:cubicBezTo>
                  <a:pt x="78890" y="2211"/>
                  <a:pt x="78517" y="2000"/>
                  <a:pt x="78444" y="1693"/>
                </a:cubicBezTo>
                <a:cubicBezTo>
                  <a:pt x="78363" y="1320"/>
                  <a:pt x="78630" y="1045"/>
                  <a:pt x="78954" y="915"/>
                </a:cubicBezTo>
                <a:lnTo>
                  <a:pt x="78962" y="389"/>
                </a:lnTo>
                <a:cubicBezTo>
                  <a:pt x="78971" y="154"/>
                  <a:pt x="78962" y="57"/>
                  <a:pt x="78962" y="0"/>
                </a:cubicBezTo>
                <a:lnTo>
                  <a:pt x="76833" y="0"/>
                </a:lnTo>
                <a:cubicBezTo>
                  <a:pt x="76833" y="73"/>
                  <a:pt x="76833" y="146"/>
                  <a:pt x="76841" y="389"/>
                </a:cubicBezTo>
                <a:lnTo>
                  <a:pt x="76857" y="875"/>
                </a:lnTo>
                <a:cubicBezTo>
                  <a:pt x="76898" y="891"/>
                  <a:pt x="76930" y="899"/>
                  <a:pt x="76971" y="923"/>
                </a:cubicBezTo>
                <a:cubicBezTo>
                  <a:pt x="77060" y="964"/>
                  <a:pt x="77124" y="1037"/>
                  <a:pt x="77173" y="1126"/>
                </a:cubicBezTo>
                <a:cubicBezTo>
                  <a:pt x="77319" y="1288"/>
                  <a:pt x="77375" y="1514"/>
                  <a:pt x="77319" y="1725"/>
                </a:cubicBezTo>
                <a:cubicBezTo>
                  <a:pt x="77223" y="2019"/>
                  <a:pt x="76957" y="2219"/>
                  <a:pt x="76649" y="2219"/>
                </a:cubicBezTo>
                <a:cubicBezTo>
                  <a:pt x="76643" y="2219"/>
                  <a:pt x="76637" y="2219"/>
                  <a:pt x="76630" y="2219"/>
                </a:cubicBezTo>
                <a:cubicBezTo>
                  <a:pt x="76339" y="2211"/>
                  <a:pt x="75958" y="2000"/>
                  <a:pt x="75894" y="1693"/>
                </a:cubicBezTo>
                <a:cubicBezTo>
                  <a:pt x="75805" y="1320"/>
                  <a:pt x="76072" y="1045"/>
                  <a:pt x="76396" y="915"/>
                </a:cubicBezTo>
                <a:lnTo>
                  <a:pt x="76412" y="389"/>
                </a:lnTo>
                <a:cubicBezTo>
                  <a:pt x="76412" y="138"/>
                  <a:pt x="76412" y="89"/>
                  <a:pt x="76412" y="0"/>
                </a:cubicBezTo>
                <a:lnTo>
                  <a:pt x="74274" y="0"/>
                </a:lnTo>
                <a:cubicBezTo>
                  <a:pt x="74274" y="73"/>
                  <a:pt x="74274" y="138"/>
                  <a:pt x="74282" y="389"/>
                </a:cubicBezTo>
                <a:lnTo>
                  <a:pt x="74299" y="875"/>
                </a:lnTo>
                <a:cubicBezTo>
                  <a:pt x="74339" y="891"/>
                  <a:pt x="74380" y="899"/>
                  <a:pt x="74412" y="923"/>
                </a:cubicBezTo>
                <a:cubicBezTo>
                  <a:pt x="74501" y="964"/>
                  <a:pt x="74574" y="1037"/>
                  <a:pt x="74614" y="1126"/>
                </a:cubicBezTo>
                <a:cubicBezTo>
                  <a:pt x="74760" y="1288"/>
                  <a:pt x="74817" y="1514"/>
                  <a:pt x="74760" y="1725"/>
                </a:cubicBezTo>
                <a:cubicBezTo>
                  <a:pt x="74665" y="2019"/>
                  <a:pt x="74398" y="2219"/>
                  <a:pt x="74090" y="2219"/>
                </a:cubicBezTo>
                <a:cubicBezTo>
                  <a:pt x="74084" y="2219"/>
                  <a:pt x="74078" y="2219"/>
                  <a:pt x="74072" y="2219"/>
                </a:cubicBezTo>
                <a:cubicBezTo>
                  <a:pt x="73780" y="2211"/>
                  <a:pt x="73408" y="2000"/>
                  <a:pt x="73335" y="1693"/>
                </a:cubicBezTo>
                <a:cubicBezTo>
                  <a:pt x="73254" y="1320"/>
                  <a:pt x="73521" y="1045"/>
                  <a:pt x="73837" y="915"/>
                </a:cubicBezTo>
                <a:lnTo>
                  <a:pt x="73853" y="389"/>
                </a:lnTo>
                <a:cubicBezTo>
                  <a:pt x="73861" y="138"/>
                  <a:pt x="73861" y="57"/>
                  <a:pt x="73861" y="0"/>
                </a:cubicBezTo>
                <a:lnTo>
                  <a:pt x="71724" y="0"/>
                </a:lnTo>
                <a:cubicBezTo>
                  <a:pt x="71724" y="73"/>
                  <a:pt x="71724" y="138"/>
                  <a:pt x="71732" y="389"/>
                </a:cubicBezTo>
                <a:lnTo>
                  <a:pt x="71748" y="875"/>
                </a:lnTo>
                <a:cubicBezTo>
                  <a:pt x="71789" y="891"/>
                  <a:pt x="71821" y="899"/>
                  <a:pt x="71861" y="923"/>
                </a:cubicBezTo>
                <a:cubicBezTo>
                  <a:pt x="71950" y="964"/>
                  <a:pt x="72015" y="1037"/>
                  <a:pt x="72064" y="1126"/>
                </a:cubicBezTo>
                <a:cubicBezTo>
                  <a:pt x="72210" y="1288"/>
                  <a:pt x="72266" y="1514"/>
                  <a:pt x="72210" y="1725"/>
                </a:cubicBezTo>
                <a:cubicBezTo>
                  <a:pt x="72114" y="2019"/>
                  <a:pt x="71848" y="2219"/>
                  <a:pt x="71540" y="2219"/>
                </a:cubicBezTo>
                <a:cubicBezTo>
                  <a:pt x="71533" y="2219"/>
                  <a:pt x="71527" y="2219"/>
                  <a:pt x="71521" y="2219"/>
                </a:cubicBezTo>
                <a:cubicBezTo>
                  <a:pt x="71230" y="2211"/>
                  <a:pt x="70849" y="2000"/>
                  <a:pt x="70784" y="1693"/>
                </a:cubicBezTo>
                <a:cubicBezTo>
                  <a:pt x="70695" y="1320"/>
                  <a:pt x="70963" y="1045"/>
                  <a:pt x="71286" y="915"/>
                </a:cubicBezTo>
                <a:lnTo>
                  <a:pt x="71303" y="389"/>
                </a:lnTo>
                <a:cubicBezTo>
                  <a:pt x="71303" y="130"/>
                  <a:pt x="71303" y="41"/>
                  <a:pt x="71303" y="0"/>
                </a:cubicBezTo>
                <a:lnTo>
                  <a:pt x="69165" y="0"/>
                </a:lnTo>
                <a:cubicBezTo>
                  <a:pt x="69165" y="49"/>
                  <a:pt x="69165" y="138"/>
                  <a:pt x="69181" y="389"/>
                </a:cubicBezTo>
                <a:lnTo>
                  <a:pt x="69197" y="875"/>
                </a:lnTo>
                <a:cubicBezTo>
                  <a:pt x="69230" y="891"/>
                  <a:pt x="69270" y="899"/>
                  <a:pt x="69303" y="923"/>
                </a:cubicBezTo>
                <a:cubicBezTo>
                  <a:pt x="69392" y="964"/>
                  <a:pt x="69465" y="1037"/>
                  <a:pt x="69505" y="1126"/>
                </a:cubicBezTo>
                <a:cubicBezTo>
                  <a:pt x="69659" y="1288"/>
                  <a:pt x="69708" y="1514"/>
                  <a:pt x="69651" y="1725"/>
                </a:cubicBezTo>
                <a:cubicBezTo>
                  <a:pt x="69564" y="2019"/>
                  <a:pt x="69289" y="2219"/>
                  <a:pt x="68989" y="2219"/>
                </a:cubicBezTo>
                <a:cubicBezTo>
                  <a:pt x="68983" y="2219"/>
                  <a:pt x="68977" y="2219"/>
                  <a:pt x="68971" y="2219"/>
                </a:cubicBezTo>
                <a:cubicBezTo>
                  <a:pt x="68671" y="2211"/>
                  <a:pt x="68299" y="2000"/>
                  <a:pt x="68226" y="1693"/>
                </a:cubicBezTo>
                <a:cubicBezTo>
                  <a:pt x="68145" y="1320"/>
                  <a:pt x="68412" y="1045"/>
                  <a:pt x="68736" y="915"/>
                </a:cubicBezTo>
                <a:lnTo>
                  <a:pt x="68744" y="389"/>
                </a:lnTo>
                <a:cubicBezTo>
                  <a:pt x="68752" y="138"/>
                  <a:pt x="68752" y="73"/>
                  <a:pt x="68752" y="0"/>
                </a:cubicBezTo>
                <a:lnTo>
                  <a:pt x="66615" y="0"/>
                </a:lnTo>
                <a:cubicBezTo>
                  <a:pt x="66615" y="65"/>
                  <a:pt x="66615" y="138"/>
                  <a:pt x="66623" y="389"/>
                </a:cubicBezTo>
                <a:lnTo>
                  <a:pt x="66639" y="875"/>
                </a:lnTo>
                <a:cubicBezTo>
                  <a:pt x="66679" y="891"/>
                  <a:pt x="66720" y="899"/>
                  <a:pt x="66752" y="923"/>
                </a:cubicBezTo>
                <a:cubicBezTo>
                  <a:pt x="66841" y="964"/>
                  <a:pt x="66914" y="1037"/>
                  <a:pt x="66955" y="1126"/>
                </a:cubicBezTo>
                <a:cubicBezTo>
                  <a:pt x="67100" y="1288"/>
                  <a:pt x="67157" y="1514"/>
                  <a:pt x="67100" y="1725"/>
                </a:cubicBezTo>
                <a:cubicBezTo>
                  <a:pt x="67005" y="2019"/>
                  <a:pt x="66738" y="2219"/>
                  <a:pt x="66430" y="2219"/>
                </a:cubicBezTo>
                <a:cubicBezTo>
                  <a:pt x="66424" y="2219"/>
                  <a:pt x="66418" y="2219"/>
                  <a:pt x="66412" y="2219"/>
                </a:cubicBezTo>
                <a:cubicBezTo>
                  <a:pt x="66121" y="2211"/>
                  <a:pt x="65748" y="2000"/>
                  <a:pt x="65675" y="1693"/>
                </a:cubicBezTo>
                <a:cubicBezTo>
                  <a:pt x="65586" y="1320"/>
                  <a:pt x="65853" y="1045"/>
                  <a:pt x="66177" y="915"/>
                </a:cubicBezTo>
                <a:cubicBezTo>
                  <a:pt x="66177" y="745"/>
                  <a:pt x="66185" y="567"/>
                  <a:pt x="66194" y="389"/>
                </a:cubicBezTo>
                <a:cubicBezTo>
                  <a:pt x="66194" y="138"/>
                  <a:pt x="66194" y="57"/>
                  <a:pt x="66194" y="0"/>
                </a:cubicBezTo>
                <a:lnTo>
                  <a:pt x="64064" y="0"/>
                </a:lnTo>
                <a:cubicBezTo>
                  <a:pt x="64064" y="73"/>
                  <a:pt x="64064" y="146"/>
                  <a:pt x="64072" y="389"/>
                </a:cubicBezTo>
                <a:lnTo>
                  <a:pt x="64088" y="875"/>
                </a:lnTo>
                <a:cubicBezTo>
                  <a:pt x="64129" y="891"/>
                  <a:pt x="64161" y="899"/>
                  <a:pt x="64202" y="923"/>
                </a:cubicBezTo>
                <a:cubicBezTo>
                  <a:pt x="64283" y="964"/>
                  <a:pt x="64355" y="1037"/>
                  <a:pt x="64404" y="1126"/>
                </a:cubicBezTo>
                <a:cubicBezTo>
                  <a:pt x="64550" y="1288"/>
                  <a:pt x="64606" y="1514"/>
                  <a:pt x="64550" y="1725"/>
                </a:cubicBezTo>
                <a:cubicBezTo>
                  <a:pt x="64455" y="2019"/>
                  <a:pt x="64180" y="2219"/>
                  <a:pt x="63879" y="2219"/>
                </a:cubicBezTo>
                <a:cubicBezTo>
                  <a:pt x="63873" y="2219"/>
                  <a:pt x="63868" y="2219"/>
                  <a:pt x="63862" y="2219"/>
                </a:cubicBezTo>
                <a:cubicBezTo>
                  <a:pt x="63570" y="2211"/>
                  <a:pt x="63190" y="2000"/>
                  <a:pt x="63117" y="1693"/>
                </a:cubicBezTo>
                <a:cubicBezTo>
                  <a:pt x="63036" y="1320"/>
                  <a:pt x="63303" y="1045"/>
                  <a:pt x="63627" y="915"/>
                </a:cubicBezTo>
                <a:cubicBezTo>
                  <a:pt x="63627" y="745"/>
                  <a:pt x="63635" y="567"/>
                  <a:pt x="63635" y="389"/>
                </a:cubicBezTo>
                <a:cubicBezTo>
                  <a:pt x="63643" y="146"/>
                  <a:pt x="63635" y="73"/>
                  <a:pt x="63635" y="0"/>
                </a:cubicBezTo>
                <a:lnTo>
                  <a:pt x="61513" y="0"/>
                </a:lnTo>
                <a:cubicBezTo>
                  <a:pt x="61513" y="73"/>
                  <a:pt x="61513" y="154"/>
                  <a:pt x="61522" y="389"/>
                </a:cubicBezTo>
                <a:lnTo>
                  <a:pt x="61538" y="875"/>
                </a:lnTo>
                <a:cubicBezTo>
                  <a:pt x="61570" y="891"/>
                  <a:pt x="61611" y="899"/>
                  <a:pt x="61643" y="923"/>
                </a:cubicBezTo>
                <a:cubicBezTo>
                  <a:pt x="61732" y="964"/>
                  <a:pt x="61805" y="1037"/>
                  <a:pt x="61845" y="1126"/>
                </a:cubicBezTo>
                <a:cubicBezTo>
                  <a:pt x="61999" y="1288"/>
                  <a:pt x="62056" y="1514"/>
                  <a:pt x="61991" y="1725"/>
                </a:cubicBezTo>
                <a:cubicBezTo>
                  <a:pt x="61904" y="2019"/>
                  <a:pt x="61630" y="2219"/>
                  <a:pt x="61329" y="2219"/>
                </a:cubicBezTo>
                <a:cubicBezTo>
                  <a:pt x="61323" y="2219"/>
                  <a:pt x="61317" y="2219"/>
                  <a:pt x="61311" y="2219"/>
                </a:cubicBezTo>
                <a:cubicBezTo>
                  <a:pt x="61011" y="2211"/>
                  <a:pt x="60639" y="2000"/>
                  <a:pt x="60566" y="1693"/>
                </a:cubicBezTo>
                <a:cubicBezTo>
                  <a:pt x="60485" y="1320"/>
                  <a:pt x="60752" y="1045"/>
                  <a:pt x="61076" y="915"/>
                </a:cubicBezTo>
                <a:lnTo>
                  <a:pt x="61084" y="389"/>
                </a:lnTo>
                <a:lnTo>
                  <a:pt x="61084" y="0"/>
                </a:lnTo>
                <a:lnTo>
                  <a:pt x="58963" y="0"/>
                </a:lnTo>
                <a:cubicBezTo>
                  <a:pt x="58963" y="73"/>
                  <a:pt x="58955" y="170"/>
                  <a:pt x="58963" y="389"/>
                </a:cubicBezTo>
                <a:lnTo>
                  <a:pt x="58979" y="875"/>
                </a:lnTo>
                <a:cubicBezTo>
                  <a:pt x="59011" y="891"/>
                  <a:pt x="59052" y="899"/>
                  <a:pt x="59084" y="923"/>
                </a:cubicBezTo>
                <a:cubicBezTo>
                  <a:pt x="59173" y="964"/>
                  <a:pt x="59246" y="1037"/>
                  <a:pt x="59287" y="1126"/>
                </a:cubicBezTo>
                <a:cubicBezTo>
                  <a:pt x="59441" y="1288"/>
                  <a:pt x="59489" y="1514"/>
                  <a:pt x="59433" y="1725"/>
                </a:cubicBezTo>
                <a:cubicBezTo>
                  <a:pt x="59345" y="2019"/>
                  <a:pt x="59071" y="2219"/>
                  <a:pt x="58770" y="2219"/>
                </a:cubicBezTo>
                <a:cubicBezTo>
                  <a:pt x="58764" y="2219"/>
                  <a:pt x="58758" y="2219"/>
                  <a:pt x="58752" y="2219"/>
                </a:cubicBezTo>
                <a:cubicBezTo>
                  <a:pt x="58453" y="2211"/>
                  <a:pt x="58080" y="2000"/>
                  <a:pt x="58007" y="1693"/>
                </a:cubicBezTo>
                <a:cubicBezTo>
                  <a:pt x="57926" y="1320"/>
                  <a:pt x="58194" y="1045"/>
                  <a:pt x="58518" y="915"/>
                </a:cubicBezTo>
                <a:lnTo>
                  <a:pt x="58526" y="389"/>
                </a:lnTo>
                <a:lnTo>
                  <a:pt x="58526" y="0"/>
                </a:lnTo>
                <a:lnTo>
                  <a:pt x="56404" y="0"/>
                </a:lnTo>
                <a:cubicBezTo>
                  <a:pt x="56412" y="227"/>
                  <a:pt x="56404" y="187"/>
                  <a:pt x="56404" y="389"/>
                </a:cubicBezTo>
                <a:lnTo>
                  <a:pt x="56420" y="875"/>
                </a:lnTo>
                <a:cubicBezTo>
                  <a:pt x="56461" y="891"/>
                  <a:pt x="56501" y="899"/>
                  <a:pt x="56534" y="923"/>
                </a:cubicBezTo>
                <a:cubicBezTo>
                  <a:pt x="56623" y="964"/>
                  <a:pt x="56696" y="1037"/>
                  <a:pt x="56736" y="1126"/>
                </a:cubicBezTo>
                <a:cubicBezTo>
                  <a:pt x="56882" y="1288"/>
                  <a:pt x="56939" y="1514"/>
                  <a:pt x="56882" y="1725"/>
                </a:cubicBezTo>
                <a:cubicBezTo>
                  <a:pt x="56787" y="2019"/>
                  <a:pt x="56520" y="2219"/>
                  <a:pt x="56212" y="2219"/>
                </a:cubicBezTo>
                <a:cubicBezTo>
                  <a:pt x="56206" y="2219"/>
                  <a:pt x="56200" y="2219"/>
                  <a:pt x="56194" y="2219"/>
                </a:cubicBezTo>
                <a:cubicBezTo>
                  <a:pt x="55902" y="2211"/>
                  <a:pt x="55530" y="2000"/>
                  <a:pt x="55457" y="1693"/>
                </a:cubicBezTo>
                <a:cubicBezTo>
                  <a:pt x="55376" y="1320"/>
                  <a:pt x="55643" y="1045"/>
                  <a:pt x="55959" y="915"/>
                </a:cubicBezTo>
                <a:lnTo>
                  <a:pt x="55975" y="389"/>
                </a:lnTo>
                <a:cubicBezTo>
                  <a:pt x="55975" y="187"/>
                  <a:pt x="55967" y="227"/>
                  <a:pt x="55975" y="0"/>
                </a:cubicBezTo>
                <a:lnTo>
                  <a:pt x="53854" y="0"/>
                </a:lnTo>
                <a:lnTo>
                  <a:pt x="53854" y="389"/>
                </a:lnTo>
                <a:lnTo>
                  <a:pt x="53870" y="875"/>
                </a:lnTo>
                <a:cubicBezTo>
                  <a:pt x="53910" y="891"/>
                  <a:pt x="53943" y="899"/>
                  <a:pt x="53983" y="923"/>
                </a:cubicBezTo>
                <a:cubicBezTo>
                  <a:pt x="54072" y="964"/>
                  <a:pt x="54137" y="1037"/>
                  <a:pt x="54186" y="1126"/>
                </a:cubicBezTo>
                <a:cubicBezTo>
                  <a:pt x="54331" y="1288"/>
                  <a:pt x="54388" y="1514"/>
                  <a:pt x="54331" y="1725"/>
                </a:cubicBezTo>
                <a:cubicBezTo>
                  <a:pt x="54236" y="2019"/>
                  <a:pt x="53970" y="2219"/>
                  <a:pt x="53661" y="2219"/>
                </a:cubicBezTo>
                <a:cubicBezTo>
                  <a:pt x="53655" y="2219"/>
                  <a:pt x="53649" y="2219"/>
                  <a:pt x="53643" y="2219"/>
                </a:cubicBezTo>
                <a:cubicBezTo>
                  <a:pt x="53352" y="2211"/>
                  <a:pt x="52971" y="2000"/>
                  <a:pt x="52906" y="1693"/>
                </a:cubicBezTo>
                <a:cubicBezTo>
                  <a:pt x="52817" y="1320"/>
                  <a:pt x="53085" y="1045"/>
                  <a:pt x="53408" y="915"/>
                </a:cubicBezTo>
                <a:lnTo>
                  <a:pt x="53425" y="389"/>
                </a:lnTo>
                <a:cubicBezTo>
                  <a:pt x="53425" y="203"/>
                  <a:pt x="53416" y="211"/>
                  <a:pt x="53416" y="0"/>
                </a:cubicBezTo>
                <a:lnTo>
                  <a:pt x="51303" y="0"/>
                </a:lnTo>
                <a:lnTo>
                  <a:pt x="51303" y="389"/>
                </a:lnTo>
                <a:lnTo>
                  <a:pt x="51319" y="875"/>
                </a:lnTo>
                <a:cubicBezTo>
                  <a:pt x="51352" y="891"/>
                  <a:pt x="51392" y="899"/>
                  <a:pt x="51425" y="923"/>
                </a:cubicBezTo>
                <a:cubicBezTo>
                  <a:pt x="51514" y="964"/>
                  <a:pt x="51587" y="1037"/>
                  <a:pt x="51627" y="1126"/>
                </a:cubicBezTo>
                <a:cubicBezTo>
                  <a:pt x="51781" y="1288"/>
                  <a:pt x="51829" y="1514"/>
                  <a:pt x="51773" y="1725"/>
                </a:cubicBezTo>
                <a:cubicBezTo>
                  <a:pt x="51685" y="2019"/>
                  <a:pt x="51411" y="2219"/>
                  <a:pt x="51110" y="2219"/>
                </a:cubicBezTo>
                <a:cubicBezTo>
                  <a:pt x="51105" y="2219"/>
                  <a:pt x="51099" y="2219"/>
                  <a:pt x="51093" y="2219"/>
                </a:cubicBezTo>
                <a:cubicBezTo>
                  <a:pt x="50793" y="2211"/>
                  <a:pt x="50421" y="2000"/>
                  <a:pt x="50348" y="1693"/>
                </a:cubicBezTo>
                <a:cubicBezTo>
                  <a:pt x="50267" y="1320"/>
                  <a:pt x="50534" y="1045"/>
                  <a:pt x="50858" y="915"/>
                </a:cubicBezTo>
                <a:lnTo>
                  <a:pt x="50866" y="389"/>
                </a:lnTo>
                <a:lnTo>
                  <a:pt x="50866" y="0"/>
                </a:lnTo>
                <a:lnTo>
                  <a:pt x="48753" y="0"/>
                </a:lnTo>
                <a:lnTo>
                  <a:pt x="48753" y="389"/>
                </a:lnTo>
                <a:lnTo>
                  <a:pt x="48761" y="875"/>
                </a:lnTo>
                <a:cubicBezTo>
                  <a:pt x="48801" y="891"/>
                  <a:pt x="48842" y="899"/>
                  <a:pt x="48874" y="923"/>
                </a:cubicBezTo>
                <a:cubicBezTo>
                  <a:pt x="48963" y="964"/>
                  <a:pt x="49036" y="1037"/>
                  <a:pt x="49077" y="1126"/>
                </a:cubicBezTo>
                <a:cubicBezTo>
                  <a:pt x="49222" y="1288"/>
                  <a:pt x="49279" y="1514"/>
                  <a:pt x="49222" y="1725"/>
                </a:cubicBezTo>
                <a:cubicBezTo>
                  <a:pt x="49127" y="2019"/>
                  <a:pt x="48860" y="2219"/>
                  <a:pt x="48552" y="2219"/>
                </a:cubicBezTo>
                <a:cubicBezTo>
                  <a:pt x="48546" y="2219"/>
                  <a:pt x="48540" y="2219"/>
                  <a:pt x="48534" y="2219"/>
                </a:cubicBezTo>
                <a:cubicBezTo>
                  <a:pt x="48243" y="2211"/>
                  <a:pt x="47870" y="2000"/>
                  <a:pt x="47797" y="1693"/>
                </a:cubicBezTo>
                <a:cubicBezTo>
                  <a:pt x="47716" y="1320"/>
                  <a:pt x="47983" y="1045"/>
                  <a:pt x="48299" y="915"/>
                </a:cubicBezTo>
                <a:lnTo>
                  <a:pt x="48315" y="389"/>
                </a:lnTo>
                <a:lnTo>
                  <a:pt x="48315" y="0"/>
                </a:lnTo>
                <a:lnTo>
                  <a:pt x="46170" y="0"/>
                </a:lnTo>
                <a:lnTo>
                  <a:pt x="46170" y="389"/>
                </a:lnTo>
                <a:cubicBezTo>
                  <a:pt x="46170" y="551"/>
                  <a:pt x="46178" y="713"/>
                  <a:pt x="46186" y="875"/>
                </a:cubicBezTo>
                <a:cubicBezTo>
                  <a:pt x="46226" y="891"/>
                  <a:pt x="46259" y="899"/>
                  <a:pt x="46299" y="915"/>
                </a:cubicBezTo>
                <a:cubicBezTo>
                  <a:pt x="46380" y="964"/>
                  <a:pt x="46453" y="1037"/>
                  <a:pt x="46502" y="1126"/>
                </a:cubicBezTo>
                <a:cubicBezTo>
                  <a:pt x="46647" y="1288"/>
                  <a:pt x="46704" y="1514"/>
                  <a:pt x="46647" y="1725"/>
                </a:cubicBezTo>
                <a:cubicBezTo>
                  <a:pt x="46550" y="2025"/>
                  <a:pt x="46275" y="2219"/>
                  <a:pt x="45967" y="2219"/>
                </a:cubicBezTo>
                <a:cubicBezTo>
                  <a:pt x="45676" y="2203"/>
                  <a:pt x="45311" y="1992"/>
                  <a:pt x="45239" y="1693"/>
                </a:cubicBezTo>
                <a:cubicBezTo>
                  <a:pt x="45158" y="1320"/>
                  <a:pt x="45425" y="1045"/>
                  <a:pt x="45749" y="915"/>
                </a:cubicBezTo>
                <a:cubicBezTo>
                  <a:pt x="45749" y="745"/>
                  <a:pt x="45757" y="567"/>
                  <a:pt x="45757" y="389"/>
                </a:cubicBezTo>
                <a:lnTo>
                  <a:pt x="45757" y="0"/>
                </a:lnTo>
                <a:lnTo>
                  <a:pt x="43611" y="0"/>
                </a:lnTo>
                <a:lnTo>
                  <a:pt x="43611" y="397"/>
                </a:lnTo>
                <a:lnTo>
                  <a:pt x="43627" y="875"/>
                </a:lnTo>
                <a:cubicBezTo>
                  <a:pt x="43668" y="891"/>
                  <a:pt x="43708" y="907"/>
                  <a:pt x="43741" y="923"/>
                </a:cubicBezTo>
                <a:cubicBezTo>
                  <a:pt x="43830" y="972"/>
                  <a:pt x="43903" y="1045"/>
                  <a:pt x="43943" y="1134"/>
                </a:cubicBezTo>
                <a:cubicBezTo>
                  <a:pt x="44097" y="1296"/>
                  <a:pt x="44145" y="1523"/>
                  <a:pt x="44089" y="1733"/>
                </a:cubicBezTo>
                <a:cubicBezTo>
                  <a:pt x="43994" y="2019"/>
                  <a:pt x="43727" y="2219"/>
                  <a:pt x="43419" y="2219"/>
                </a:cubicBezTo>
                <a:cubicBezTo>
                  <a:pt x="43413" y="2219"/>
                  <a:pt x="43407" y="2219"/>
                  <a:pt x="43401" y="2219"/>
                </a:cubicBezTo>
                <a:cubicBezTo>
                  <a:pt x="43109" y="2219"/>
                  <a:pt x="42737" y="2000"/>
                  <a:pt x="42664" y="1693"/>
                </a:cubicBezTo>
                <a:cubicBezTo>
                  <a:pt x="42583" y="1320"/>
                  <a:pt x="42850" y="1045"/>
                  <a:pt x="43166" y="915"/>
                </a:cubicBezTo>
                <a:cubicBezTo>
                  <a:pt x="43166" y="745"/>
                  <a:pt x="43174" y="567"/>
                  <a:pt x="43182" y="397"/>
                </a:cubicBezTo>
                <a:cubicBezTo>
                  <a:pt x="43182" y="219"/>
                  <a:pt x="43182" y="195"/>
                  <a:pt x="43182" y="0"/>
                </a:cubicBezTo>
                <a:lnTo>
                  <a:pt x="41061" y="0"/>
                </a:lnTo>
                <a:lnTo>
                  <a:pt x="41061" y="397"/>
                </a:lnTo>
                <a:lnTo>
                  <a:pt x="41077" y="875"/>
                </a:lnTo>
                <a:cubicBezTo>
                  <a:pt x="41109" y="891"/>
                  <a:pt x="41150" y="907"/>
                  <a:pt x="41182" y="923"/>
                </a:cubicBezTo>
                <a:cubicBezTo>
                  <a:pt x="41271" y="972"/>
                  <a:pt x="41344" y="1045"/>
                  <a:pt x="41384" y="1134"/>
                </a:cubicBezTo>
                <a:cubicBezTo>
                  <a:pt x="41538" y="1296"/>
                  <a:pt x="41595" y="1523"/>
                  <a:pt x="41530" y="1733"/>
                </a:cubicBezTo>
                <a:cubicBezTo>
                  <a:pt x="41443" y="2019"/>
                  <a:pt x="41169" y="2219"/>
                  <a:pt x="40868" y="2219"/>
                </a:cubicBezTo>
                <a:cubicBezTo>
                  <a:pt x="40862" y="2219"/>
                  <a:pt x="40856" y="2219"/>
                  <a:pt x="40850" y="2219"/>
                </a:cubicBezTo>
                <a:cubicBezTo>
                  <a:pt x="40550" y="2219"/>
                  <a:pt x="40178" y="2000"/>
                  <a:pt x="40105" y="1693"/>
                </a:cubicBezTo>
                <a:cubicBezTo>
                  <a:pt x="40024" y="1320"/>
                  <a:pt x="40291" y="1045"/>
                  <a:pt x="40615" y="915"/>
                </a:cubicBezTo>
                <a:lnTo>
                  <a:pt x="40623" y="397"/>
                </a:lnTo>
                <a:lnTo>
                  <a:pt x="40623" y="0"/>
                </a:lnTo>
                <a:lnTo>
                  <a:pt x="38502" y="0"/>
                </a:lnTo>
                <a:cubicBezTo>
                  <a:pt x="38502" y="49"/>
                  <a:pt x="38502" y="170"/>
                  <a:pt x="38510" y="397"/>
                </a:cubicBezTo>
                <a:lnTo>
                  <a:pt x="38518" y="875"/>
                </a:lnTo>
                <a:cubicBezTo>
                  <a:pt x="38559" y="891"/>
                  <a:pt x="38599" y="907"/>
                  <a:pt x="38631" y="923"/>
                </a:cubicBezTo>
                <a:cubicBezTo>
                  <a:pt x="38720" y="972"/>
                  <a:pt x="38793" y="1045"/>
                  <a:pt x="38834" y="1134"/>
                </a:cubicBezTo>
                <a:cubicBezTo>
                  <a:pt x="38988" y="1296"/>
                  <a:pt x="39036" y="1523"/>
                  <a:pt x="38980" y="1733"/>
                </a:cubicBezTo>
                <a:cubicBezTo>
                  <a:pt x="38884" y="2019"/>
                  <a:pt x="38618" y="2219"/>
                  <a:pt x="38317" y="2219"/>
                </a:cubicBezTo>
                <a:cubicBezTo>
                  <a:pt x="38311" y="2219"/>
                  <a:pt x="38305" y="2219"/>
                  <a:pt x="38299" y="2219"/>
                </a:cubicBezTo>
                <a:cubicBezTo>
                  <a:pt x="38000" y="2219"/>
                  <a:pt x="37627" y="2000"/>
                  <a:pt x="37555" y="1693"/>
                </a:cubicBezTo>
                <a:cubicBezTo>
                  <a:pt x="37474" y="1320"/>
                  <a:pt x="37741" y="1045"/>
                  <a:pt x="38065" y="915"/>
                </a:cubicBezTo>
                <a:lnTo>
                  <a:pt x="38073" y="397"/>
                </a:lnTo>
                <a:lnTo>
                  <a:pt x="38073" y="0"/>
                </a:lnTo>
                <a:lnTo>
                  <a:pt x="35951" y="0"/>
                </a:lnTo>
                <a:cubicBezTo>
                  <a:pt x="35951" y="97"/>
                  <a:pt x="35951" y="154"/>
                  <a:pt x="35959" y="397"/>
                </a:cubicBezTo>
                <a:lnTo>
                  <a:pt x="35968" y="875"/>
                </a:lnTo>
                <a:cubicBezTo>
                  <a:pt x="36008" y="891"/>
                  <a:pt x="36048" y="907"/>
                  <a:pt x="36081" y="923"/>
                </a:cubicBezTo>
                <a:cubicBezTo>
                  <a:pt x="36170" y="972"/>
                  <a:pt x="36243" y="1045"/>
                  <a:pt x="36283" y="1134"/>
                </a:cubicBezTo>
                <a:cubicBezTo>
                  <a:pt x="36437" y="1296"/>
                  <a:pt x="36486" y="1523"/>
                  <a:pt x="36429" y="1733"/>
                </a:cubicBezTo>
                <a:cubicBezTo>
                  <a:pt x="36334" y="2019"/>
                  <a:pt x="36067" y="2219"/>
                  <a:pt x="35767" y="2219"/>
                </a:cubicBezTo>
                <a:cubicBezTo>
                  <a:pt x="35761" y="2219"/>
                  <a:pt x="35755" y="2219"/>
                  <a:pt x="35749" y="2219"/>
                </a:cubicBezTo>
                <a:cubicBezTo>
                  <a:pt x="35449" y="2219"/>
                  <a:pt x="35077" y="2000"/>
                  <a:pt x="35004" y="1693"/>
                </a:cubicBezTo>
                <a:cubicBezTo>
                  <a:pt x="34923" y="1320"/>
                  <a:pt x="35190" y="1045"/>
                  <a:pt x="35514" y="915"/>
                </a:cubicBezTo>
                <a:lnTo>
                  <a:pt x="35522" y="397"/>
                </a:lnTo>
                <a:lnTo>
                  <a:pt x="35522" y="0"/>
                </a:lnTo>
                <a:lnTo>
                  <a:pt x="33393" y="0"/>
                </a:lnTo>
                <a:cubicBezTo>
                  <a:pt x="33393" y="73"/>
                  <a:pt x="33393" y="146"/>
                  <a:pt x="33401" y="397"/>
                </a:cubicBezTo>
                <a:lnTo>
                  <a:pt x="33417" y="875"/>
                </a:lnTo>
                <a:cubicBezTo>
                  <a:pt x="33457" y="891"/>
                  <a:pt x="33490" y="907"/>
                  <a:pt x="33530" y="923"/>
                </a:cubicBezTo>
                <a:cubicBezTo>
                  <a:pt x="33619" y="972"/>
                  <a:pt x="33684" y="1045"/>
                  <a:pt x="33733" y="1134"/>
                </a:cubicBezTo>
                <a:cubicBezTo>
                  <a:pt x="33879" y="1296"/>
                  <a:pt x="33935" y="1523"/>
                  <a:pt x="33879" y="1733"/>
                </a:cubicBezTo>
                <a:cubicBezTo>
                  <a:pt x="33783" y="2019"/>
                  <a:pt x="33517" y="2219"/>
                  <a:pt x="33209" y="2219"/>
                </a:cubicBezTo>
                <a:cubicBezTo>
                  <a:pt x="33202" y="2219"/>
                  <a:pt x="33196" y="2219"/>
                  <a:pt x="33190" y="2219"/>
                </a:cubicBezTo>
                <a:cubicBezTo>
                  <a:pt x="32899" y="2219"/>
                  <a:pt x="32518" y="2000"/>
                  <a:pt x="32445" y="1693"/>
                </a:cubicBezTo>
                <a:cubicBezTo>
                  <a:pt x="32364" y="1320"/>
                  <a:pt x="32632" y="1045"/>
                  <a:pt x="32955" y="915"/>
                </a:cubicBezTo>
                <a:lnTo>
                  <a:pt x="32964" y="397"/>
                </a:lnTo>
                <a:cubicBezTo>
                  <a:pt x="32972" y="146"/>
                  <a:pt x="32964" y="89"/>
                  <a:pt x="32964" y="0"/>
                </a:cubicBezTo>
                <a:lnTo>
                  <a:pt x="30834" y="0"/>
                </a:lnTo>
                <a:cubicBezTo>
                  <a:pt x="30834" y="73"/>
                  <a:pt x="30834" y="138"/>
                  <a:pt x="30842" y="397"/>
                </a:cubicBezTo>
                <a:lnTo>
                  <a:pt x="30858" y="875"/>
                </a:lnTo>
                <a:cubicBezTo>
                  <a:pt x="30899" y="891"/>
                  <a:pt x="30931" y="907"/>
                  <a:pt x="30972" y="923"/>
                </a:cubicBezTo>
                <a:cubicBezTo>
                  <a:pt x="31061" y="972"/>
                  <a:pt x="31126" y="1045"/>
                  <a:pt x="31174" y="1134"/>
                </a:cubicBezTo>
                <a:cubicBezTo>
                  <a:pt x="31320" y="1296"/>
                  <a:pt x="31377" y="1523"/>
                  <a:pt x="31320" y="1733"/>
                </a:cubicBezTo>
                <a:cubicBezTo>
                  <a:pt x="31225" y="2019"/>
                  <a:pt x="30958" y="2219"/>
                  <a:pt x="30650" y="2219"/>
                </a:cubicBezTo>
                <a:cubicBezTo>
                  <a:pt x="30644" y="2219"/>
                  <a:pt x="30638" y="2219"/>
                  <a:pt x="30632" y="2219"/>
                </a:cubicBezTo>
                <a:cubicBezTo>
                  <a:pt x="30340" y="2219"/>
                  <a:pt x="29960" y="2000"/>
                  <a:pt x="29895" y="1693"/>
                </a:cubicBezTo>
                <a:cubicBezTo>
                  <a:pt x="29806" y="1320"/>
                  <a:pt x="30073" y="1045"/>
                  <a:pt x="30397" y="915"/>
                </a:cubicBezTo>
                <a:lnTo>
                  <a:pt x="30413" y="397"/>
                </a:lnTo>
                <a:cubicBezTo>
                  <a:pt x="30413" y="138"/>
                  <a:pt x="30413" y="57"/>
                  <a:pt x="30413" y="0"/>
                </a:cubicBezTo>
                <a:lnTo>
                  <a:pt x="28275" y="0"/>
                </a:lnTo>
                <a:cubicBezTo>
                  <a:pt x="28275" y="73"/>
                  <a:pt x="28275" y="138"/>
                  <a:pt x="28284" y="397"/>
                </a:cubicBezTo>
                <a:lnTo>
                  <a:pt x="28300" y="875"/>
                </a:lnTo>
                <a:cubicBezTo>
                  <a:pt x="28340" y="891"/>
                  <a:pt x="28373" y="907"/>
                  <a:pt x="28413" y="923"/>
                </a:cubicBezTo>
                <a:cubicBezTo>
                  <a:pt x="28502" y="972"/>
                  <a:pt x="28567" y="1045"/>
                  <a:pt x="28615" y="1134"/>
                </a:cubicBezTo>
                <a:cubicBezTo>
                  <a:pt x="28761" y="1296"/>
                  <a:pt x="28818" y="1523"/>
                  <a:pt x="28761" y="1733"/>
                </a:cubicBezTo>
                <a:cubicBezTo>
                  <a:pt x="28666" y="2019"/>
                  <a:pt x="28399" y="2219"/>
                  <a:pt x="28091" y="2219"/>
                </a:cubicBezTo>
                <a:cubicBezTo>
                  <a:pt x="28085" y="2219"/>
                  <a:pt x="28079" y="2219"/>
                  <a:pt x="28073" y="2219"/>
                </a:cubicBezTo>
                <a:cubicBezTo>
                  <a:pt x="27781" y="2219"/>
                  <a:pt x="27401" y="2000"/>
                  <a:pt x="27336" y="1693"/>
                </a:cubicBezTo>
                <a:cubicBezTo>
                  <a:pt x="27247" y="1320"/>
                  <a:pt x="27514" y="1045"/>
                  <a:pt x="27838" y="915"/>
                </a:cubicBezTo>
                <a:cubicBezTo>
                  <a:pt x="27838" y="745"/>
                  <a:pt x="27846" y="567"/>
                  <a:pt x="27846" y="397"/>
                </a:cubicBezTo>
                <a:cubicBezTo>
                  <a:pt x="27854" y="138"/>
                  <a:pt x="27854" y="41"/>
                  <a:pt x="27854" y="0"/>
                </a:cubicBezTo>
                <a:lnTo>
                  <a:pt x="25717" y="0"/>
                </a:lnTo>
                <a:cubicBezTo>
                  <a:pt x="25717" y="49"/>
                  <a:pt x="25725" y="138"/>
                  <a:pt x="25733" y="397"/>
                </a:cubicBezTo>
                <a:cubicBezTo>
                  <a:pt x="25733" y="551"/>
                  <a:pt x="25741" y="713"/>
                  <a:pt x="25749" y="875"/>
                </a:cubicBezTo>
                <a:cubicBezTo>
                  <a:pt x="25782" y="891"/>
                  <a:pt x="25822" y="907"/>
                  <a:pt x="25854" y="923"/>
                </a:cubicBezTo>
                <a:cubicBezTo>
                  <a:pt x="25943" y="972"/>
                  <a:pt x="26016" y="1045"/>
                  <a:pt x="26057" y="1134"/>
                </a:cubicBezTo>
                <a:cubicBezTo>
                  <a:pt x="26211" y="1296"/>
                  <a:pt x="26267" y="1523"/>
                  <a:pt x="26203" y="1733"/>
                </a:cubicBezTo>
                <a:cubicBezTo>
                  <a:pt x="26115" y="2019"/>
                  <a:pt x="25841" y="2219"/>
                  <a:pt x="25540" y="2219"/>
                </a:cubicBezTo>
                <a:cubicBezTo>
                  <a:pt x="25534" y="2219"/>
                  <a:pt x="25528" y="2219"/>
                  <a:pt x="25522" y="2219"/>
                </a:cubicBezTo>
                <a:cubicBezTo>
                  <a:pt x="25223" y="2219"/>
                  <a:pt x="24850" y="2000"/>
                  <a:pt x="24778" y="1693"/>
                </a:cubicBezTo>
                <a:cubicBezTo>
                  <a:pt x="24697" y="1320"/>
                  <a:pt x="24964" y="1045"/>
                  <a:pt x="25288" y="915"/>
                </a:cubicBezTo>
                <a:cubicBezTo>
                  <a:pt x="25288" y="745"/>
                  <a:pt x="25288" y="567"/>
                  <a:pt x="25296" y="397"/>
                </a:cubicBezTo>
                <a:cubicBezTo>
                  <a:pt x="25304" y="138"/>
                  <a:pt x="25304" y="73"/>
                  <a:pt x="25304" y="0"/>
                </a:cubicBezTo>
                <a:lnTo>
                  <a:pt x="23166" y="0"/>
                </a:lnTo>
                <a:cubicBezTo>
                  <a:pt x="23166" y="73"/>
                  <a:pt x="23166" y="138"/>
                  <a:pt x="23174" y="397"/>
                </a:cubicBezTo>
                <a:cubicBezTo>
                  <a:pt x="23174" y="551"/>
                  <a:pt x="23182" y="713"/>
                  <a:pt x="23191" y="875"/>
                </a:cubicBezTo>
                <a:cubicBezTo>
                  <a:pt x="23231" y="891"/>
                  <a:pt x="23271" y="907"/>
                  <a:pt x="23304" y="923"/>
                </a:cubicBezTo>
                <a:cubicBezTo>
                  <a:pt x="23393" y="972"/>
                  <a:pt x="23466" y="1045"/>
                  <a:pt x="23506" y="1134"/>
                </a:cubicBezTo>
                <a:cubicBezTo>
                  <a:pt x="23652" y="1296"/>
                  <a:pt x="23709" y="1523"/>
                  <a:pt x="23652" y="1733"/>
                </a:cubicBezTo>
                <a:cubicBezTo>
                  <a:pt x="23557" y="2019"/>
                  <a:pt x="23290" y="2219"/>
                  <a:pt x="22982" y="2219"/>
                </a:cubicBezTo>
                <a:cubicBezTo>
                  <a:pt x="22976" y="2219"/>
                  <a:pt x="22970" y="2219"/>
                  <a:pt x="22964" y="2219"/>
                </a:cubicBezTo>
                <a:cubicBezTo>
                  <a:pt x="22672" y="2219"/>
                  <a:pt x="22292" y="2000"/>
                  <a:pt x="22227" y="1693"/>
                </a:cubicBezTo>
                <a:cubicBezTo>
                  <a:pt x="22138" y="1320"/>
                  <a:pt x="22405" y="1045"/>
                  <a:pt x="22729" y="915"/>
                </a:cubicBezTo>
                <a:cubicBezTo>
                  <a:pt x="22729" y="745"/>
                  <a:pt x="22737" y="567"/>
                  <a:pt x="22745" y="397"/>
                </a:cubicBezTo>
                <a:cubicBezTo>
                  <a:pt x="22745" y="138"/>
                  <a:pt x="22745" y="57"/>
                  <a:pt x="22745" y="0"/>
                </a:cubicBezTo>
                <a:lnTo>
                  <a:pt x="20608" y="0"/>
                </a:lnTo>
                <a:cubicBezTo>
                  <a:pt x="20608" y="73"/>
                  <a:pt x="20608" y="146"/>
                  <a:pt x="20616" y="397"/>
                </a:cubicBezTo>
                <a:cubicBezTo>
                  <a:pt x="20616" y="551"/>
                  <a:pt x="20632" y="713"/>
                  <a:pt x="20632" y="875"/>
                </a:cubicBezTo>
                <a:cubicBezTo>
                  <a:pt x="20672" y="891"/>
                  <a:pt x="20713" y="907"/>
                  <a:pt x="20745" y="923"/>
                </a:cubicBezTo>
                <a:cubicBezTo>
                  <a:pt x="20834" y="972"/>
                  <a:pt x="20907" y="1045"/>
                  <a:pt x="20948" y="1134"/>
                </a:cubicBezTo>
                <a:cubicBezTo>
                  <a:pt x="21093" y="1296"/>
                  <a:pt x="21150" y="1523"/>
                  <a:pt x="21093" y="1733"/>
                </a:cubicBezTo>
                <a:cubicBezTo>
                  <a:pt x="20998" y="2019"/>
                  <a:pt x="20732" y="2219"/>
                  <a:pt x="20423" y="2219"/>
                </a:cubicBezTo>
                <a:cubicBezTo>
                  <a:pt x="20417" y="2219"/>
                  <a:pt x="20411" y="2219"/>
                  <a:pt x="20405" y="2219"/>
                </a:cubicBezTo>
                <a:cubicBezTo>
                  <a:pt x="20114" y="2219"/>
                  <a:pt x="19733" y="2000"/>
                  <a:pt x="19668" y="1693"/>
                </a:cubicBezTo>
                <a:cubicBezTo>
                  <a:pt x="19587" y="1320"/>
                  <a:pt x="19846" y="1045"/>
                  <a:pt x="20170" y="915"/>
                </a:cubicBezTo>
                <a:lnTo>
                  <a:pt x="20187" y="397"/>
                </a:lnTo>
                <a:lnTo>
                  <a:pt x="20187" y="0"/>
                </a:lnTo>
                <a:lnTo>
                  <a:pt x="18057" y="0"/>
                </a:lnTo>
                <a:cubicBezTo>
                  <a:pt x="18057" y="73"/>
                  <a:pt x="18057" y="154"/>
                  <a:pt x="18065" y="397"/>
                </a:cubicBezTo>
                <a:lnTo>
                  <a:pt x="18081" y="875"/>
                </a:lnTo>
                <a:cubicBezTo>
                  <a:pt x="18114" y="891"/>
                  <a:pt x="18154" y="907"/>
                  <a:pt x="18187" y="923"/>
                </a:cubicBezTo>
                <a:cubicBezTo>
                  <a:pt x="18276" y="972"/>
                  <a:pt x="18349" y="1045"/>
                  <a:pt x="18389" y="1134"/>
                </a:cubicBezTo>
                <a:cubicBezTo>
                  <a:pt x="18543" y="1296"/>
                  <a:pt x="18600" y="1523"/>
                  <a:pt x="18535" y="1733"/>
                </a:cubicBezTo>
                <a:cubicBezTo>
                  <a:pt x="18447" y="2019"/>
                  <a:pt x="18173" y="2219"/>
                  <a:pt x="17872" y="2219"/>
                </a:cubicBezTo>
                <a:cubicBezTo>
                  <a:pt x="17867" y="2219"/>
                  <a:pt x="17861" y="2219"/>
                  <a:pt x="17855" y="2219"/>
                </a:cubicBezTo>
                <a:cubicBezTo>
                  <a:pt x="17563" y="2219"/>
                  <a:pt x="17183" y="2000"/>
                  <a:pt x="17110" y="1693"/>
                </a:cubicBezTo>
                <a:cubicBezTo>
                  <a:pt x="17029" y="1320"/>
                  <a:pt x="17296" y="1045"/>
                  <a:pt x="17612" y="915"/>
                </a:cubicBezTo>
                <a:lnTo>
                  <a:pt x="17628" y="397"/>
                </a:lnTo>
                <a:cubicBezTo>
                  <a:pt x="17628" y="154"/>
                  <a:pt x="17628" y="97"/>
                  <a:pt x="17628" y="0"/>
                </a:cubicBezTo>
                <a:lnTo>
                  <a:pt x="15498" y="0"/>
                </a:lnTo>
                <a:cubicBezTo>
                  <a:pt x="15498" y="73"/>
                  <a:pt x="15498" y="170"/>
                  <a:pt x="15498" y="397"/>
                </a:cubicBezTo>
                <a:lnTo>
                  <a:pt x="15515" y="875"/>
                </a:lnTo>
                <a:cubicBezTo>
                  <a:pt x="15555" y="891"/>
                  <a:pt x="15587" y="907"/>
                  <a:pt x="15628" y="923"/>
                </a:cubicBezTo>
                <a:cubicBezTo>
                  <a:pt x="15717" y="972"/>
                  <a:pt x="15782" y="1045"/>
                  <a:pt x="15830" y="1134"/>
                </a:cubicBezTo>
                <a:cubicBezTo>
                  <a:pt x="15976" y="1296"/>
                  <a:pt x="16033" y="1523"/>
                  <a:pt x="15976" y="1733"/>
                </a:cubicBezTo>
                <a:cubicBezTo>
                  <a:pt x="15881" y="2019"/>
                  <a:pt x="15614" y="2219"/>
                  <a:pt x="15306" y="2219"/>
                </a:cubicBezTo>
                <a:cubicBezTo>
                  <a:pt x="15300" y="2219"/>
                  <a:pt x="15294" y="2219"/>
                  <a:pt x="15288" y="2219"/>
                </a:cubicBezTo>
                <a:cubicBezTo>
                  <a:pt x="14996" y="2219"/>
                  <a:pt x="14616" y="2000"/>
                  <a:pt x="14551" y="1693"/>
                </a:cubicBezTo>
                <a:cubicBezTo>
                  <a:pt x="14462" y="1320"/>
                  <a:pt x="14729" y="1045"/>
                  <a:pt x="15045" y="915"/>
                </a:cubicBezTo>
                <a:lnTo>
                  <a:pt x="15061" y="397"/>
                </a:lnTo>
                <a:cubicBezTo>
                  <a:pt x="15069" y="170"/>
                  <a:pt x="15061" y="106"/>
                  <a:pt x="15061" y="0"/>
                </a:cubicBezTo>
                <a:lnTo>
                  <a:pt x="12932" y="0"/>
                </a:lnTo>
                <a:cubicBezTo>
                  <a:pt x="12940" y="235"/>
                  <a:pt x="12932" y="187"/>
                  <a:pt x="12932" y="397"/>
                </a:cubicBezTo>
                <a:lnTo>
                  <a:pt x="12948" y="875"/>
                </a:lnTo>
                <a:cubicBezTo>
                  <a:pt x="12988" y="891"/>
                  <a:pt x="13021" y="907"/>
                  <a:pt x="13061" y="923"/>
                </a:cubicBezTo>
                <a:cubicBezTo>
                  <a:pt x="13150" y="972"/>
                  <a:pt x="13215" y="1045"/>
                  <a:pt x="13264" y="1134"/>
                </a:cubicBezTo>
                <a:cubicBezTo>
                  <a:pt x="13409" y="1296"/>
                  <a:pt x="13466" y="1523"/>
                  <a:pt x="13409" y="1733"/>
                </a:cubicBezTo>
                <a:cubicBezTo>
                  <a:pt x="13314" y="2019"/>
                  <a:pt x="13048" y="2219"/>
                  <a:pt x="12739" y="2219"/>
                </a:cubicBezTo>
                <a:cubicBezTo>
                  <a:pt x="12733" y="2219"/>
                  <a:pt x="12727" y="2219"/>
                  <a:pt x="12721" y="2219"/>
                </a:cubicBezTo>
                <a:cubicBezTo>
                  <a:pt x="12430" y="2219"/>
                  <a:pt x="12049" y="2000"/>
                  <a:pt x="11976" y="1693"/>
                </a:cubicBezTo>
                <a:cubicBezTo>
                  <a:pt x="11895" y="1320"/>
                  <a:pt x="12162" y="1045"/>
                  <a:pt x="12478" y="915"/>
                </a:cubicBezTo>
                <a:lnTo>
                  <a:pt x="12494" y="397"/>
                </a:lnTo>
                <a:cubicBezTo>
                  <a:pt x="12503" y="187"/>
                  <a:pt x="12486" y="227"/>
                  <a:pt x="12494" y="0"/>
                </a:cubicBezTo>
                <a:lnTo>
                  <a:pt x="10373" y="0"/>
                </a:lnTo>
                <a:lnTo>
                  <a:pt x="10373" y="397"/>
                </a:lnTo>
                <a:lnTo>
                  <a:pt x="10389" y="875"/>
                </a:lnTo>
                <a:cubicBezTo>
                  <a:pt x="10422" y="891"/>
                  <a:pt x="10462" y="907"/>
                  <a:pt x="10503" y="923"/>
                </a:cubicBezTo>
                <a:cubicBezTo>
                  <a:pt x="10584" y="972"/>
                  <a:pt x="10656" y="1045"/>
                  <a:pt x="10705" y="1134"/>
                </a:cubicBezTo>
                <a:cubicBezTo>
                  <a:pt x="10851" y="1296"/>
                  <a:pt x="10907" y="1523"/>
                  <a:pt x="10843" y="1733"/>
                </a:cubicBezTo>
                <a:cubicBezTo>
                  <a:pt x="10755" y="2019"/>
                  <a:pt x="10481" y="2219"/>
                  <a:pt x="10180" y="2219"/>
                </a:cubicBezTo>
                <a:cubicBezTo>
                  <a:pt x="10174" y="2219"/>
                  <a:pt x="10168" y="2219"/>
                  <a:pt x="10162" y="2219"/>
                </a:cubicBezTo>
                <a:cubicBezTo>
                  <a:pt x="9871" y="2219"/>
                  <a:pt x="9490" y="2000"/>
                  <a:pt x="9418" y="1693"/>
                </a:cubicBezTo>
                <a:cubicBezTo>
                  <a:pt x="9337" y="1320"/>
                  <a:pt x="9604" y="1045"/>
                  <a:pt x="9920" y="915"/>
                </a:cubicBezTo>
                <a:lnTo>
                  <a:pt x="9936" y="397"/>
                </a:lnTo>
                <a:cubicBezTo>
                  <a:pt x="9936" y="203"/>
                  <a:pt x="9928" y="211"/>
                  <a:pt x="9936" y="0"/>
                </a:cubicBezTo>
                <a:lnTo>
                  <a:pt x="7814" y="0"/>
                </a:lnTo>
                <a:lnTo>
                  <a:pt x="7814" y="397"/>
                </a:lnTo>
                <a:lnTo>
                  <a:pt x="7831" y="875"/>
                </a:lnTo>
                <a:cubicBezTo>
                  <a:pt x="7871" y="891"/>
                  <a:pt x="7912" y="907"/>
                  <a:pt x="7944" y="923"/>
                </a:cubicBezTo>
                <a:cubicBezTo>
                  <a:pt x="8033" y="972"/>
                  <a:pt x="8106" y="1045"/>
                  <a:pt x="8146" y="1134"/>
                </a:cubicBezTo>
                <a:cubicBezTo>
                  <a:pt x="8292" y="1296"/>
                  <a:pt x="8349" y="1523"/>
                  <a:pt x="8292" y="1733"/>
                </a:cubicBezTo>
                <a:cubicBezTo>
                  <a:pt x="8197" y="2019"/>
                  <a:pt x="7930" y="2219"/>
                  <a:pt x="7622" y="2219"/>
                </a:cubicBezTo>
                <a:cubicBezTo>
                  <a:pt x="7616" y="2219"/>
                  <a:pt x="7610" y="2219"/>
                  <a:pt x="7604" y="2219"/>
                </a:cubicBezTo>
                <a:cubicBezTo>
                  <a:pt x="7312" y="2219"/>
                  <a:pt x="6940" y="2000"/>
                  <a:pt x="6867" y="1693"/>
                </a:cubicBezTo>
                <a:cubicBezTo>
                  <a:pt x="6778" y="1320"/>
                  <a:pt x="7045" y="1045"/>
                  <a:pt x="7369" y="915"/>
                </a:cubicBezTo>
                <a:cubicBezTo>
                  <a:pt x="7369" y="745"/>
                  <a:pt x="7377" y="567"/>
                  <a:pt x="7385" y="397"/>
                </a:cubicBezTo>
                <a:cubicBezTo>
                  <a:pt x="7385" y="219"/>
                  <a:pt x="7385" y="195"/>
                  <a:pt x="7385" y="0"/>
                </a:cubicBezTo>
                <a:lnTo>
                  <a:pt x="5264" y="0"/>
                </a:lnTo>
                <a:lnTo>
                  <a:pt x="5264" y="397"/>
                </a:lnTo>
                <a:cubicBezTo>
                  <a:pt x="5264" y="543"/>
                  <a:pt x="5272" y="713"/>
                  <a:pt x="5272" y="875"/>
                </a:cubicBezTo>
                <a:cubicBezTo>
                  <a:pt x="5312" y="891"/>
                  <a:pt x="5353" y="907"/>
                  <a:pt x="5385" y="923"/>
                </a:cubicBezTo>
                <a:cubicBezTo>
                  <a:pt x="5474" y="972"/>
                  <a:pt x="5547" y="1045"/>
                  <a:pt x="5588" y="1134"/>
                </a:cubicBezTo>
                <a:cubicBezTo>
                  <a:pt x="5733" y="1296"/>
                  <a:pt x="5790" y="1523"/>
                  <a:pt x="5733" y="1733"/>
                </a:cubicBezTo>
                <a:cubicBezTo>
                  <a:pt x="5638" y="2019"/>
                  <a:pt x="5372" y="2219"/>
                  <a:pt x="5063" y="2219"/>
                </a:cubicBezTo>
                <a:cubicBezTo>
                  <a:pt x="5057" y="2219"/>
                  <a:pt x="5051" y="2219"/>
                  <a:pt x="5045" y="2219"/>
                </a:cubicBezTo>
                <a:cubicBezTo>
                  <a:pt x="4754" y="2219"/>
                  <a:pt x="4381" y="2000"/>
                  <a:pt x="4308" y="1693"/>
                </a:cubicBezTo>
                <a:cubicBezTo>
                  <a:pt x="4227" y="1320"/>
                  <a:pt x="4495" y="1045"/>
                  <a:pt x="4810" y="915"/>
                </a:cubicBezTo>
                <a:cubicBezTo>
                  <a:pt x="4810" y="745"/>
                  <a:pt x="4819" y="567"/>
                  <a:pt x="4827" y="397"/>
                </a:cubicBezTo>
                <a:lnTo>
                  <a:pt x="4827" y="0"/>
                </a:lnTo>
                <a:lnTo>
                  <a:pt x="2713" y="0"/>
                </a:lnTo>
                <a:lnTo>
                  <a:pt x="2713" y="397"/>
                </a:lnTo>
                <a:cubicBezTo>
                  <a:pt x="2713" y="551"/>
                  <a:pt x="2721" y="713"/>
                  <a:pt x="2721" y="875"/>
                </a:cubicBezTo>
                <a:cubicBezTo>
                  <a:pt x="2762" y="891"/>
                  <a:pt x="2802" y="907"/>
                  <a:pt x="2835" y="923"/>
                </a:cubicBezTo>
                <a:cubicBezTo>
                  <a:pt x="2924" y="972"/>
                  <a:pt x="2997" y="1045"/>
                  <a:pt x="3037" y="1134"/>
                </a:cubicBezTo>
                <a:cubicBezTo>
                  <a:pt x="3191" y="1296"/>
                  <a:pt x="3240" y="1523"/>
                  <a:pt x="3183" y="1733"/>
                </a:cubicBezTo>
                <a:cubicBezTo>
                  <a:pt x="3088" y="2019"/>
                  <a:pt x="2821" y="2219"/>
                  <a:pt x="2521" y="2219"/>
                </a:cubicBezTo>
                <a:cubicBezTo>
                  <a:pt x="2515" y="2219"/>
                  <a:pt x="2509" y="2219"/>
                  <a:pt x="2503" y="2219"/>
                </a:cubicBezTo>
                <a:cubicBezTo>
                  <a:pt x="2203" y="2219"/>
                  <a:pt x="1831" y="2000"/>
                  <a:pt x="1758" y="1693"/>
                </a:cubicBezTo>
                <a:cubicBezTo>
                  <a:pt x="1677" y="1320"/>
                  <a:pt x="1944" y="1045"/>
                  <a:pt x="2268" y="915"/>
                </a:cubicBezTo>
                <a:cubicBezTo>
                  <a:pt x="2268" y="745"/>
                  <a:pt x="2276" y="567"/>
                  <a:pt x="2276" y="397"/>
                </a:cubicBezTo>
                <a:lnTo>
                  <a:pt x="2276" y="0"/>
                </a:lnTo>
                <a:close/>
              </a:path>
            </a:pathLst>
          </a:custGeom>
          <a:solidFill>
            <a:schemeClr val="accent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32"/>
          <p:cNvSpPr/>
          <p:nvPr/>
        </p:nvSpPr>
        <p:spPr>
          <a:xfrm rot="6333257">
            <a:off x="2160455" y="4330648"/>
            <a:ext cx="544028" cy="934830"/>
          </a:xfrm>
          <a:custGeom>
            <a:rect b="b" l="l" r="r" t="t"/>
            <a:pathLst>
              <a:path extrusionOk="0" h="32262" w="18775">
                <a:moveTo>
                  <a:pt x="11539" y="9839"/>
                </a:moveTo>
                <a:cubicBezTo>
                  <a:pt x="11540" y="9839"/>
                  <a:pt x="11541" y="9839"/>
                  <a:pt x="11542" y="9839"/>
                </a:cubicBezTo>
                <a:lnTo>
                  <a:pt x="11542" y="9839"/>
                </a:lnTo>
                <a:cubicBezTo>
                  <a:pt x="11542" y="9839"/>
                  <a:pt x="11543" y="9840"/>
                  <a:pt x="11543" y="9840"/>
                </a:cubicBezTo>
                <a:lnTo>
                  <a:pt x="11543" y="9840"/>
                </a:lnTo>
                <a:cubicBezTo>
                  <a:pt x="11542" y="9839"/>
                  <a:pt x="11540" y="9839"/>
                  <a:pt x="11539" y="9839"/>
                </a:cubicBezTo>
                <a:close/>
                <a:moveTo>
                  <a:pt x="10445" y="9705"/>
                </a:moveTo>
                <a:cubicBezTo>
                  <a:pt x="10662" y="9705"/>
                  <a:pt x="10879" y="9721"/>
                  <a:pt x="11095" y="9752"/>
                </a:cubicBezTo>
                <a:lnTo>
                  <a:pt x="11095" y="9752"/>
                </a:lnTo>
                <a:cubicBezTo>
                  <a:pt x="11229" y="10795"/>
                  <a:pt x="10928" y="11809"/>
                  <a:pt x="10083" y="12588"/>
                </a:cubicBezTo>
                <a:cubicBezTo>
                  <a:pt x="9204" y="13399"/>
                  <a:pt x="7980" y="13766"/>
                  <a:pt x="6789" y="13766"/>
                </a:cubicBezTo>
                <a:cubicBezTo>
                  <a:pt x="6551" y="13766"/>
                  <a:pt x="6314" y="13751"/>
                  <a:pt x="6081" y="13723"/>
                </a:cubicBezTo>
                <a:cubicBezTo>
                  <a:pt x="5889" y="13699"/>
                  <a:pt x="5740" y="13676"/>
                  <a:pt x="5598" y="13647"/>
                </a:cubicBezTo>
                <a:lnTo>
                  <a:pt x="5598" y="13647"/>
                </a:lnTo>
                <a:cubicBezTo>
                  <a:pt x="6034" y="12537"/>
                  <a:pt x="6747" y="11427"/>
                  <a:pt x="7709" y="10660"/>
                </a:cubicBezTo>
                <a:cubicBezTo>
                  <a:pt x="8507" y="10024"/>
                  <a:pt x="9470" y="9705"/>
                  <a:pt x="10445" y="9705"/>
                </a:cubicBezTo>
                <a:close/>
                <a:moveTo>
                  <a:pt x="14564" y="19435"/>
                </a:moveTo>
                <a:lnTo>
                  <a:pt x="14564" y="19435"/>
                </a:lnTo>
                <a:cubicBezTo>
                  <a:pt x="14564" y="19444"/>
                  <a:pt x="14564" y="19453"/>
                  <a:pt x="14564" y="19461"/>
                </a:cubicBezTo>
                <a:lnTo>
                  <a:pt x="14564" y="19461"/>
                </a:lnTo>
                <a:cubicBezTo>
                  <a:pt x="14564" y="19461"/>
                  <a:pt x="14563" y="19461"/>
                  <a:pt x="14563" y="19461"/>
                </a:cubicBezTo>
                <a:lnTo>
                  <a:pt x="14563" y="19461"/>
                </a:lnTo>
                <a:cubicBezTo>
                  <a:pt x="14563" y="19453"/>
                  <a:pt x="14564" y="19445"/>
                  <a:pt x="14564" y="19435"/>
                </a:cubicBezTo>
                <a:close/>
                <a:moveTo>
                  <a:pt x="14428" y="19664"/>
                </a:moveTo>
                <a:lnTo>
                  <a:pt x="14428" y="19664"/>
                </a:lnTo>
                <a:cubicBezTo>
                  <a:pt x="14436" y="19665"/>
                  <a:pt x="14444" y="19667"/>
                  <a:pt x="14452" y="19669"/>
                </a:cubicBezTo>
                <a:cubicBezTo>
                  <a:pt x="14443" y="19667"/>
                  <a:pt x="14435" y="19665"/>
                  <a:pt x="14428" y="19664"/>
                </a:cubicBezTo>
                <a:close/>
                <a:moveTo>
                  <a:pt x="14531" y="19694"/>
                </a:moveTo>
                <a:lnTo>
                  <a:pt x="14531" y="19694"/>
                </a:lnTo>
                <a:cubicBezTo>
                  <a:pt x="14531" y="19694"/>
                  <a:pt x="14531" y="19694"/>
                  <a:pt x="14531" y="19695"/>
                </a:cubicBezTo>
                <a:lnTo>
                  <a:pt x="14531" y="19695"/>
                </a:lnTo>
                <a:cubicBezTo>
                  <a:pt x="14531" y="19696"/>
                  <a:pt x="14530" y="19697"/>
                  <a:pt x="14530" y="19698"/>
                </a:cubicBezTo>
                <a:lnTo>
                  <a:pt x="14530" y="19698"/>
                </a:lnTo>
                <a:cubicBezTo>
                  <a:pt x="14530" y="19697"/>
                  <a:pt x="14530" y="19696"/>
                  <a:pt x="14531" y="19694"/>
                </a:cubicBezTo>
                <a:close/>
                <a:moveTo>
                  <a:pt x="14779" y="19781"/>
                </a:moveTo>
                <a:cubicBezTo>
                  <a:pt x="14780" y="19781"/>
                  <a:pt x="14781" y="19782"/>
                  <a:pt x="14782" y="19782"/>
                </a:cubicBezTo>
                <a:lnTo>
                  <a:pt x="14782" y="19782"/>
                </a:lnTo>
                <a:cubicBezTo>
                  <a:pt x="14814" y="19800"/>
                  <a:pt x="14847" y="19818"/>
                  <a:pt x="14880" y="19835"/>
                </a:cubicBezTo>
                <a:lnTo>
                  <a:pt x="14880" y="19835"/>
                </a:lnTo>
                <a:cubicBezTo>
                  <a:pt x="14885" y="19839"/>
                  <a:pt x="14888" y="19841"/>
                  <a:pt x="14887" y="19841"/>
                </a:cubicBezTo>
                <a:cubicBezTo>
                  <a:pt x="14883" y="19841"/>
                  <a:pt x="14854" y="19826"/>
                  <a:pt x="14779" y="19781"/>
                </a:cubicBezTo>
                <a:close/>
                <a:moveTo>
                  <a:pt x="5402" y="20224"/>
                </a:moveTo>
                <a:lnTo>
                  <a:pt x="5402" y="20224"/>
                </a:lnTo>
                <a:cubicBezTo>
                  <a:pt x="5403" y="20227"/>
                  <a:pt x="5404" y="20230"/>
                  <a:pt x="5405" y="20233"/>
                </a:cubicBezTo>
                <a:cubicBezTo>
                  <a:pt x="5404" y="20229"/>
                  <a:pt x="5403" y="20227"/>
                  <a:pt x="5402" y="20224"/>
                </a:cubicBezTo>
                <a:close/>
                <a:moveTo>
                  <a:pt x="6201" y="21492"/>
                </a:moveTo>
                <a:cubicBezTo>
                  <a:pt x="6209" y="21500"/>
                  <a:pt x="6216" y="21507"/>
                  <a:pt x="6220" y="21512"/>
                </a:cubicBezTo>
                <a:lnTo>
                  <a:pt x="6220" y="21512"/>
                </a:lnTo>
                <a:cubicBezTo>
                  <a:pt x="6211" y="21507"/>
                  <a:pt x="6204" y="21503"/>
                  <a:pt x="6203" y="21503"/>
                </a:cubicBezTo>
                <a:lnTo>
                  <a:pt x="6203" y="21503"/>
                </a:lnTo>
                <a:cubicBezTo>
                  <a:pt x="6201" y="21503"/>
                  <a:pt x="6207" y="21509"/>
                  <a:pt x="6227" y="21522"/>
                </a:cubicBezTo>
                <a:lnTo>
                  <a:pt x="6227" y="21522"/>
                </a:lnTo>
                <a:cubicBezTo>
                  <a:pt x="6227" y="21521"/>
                  <a:pt x="6224" y="21517"/>
                  <a:pt x="6220" y="21512"/>
                </a:cubicBezTo>
                <a:lnTo>
                  <a:pt x="6220" y="21512"/>
                </a:lnTo>
                <a:cubicBezTo>
                  <a:pt x="6225" y="21514"/>
                  <a:pt x="6229" y="21517"/>
                  <a:pt x="6235" y="21520"/>
                </a:cubicBezTo>
                <a:lnTo>
                  <a:pt x="6235" y="21520"/>
                </a:lnTo>
                <a:cubicBezTo>
                  <a:pt x="6221" y="21509"/>
                  <a:pt x="6209" y="21499"/>
                  <a:pt x="6201" y="21492"/>
                </a:cubicBezTo>
                <a:close/>
                <a:moveTo>
                  <a:pt x="6375" y="21627"/>
                </a:moveTo>
                <a:lnTo>
                  <a:pt x="6375" y="21627"/>
                </a:lnTo>
                <a:cubicBezTo>
                  <a:pt x="6416" y="21647"/>
                  <a:pt x="6467" y="21686"/>
                  <a:pt x="6462" y="21686"/>
                </a:cubicBezTo>
                <a:cubicBezTo>
                  <a:pt x="6459" y="21686"/>
                  <a:pt x="6435" y="21671"/>
                  <a:pt x="6375" y="21627"/>
                </a:cubicBezTo>
                <a:close/>
                <a:moveTo>
                  <a:pt x="13539" y="19563"/>
                </a:moveTo>
                <a:cubicBezTo>
                  <a:pt x="13800" y="19563"/>
                  <a:pt x="14065" y="19593"/>
                  <a:pt x="14362" y="19651"/>
                </a:cubicBezTo>
                <a:lnTo>
                  <a:pt x="14362" y="19651"/>
                </a:lnTo>
                <a:cubicBezTo>
                  <a:pt x="14361" y="19651"/>
                  <a:pt x="14361" y="19650"/>
                  <a:pt x="14360" y="19650"/>
                </a:cubicBezTo>
                <a:lnTo>
                  <a:pt x="14360" y="19650"/>
                </a:lnTo>
                <a:cubicBezTo>
                  <a:pt x="14356" y="19650"/>
                  <a:pt x="14474" y="19677"/>
                  <a:pt x="14524" y="19692"/>
                </a:cubicBezTo>
                <a:lnTo>
                  <a:pt x="14524" y="19692"/>
                </a:lnTo>
                <a:cubicBezTo>
                  <a:pt x="14500" y="19721"/>
                  <a:pt x="14430" y="19855"/>
                  <a:pt x="14394" y="19897"/>
                </a:cubicBezTo>
                <a:cubicBezTo>
                  <a:pt x="14302" y="20001"/>
                  <a:pt x="14196" y="20094"/>
                  <a:pt x="14081" y="20172"/>
                </a:cubicBezTo>
                <a:cubicBezTo>
                  <a:pt x="13177" y="20806"/>
                  <a:pt x="12056" y="21269"/>
                  <a:pt x="11014" y="21622"/>
                </a:cubicBezTo>
                <a:cubicBezTo>
                  <a:pt x="10687" y="21733"/>
                  <a:pt x="10331" y="21835"/>
                  <a:pt x="9972" y="21917"/>
                </a:cubicBezTo>
                <a:lnTo>
                  <a:pt x="9972" y="21917"/>
                </a:lnTo>
                <a:cubicBezTo>
                  <a:pt x="10122" y="21614"/>
                  <a:pt x="10301" y="21325"/>
                  <a:pt x="10516" y="21055"/>
                </a:cubicBezTo>
                <a:cubicBezTo>
                  <a:pt x="11024" y="20420"/>
                  <a:pt x="11687" y="19956"/>
                  <a:pt x="12469" y="19729"/>
                </a:cubicBezTo>
                <a:cubicBezTo>
                  <a:pt x="12861" y="19615"/>
                  <a:pt x="13196" y="19563"/>
                  <a:pt x="13539" y="19563"/>
                </a:cubicBezTo>
                <a:close/>
                <a:moveTo>
                  <a:pt x="11319" y="30029"/>
                </a:moveTo>
                <a:cubicBezTo>
                  <a:pt x="11321" y="30030"/>
                  <a:pt x="11324" y="30031"/>
                  <a:pt x="11326" y="30033"/>
                </a:cubicBezTo>
                <a:lnTo>
                  <a:pt x="11326" y="30033"/>
                </a:lnTo>
                <a:cubicBezTo>
                  <a:pt x="11324" y="30031"/>
                  <a:pt x="11321" y="30030"/>
                  <a:pt x="11319" y="30029"/>
                </a:cubicBezTo>
                <a:close/>
                <a:moveTo>
                  <a:pt x="11354" y="30050"/>
                </a:moveTo>
                <a:cubicBezTo>
                  <a:pt x="11371" y="30061"/>
                  <a:pt x="11384" y="30070"/>
                  <a:pt x="11384" y="30070"/>
                </a:cubicBezTo>
                <a:cubicBezTo>
                  <a:pt x="11384" y="30070"/>
                  <a:pt x="11376" y="30064"/>
                  <a:pt x="11354" y="30050"/>
                </a:cubicBezTo>
                <a:close/>
                <a:moveTo>
                  <a:pt x="7317" y="0"/>
                </a:moveTo>
                <a:cubicBezTo>
                  <a:pt x="7270" y="0"/>
                  <a:pt x="7223" y="6"/>
                  <a:pt x="7178" y="18"/>
                </a:cubicBezTo>
                <a:lnTo>
                  <a:pt x="7180" y="16"/>
                </a:lnTo>
                <a:lnTo>
                  <a:pt x="7180" y="16"/>
                </a:lnTo>
                <a:cubicBezTo>
                  <a:pt x="5272" y="516"/>
                  <a:pt x="3590" y="2046"/>
                  <a:pt x="2379" y="3540"/>
                </a:cubicBezTo>
                <a:cubicBezTo>
                  <a:pt x="1125" y="5085"/>
                  <a:pt x="1" y="7133"/>
                  <a:pt x="354" y="9187"/>
                </a:cubicBezTo>
                <a:cubicBezTo>
                  <a:pt x="528" y="10208"/>
                  <a:pt x="1128" y="11231"/>
                  <a:pt x="1751" y="12044"/>
                </a:cubicBezTo>
                <a:cubicBezTo>
                  <a:pt x="2202" y="12632"/>
                  <a:pt x="2716" y="13169"/>
                  <a:pt x="3288" y="13637"/>
                </a:cubicBezTo>
                <a:lnTo>
                  <a:pt x="3288" y="13637"/>
                </a:lnTo>
                <a:cubicBezTo>
                  <a:pt x="3104" y="14426"/>
                  <a:pt x="3013" y="15234"/>
                  <a:pt x="3009" y="16020"/>
                </a:cubicBezTo>
                <a:cubicBezTo>
                  <a:pt x="2996" y="18411"/>
                  <a:pt x="3836" y="20793"/>
                  <a:pt x="5734" y="22337"/>
                </a:cubicBezTo>
                <a:cubicBezTo>
                  <a:pt x="6244" y="22751"/>
                  <a:pt x="6803" y="23099"/>
                  <a:pt x="7400" y="23354"/>
                </a:cubicBezTo>
                <a:lnTo>
                  <a:pt x="7400" y="23354"/>
                </a:lnTo>
                <a:cubicBezTo>
                  <a:pt x="7276" y="25244"/>
                  <a:pt x="7763" y="27144"/>
                  <a:pt x="8821" y="28743"/>
                </a:cubicBezTo>
                <a:cubicBezTo>
                  <a:pt x="10106" y="30685"/>
                  <a:pt x="12297" y="32262"/>
                  <a:pt x="14686" y="32262"/>
                </a:cubicBezTo>
                <a:cubicBezTo>
                  <a:pt x="14772" y="32262"/>
                  <a:pt x="14859" y="32260"/>
                  <a:pt x="14945" y="32256"/>
                </a:cubicBezTo>
                <a:cubicBezTo>
                  <a:pt x="16208" y="32195"/>
                  <a:pt x="17351" y="31684"/>
                  <a:pt x="18385" y="30981"/>
                </a:cubicBezTo>
                <a:cubicBezTo>
                  <a:pt x="18775" y="30716"/>
                  <a:pt x="17560" y="29348"/>
                  <a:pt x="16835" y="29348"/>
                </a:cubicBezTo>
                <a:cubicBezTo>
                  <a:pt x="16743" y="29348"/>
                  <a:pt x="16660" y="29370"/>
                  <a:pt x="16588" y="29418"/>
                </a:cubicBezTo>
                <a:cubicBezTo>
                  <a:pt x="15622" y="30074"/>
                  <a:pt x="14460" y="30554"/>
                  <a:pt x="13283" y="30554"/>
                </a:cubicBezTo>
                <a:cubicBezTo>
                  <a:pt x="12954" y="30554"/>
                  <a:pt x="12623" y="30517"/>
                  <a:pt x="12295" y="30434"/>
                </a:cubicBezTo>
                <a:cubicBezTo>
                  <a:pt x="12025" y="30369"/>
                  <a:pt x="11765" y="30270"/>
                  <a:pt x="11519" y="30139"/>
                </a:cubicBezTo>
                <a:cubicBezTo>
                  <a:pt x="11459" y="30108"/>
                  <a:pt x="11400" y="30075"/>
                  <a:pt x="11341" y="30042"/>
                </a:cubicBezTo>
                <a:lnTo>
                  <a:pt x="11341" y="30042"/>
                </a:lnTo>
                <a:cubicBezTo>
                  <a:pt x="11325" y="30031"/>
                  <a:pt x="11303" y="30016"/>
                  <a:pt x="11274" y="29997"/>
                </a:cubicBezTo>
                <a:cubicBezTo>
                  <a:pt x="11210" y="29954"/>
                  <a:pt x="11148" y="29909"/>
                  <a:pt x="11086" y="29863"/>
                </a:cubicBezTo>
                <a:lnTo>
                  <a:pt x="11086" y="29863"/>
                </a:lnTo>
                <a:cubicBezTo>
                  <a:pt x="11131" y="29896"/>
                  <a:pt x="11150" y="29909"/>
                  <a:pt x="11151" y="29909"/>
                </a:cubicBezTo>
                <a:cubicBezTo>
                  <a:pt x="11155" y="29909"/>
                  <a:pt x="10984" y="29777"/>
                  <a:pt x="10976" y="29768"/>
                </a:cubicBezTo>
                <a:cubicBezTo>
                  <a:pt x="10678" y="29509"/>
                  <a:pt x="10327" y="29073"/>
                  <a:pt x="10027" y="28493"/>
                </a:cubicBezTo>
                <a:cubicBezTo>
                  <a:pt x="9337" y="27155"/>
                  <a:pt x="9166" y="25627"/>
                  <a:pt x="9349" y="24145"/>
                </a:cubicBezTo>
                <a:cubicBezTo>
                  <a:pt x="9363" y="24036"/>
                  <a:pt x="9378" y="23928"/>
                  <a:pt x="9396" y="23820"/>
                </a:cubicBezTo>
                <a:lnTo>
                  <a:pt x="9396" y="23820"/>
                </a:lnTo>
                <a:cubicBezTo>
                  <a:pt x="9512" y="23826"/>
                  <a:pt x="9629" y="23829"/>
                  <a:pt x="9745" y="23829"/>
                </a:cubicBezTo>
                <a:cubicBezTo>
                  <a:pt x="11066" y="23829"/>
                  <a:pt x="12368" y="23457"/>
                  <a:pt x="13576" y="22940"/>
                </a:cubicBezTo>
                <a:cubicBezTo>
                  <a:pt x="14372" y="22599"/>
                  <a:pt x="15249" y="22217"/>
                  <a:pt x="15944" y="21691"/>
                </a:cubicBezTo>
                <a:cubicBezTo>
                  <a:pt x="16239" y="21468"/>
                  <a:pt x="16470" y="21138"/>
                  <a:pt x="16465" y="20755"/>
                </a:cubicBezTo>
                <a:cubicBezTo>
                  <a:pt x="16457" y="20086"/>
                  <a:pt x="15923" y="19490"/>
                  <a:pt x="15455" y="19074"/>
                </a:cubicBezTo>
                <a:cubicBezTo>
                  <a:pt x="14955" y="18630"/>
                  <a:pt x="14369" y="18295"/>
                  <a:pt x="13731" y="18092"/>
                </a:cubicBezTo>
                <a:cubicBezTo>
                  <a:pt x="13237" y="17937"/>
                  <a:pt x="12713" y="17854"/>
                  <a:pt x="12191" y="17854"/>
                </a:cubicBezTo>
                <a:cubicBezTo>
                  <a:pt x="11512" y="17854"/>
                  <a:pt x="10835" y="17993"/>
                  <a:pt x="10226" y="18295"/>
                </a:cubicBezTo>
                <a:cubicBezTo>
                  <a:pt x="8798" y="19001"/>
                  <a:pt x="7985" y="20364"/>
                  <a:pt x="7622" y="21880"/>
                </a:cubicBezTo>
                <a:cubicBezTo>
                  <a:pt x="7609" y="21936"/>
                  <a:pt x="7596" y="21993"/>
                  <a:pt x="7583" y="22050"/>
                </a:cubicBezTo>
                <a:lnTo>
                  <a:pt x="7583" y="22050"/>
                </a:lnTo>
                <a:cubicBezTo>
                  <a:pt x="7518" y="22040"/>
                  <a:pt x="7454" y="22029"/>
                  <a:pt x="7389" y="22017"/>
                </a:cubicBezTo>
                <a:cubicBezTo>
                  <a:pt x="7357" y="22011"/>
                  <a:pt x="7203" y="21972"/>
                  <a:pt x="7196" y="21972"/>
                </a:cubicBezTo>
                <a:lnTo>
                  <a:pt x="7196" y="21972"/>
                </a:lnTo>
                <a:cubicBezTo>
                  <a:pt x="7194" y="21972"/>
                  <a:pt x="7207" y="21976"/>
                  <a:pt x="7243" y="21987"/>
                </a:cubicBezTo>
                <a:lnTo>
                  <a:pt x="7243" y="21987"/>
                </a:lnTo>
                <a:cubicBezTo>
                  <a:pt x="7181" y="21970"/>
                  <a:pt x="7118" y="21953"/>
                  <a:pt x="7057" y="21932"/>
                </a:cubicBezTo>
                <a:cubicBezTo>
                  <a:pt x="6983" y="21908"/>
                  <a:pt x="6913" y="21886"/>
                  <a:pt x="6843" y="21859"/>
                </a:cubicBezTo>
                <a:cubicBezTo>
                  <a:pt x="6797" y="21842"/>
                  <a:pt x="6737" y="21816"/>
                  <a:pt x="6699" y="21799"/>
                </a:cubicBezTo>
                <a:lnTo>
                  <a:pt x="6699" y="21799"/>
                </a:lnTo>
                <a:cubicBezTo>
                  <a:pt x="6593" y="21738"/>
                  <a:pt x="6481" y="21664"/>
                  <a:pt x="6372" y="21625"/>
                </a:cubicBezTo>
                <a:lnTo>
                  <a:pt x="6372" y="21625"/>
                </a:lnTo>
                <a:cubicBezTo>
                  <a:pt x="6367" y="21622"/>
                  <a:pt x="6362" y="21618"/>
                  <a:pt x="6357" y="21614"/>
                </a:cubicBezTo>
                <a:cubicBezTo>
                  <a:pt x="6355" y="21613"/>
                  <a:pt x="6353" y="21612"/>
                  <a:pt x="6352" y="21610"/>
                </a:cubicBezTo>
                <a:lnTo>
                  <a:pt x="6352" y="21610"/>
                </a:lnTo>
                <a:cubicBezTo>
                  <a:pt x="6354" y="21614"/>
                  <a:pt x="6354" y="21617"/>
                  <a:pt x="6352" y="21619"/>
                </a:cubicBezTo>
                <a:cubicBezTo>
                  <a:pt x="6352" y="21619"/>
                  <a:pt x="6352" y="21619"/>
                  <a:pt x="6352" y="21619"/>
                </a:cubicBezTo>
                <a:cubicBezTo>
                  <a:pt x="6351" y="21619"/>
                  <a:pt x="6313" y="21588"/>
                  <a:pt x="6275" y="21555"/>
                </a:cubicBezTo>
                <a:lnTo>
                  <a:pt x="6275" y="21555"/>
                </a:lnTo>
                <a:cubicBezTo>
                  <a:pt x="6301" y="21572"/>
                  <a:pt x="6327" y="21592"/>
                  <a:pt x="6352" y="21610"/>
                </a:cubicBezTo>
                <a:lnTo>
                  <a:pt x="6352" y="21610"/>
                </a:lnTo>
                <a:cubicBezTo>
                  <a:pt x="6340" y="21589"/>
                  <a:pt x="6275" y="21545"/>
                  <a:pt x="6235" y="21520"/>
                </a:cubicBezTo>
                <a:lnTo>
                  <a:pt x="6235" y="21520"/>
                </a:lnTo>
                <a:cubicBezTo>
                  <a:pt x="6247" y="21531"/>
                  <a:pt x="6261" y="21543"/>
                  <a:pt x="6275" y="21555"/>
                </a:cubicBezTo>
                <a:lnTo>
                  <a:pt x="6275" y="21555"/>
                </a:lnTo>
                <a:cubicBezTo>
                  <a:pt x="6274" y="21554"/>
                  <a:pt x="6272" y="21553"/>
                  <a:pt x="6271" y="21552"/>
                </a:cubicBezTo>
                <a:cubicBezTo>
                  <a:pt x="6252" y="21540"/>
                  <a:pt x="6237" y="21530"/>
                  <a:pt x="6227" y="21522"/>
                </a:cubicBezTo>
                <a:lnTo>
                  <a:pt x="6227" y="21522"/>
                </a:lnTo>
                <a:cubicBezTo>
                  <a:pt x="6227" y="21523"/>
                  <a:pt x="6226" y="21523"/>
                  <a:pt x="6226" y="21523"/>
                </a:cubicBezTo>
                <a:cubicBezTo>
                  <a:pt x="6226" y="21524"/>
                  <a:pt x="6225" y="21524"/>
                  <a:pt x="6224" y="21524"/>
                </a:cubicBezTo>
                <a:cubicBezTo>
                  <a:pt x="6214" y="21524"/>
                  <a:pt x="6180" y="21488"/>
                  <a:pt x="6139" y="21440"/>
                </a:cubicBezTo>
                <a:lnTo>
                  <a:pt x="6139" y="21440"/>
                </a:lnTo>
                <a:cubicBezTo>
                  <a:pt x="6153" y="21451"/>
                  <a:pt x="6170" y="21466"/>
                  <a:pt x="6191" y="21483"/>
                </a:cubicBezTo>
                <a:cubicBezTo>
                  <a:pt x="6193" y="21485"/>
                  <a:pt x="6196" y="21488"/>
                  <a:pt x="6201" y="21492"/>
                </a:cubicBezTo>
                <a:lnTo>
                  <a:pt x="6201" y="21492"/>
                </a:lnTo>
                <a:cubicBezTo>
                  <a:pt x="6181" y="21472"/>
                  <a:pt x="6152" y="21447"/>
                  <a:pt x="6130" y="21428"/>
                </a:cubicBezTo>
                <a:lnTo>
                  <a:pt x="6130" y="21428"/>
                </a:lnTo>
                <a:cubicBezTo>
                  <a:pt x="6133" y="21432"/>
                  <a:pt x="6136" y="21436"/>
                  <a:pt x="6139" y="21440"/>
                </a:cubicBezTo>
                <a:lnTo>
                  <a:pt x="6139" y="21440"/>
                </a:lnTo>
                <a:cubicBezTo>
                  <a:pt x="6107" y="21412"/>
                  <a:pt x="6095" y="21402"/>
                  <a:pt x="6096" y="21402"/>
                </a:cubicBezTo>
                <a:lnTo>
                  <a:pt x="6096" y="21402"/>
                </a:lnTo>
                <a:cubicBezTo>
                  <a:pt x="6097" y="21402"/>
                  <a:pt x="6111" y="21413"/>
                  <a:pt x="6130" y="21428"/>
                </a:cubicBezTo>
                <a:lnTo>
                  <a:pt x="6130" y="21428"/>
                </a:lnTo>
                <a:cubicBezTo>
                  <a:pt x="6052" y="21336"/>
                  <a:pt x="5957" y="21209"/>
                  <a:pt x="5955" y="21209"/>
                </a:cubicBezTo>
                <a:lnTo>
                  <a:pt x="5955" y="21209"/>
                </a:lnTo>
                <a:cubicBezTo>
                  <a:pt x="5954" y="21209"/>
                  <a:pt x="5981" y="21246"/>
                  <a:pt x="6052" y="21346"/>
                </a:cubicBezTo>
                <a:lnTo>
                  <a:pt x="6052" y="21346"/>
                </a:lnTo>
                <a:cubicBezTo>
                  <a:pt x="5961" y="21219"/>
                  <a:pt x="5865" y="21095"/>
                  <a:pt x="5776" y="20966"/>
                </a:cubicBezTo>
                <a:cubicBezTo>
                  <a:pt x="5773" y="20962"/>
                  <a:pt x="5770" y="20958"/>
                  <a:pt x="5767" y="20954"/>
                </a:cubicBezTo>
                <a:lnTo>
                  <a:pt x="5767" y="20954"/>
                </a:lnTo>
                <a:cubicBezTo>
                  <a:pt x="5767" y="20953"/>
                  <a:pt x="5767" y="20952"/>
                  <a:pt x="5766" y="20952"/>
                </a:cubicBezTo>
                <a:cubicBezTo>
                  <a:pt x="5726" y="20872"/>
                  <a:pt x="5677" y="20795"/>
                  <a:pt x="5633" y="20715"/>
                </a:cubicBezTo>
                <a:cubicBezTo>
                  <a:pt x="5566" y="20586"/>
                  <a:pt x="5504" y="20453"/>
                  <a:pt x="5443" y="20320"/>
                </a:cubicBezTo>
                <a:cubicBezTo>
                  <a:pt x="5403" y="20231"/>
                  <a:pt x="5389" y="20194"/>
                  <a:pt x="5389" y="20194"/>
                </a:cubicBezTo>
                <a:lnTo>
                  <a:pt x="5389" y="20194"/>
                </a:lnTo>
                <a:cubicBezTo>
                  <a:pt x="5390" y="20194"/>
                  <a:pt x="5394" y="20204"/>
                  <a:pt x="5402" y="20224"/>
                </a:cubicBezTo>
                <a:lnTo>
                  <a:pt x="5402" y="20224"/>
                </a:lnTo>
                <a:cubicBezTo>
                  <a:pt x="5371" y="20140"/>
                  <a:pt x="5339" y="20055"/>
                  <a:pt x="5311" y="19969"/>
                </a:cubicBezTo>
                <a:cubicBezTo>
                  <a:pt x="5204" y="19653"/>
                  <a:pt x="5119" y="19330"/>
                  <a:pt x="5055" y="19003"/>
                </a:cubicBezTo>
                <a:cubicBezTo>
                  <a:pt x="5023" y="18840"/>
                  <a:pt x="4994" y="18677"/>
                  <a:pt x="4972" y="18512"/>
                </a:cubicBezTo>
                <a:cubicBezTo>
                  <a:pt x="4950" y="18370"/>
                  <a:pt x="4935" y="18228"/>
                  <a:pt x="4927" y="18086"/>
                </a:cubicBezTo>
                <a:cubicBezTo>
                  <a:pt x="4852" y="16991"/>
                  <a:pt x="4951" y="15894"/>
                  <a:pt x="5219" y="14834"/>
                </a:cubicBezTo>
                <a:lnTo>
                  <a:pt x="5219" y="14834"/>
                </a:lnTo>
                <a:cubicBezTo>
                  <a:pt x="6150" y="15248"/>
                  <a:pt x="7154" y="15482"/>
                  <a:pt x="8171" y="15482"/>
                </a:cubicBezTo>
                <a:cubicBezTo>
                  <a:pt x="8537" y="15482"/>
                  <a:pt x="8905" y="15452"/>
                  <a:pt x="9271" y="15389"/>
                </a:cubicBezTo>
                <a:cubicBezTo>
                  <a:pt x="10600" y="15160"/>
                  <a:pt x="11976" y="14429"/>
                  <a:pt x="12623" y="13197"/>
                </a:cubicBezTo>
                <a:cubicBezTo>
                  <a:pt x="12955" y="12569"/>
                  <a:pt x="13097" y="11858"/>
                  <a:pt x="13033" y="11151"/>
                </a:cubicBezTo>
                <a:cubicBezTo>
                  <a:pt x="13000" y="10731"/>
                  <a:pt x="12912" y="10318"/>
                  <a:pt x="12773" y="9921"/>
                </a:cubicBezTo>
                <a:cubicBezTo>
                  <a:pt x="12485" y="9107"/>
                  <a:pt x="11837" y="8590"/>
                  <a:pt x="11032" y="8326"/>
                </a:cubicBezTo>
                <a:cubicBezTo>
                  <a:pt x="10393" y="8117"/>
                  <a:pt x="9751" y="8011"/>
                  <a:pt x="9124" y="8011"/>
                </a:cubicBezTo>
                <a:cubicBezTo>
                  <a:pt x="7607" y="8011"/>
                  <a:pt x="6181" y="8630"/>
                  <a:pt x="5109" y="9884"/>
                </a:cubicBezTo>
                <a:cubicBezTo>
                  <a:pt x="4429" y="10679"/>
                  <a:pt x="3921" y="11627"/>
                  <a:pt x="3574" y="12637"/>
                </a:cubicBezTo>
                <a:lnTo>
                  <a:pt x="3574" y="12637"/>
                </a:lnTo>
                <a:cubicBezTo>
                  <a:pt x="3538" y="12600"/>
                  <a:pt x="3485" y="12547"/>
                  <a:pt x="3474" y="12536"/>
                </a:cubicBezTo>
                <a:cubicBezTo>
                  <a:pt x="3403" y="12462"/>
                  <a:pt x="3336" y="12387"/>
                  <a:pt x="3269" y="12312"/>
                </a:cubicBezTo>
                <a:cubicBezTo>
                  <a:pt x="3213" y="12247"/>
                  <a:pt x="3194" y="12226"/>
                  <a:pt x="3195" y="12226"/>
                </a:cubicBezTo>
                <a:lnTo>
                  <a:pt x="3195" y="12226"/>
                </a:lnTo>
                <a:cubicBezTo>
                  <a:pt x="3196" y="12226"/>
                  <a:pt x="3239" y="12275"/>
                  <a:pt x="3256" y="12296"/>
                </a:cubicBezTo>
                <a:cubicBezTo>
                  <a:pt x="3224" y="12256"/>
                  <a:pt x="3192" y="12215"/>
                  <a:pt x="3161" y="12173"/>
                </a:cubicBezTo>
                <a:cubicBezTo>
                  <a:pt x="2993" y="11945"/>
                  <a:pt x="2900" y="11810"/>
                  <a:pt x="2791" y="11622"/>
                </a:cubicBezTo>
                <a:cubicBezTo>
                  <a:pt x="2309" y="10774"/>
                  <a:pt x="2084" y="9961"/>
                  <a:pt x="2236" y="8984"/>
                </a:cubicBezTo>
                <a:cubicBezTo>
                  <a:pt x="2400" y="7936"/>
                  <a:pt x="2875" y="6967"/>
                  <a:pt x="3451" y="6088"/>
                </a:cubicBezTo>
                <a:cubicBezTo>
                  <a:pt x="4145" y="5039"/>
                  <a:pt x="4988" y="4098"/>
                  <a:pt x="5955" y="3292"/>
                </a:cubicBezTo>
                <a:cubicBezTo>
                  <a:pt x="6776" y="2607"/>
                  <a:pt x="7699" y="1987"/>
                  <a:pt x="8744" y="1716"/>
                </a:cubicBezTo>
                <a:cubicBezTo>
                  <a:pt x="9204" y="1596"/>
                  <a:pt x="8642" y="883"/>
                  <a:pt x="8499" y="728"/>
                </a:cubicBezTo>
                <a:cubicBezTo>
                  <a:pt x="8254" y="463"/>
                  <a:pt x="7751" y="0"/>
                  <a:pt x="7317"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2"/>
          <p:cNvSpPr/>
          <p:nvPr/>
        </p:nvSpPr>
        <p:spPr>
          <a:xfrm rot="10800000">
            <a:off x="343713" y="2376762"/>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32"/>
          <p:cNvSpPr/>
          <p:nvPr/>
        </p:nvSpPr>
        <p:spPr>
          <a:xfrm rot="10800000">
            <a:off x="7810615" y="1082890"/>
            <a:ext cx="246230" cy="229772"/>
          </a:xfrm>
          <a:custGeom>
            <a:rect b="b" l="l" r="r" t="t"/>
            <a:pathLst>
              <a:path extrusionOk="0" h="7930" w="8498">
                <a:moveTo>
                  <a:pt x="5850" y="1"/>
                </a:moveTo>
                <a:cubicBezTo>
                  <a:pt x="4962" y="1555"/>
                  <a:pt x="3595" y="2685"/>
                  <a:pt x="2149" y="3881"/>
                </a:cubicBezTo>
                <a:cubicBezTo>
                  <a:pt x="1424" y="4482"/>
                  <a:pt x="673" y="5102"/>
                  <a:pt x="0" y="5774"/>
                </a:cubicBezTo>
                <a:lnTo>
                  <a:pt x="2155" y="7929"/>
                </a:lnTo>
                <a:cubicBezTo>
                  <a:pt x="2726" y="7358"/>
                  <a:pt x="3389" y="6811"/>
                  <a:pt x="4092" y="6231"/>
                </a:cubicBezTo>
                <a:cubicBezTo>
                  <a:pt x="5611" y="4974"/>
                  <a:pt x="7333" y="3551"/>
                  <a:pt x="8498" y="1512"/>
                </a:cubicBezTo>
                <a:lnTo>
                  <a:pt x="5850" y="1"/>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32"/>
          <p:cNvSpPr/>
          <p:nvPr/>
        </p:nvSpPr>
        <p:spPr>
          <a:xfrm rot="10800000">
            <a:off x="8056838" y="3364712"/>
            <a:ext cx="520101" cy="621050"/>
          </a:xfrm>
          <a:custGeom>
            <a:rect b="b" l="l" r="r" t="t"/>
            <a:pathLst>
              <a:path extrusionOk="0" h="21434" w="17950">
                <a:moveTo>
                  <a:pt x="2976" y="8256"/>
                </a:moveTo>
                <a:cubicBezTo>
                  <a:pt x="2979" y="8259"/>
                  <a:pt x="2982" y="8262"/>
                  <a:pt x="2984" y="8264"/>
                </a:cubicBezTo>
                <a:lnTo>
                  <a:pt x="2984" y="8264"/>
                </a:lnTo>
                <a:cubicBezTo>
                  <a:pt x="2984" y="8264"/>
                  <a:pt x="2984" y="8264"/>
                  <a:pt x="2985" y="8264"/>
                </a:cubicBezTo>
                <a:lnTo>
                  <a:pt x="2985" y="8264"/>
                </a:lnTo>
                <a:cubicBezTo>
                  <a:pt x="2982" y="8262"/>
                  <a:pt x="2979" y="8259"/>
                  <a:pt x="2977" y="8256"/>
                </a:cubicBezTo>
                <a:lnTo>
                  <a:pt x="2977" y="8256"/>
                </a:lnTo>
                <a:cubicBezTo>
                  <a:pt x="2977" y="8256"/>
                  <a:pt x="2976" y="8256"/>
                  <a:pt x="2976" y="8256"/>
                </a:cubicBezTo>
                <a:close/>
                <a:moveTo>
                  <a:pt x="3070" y="8354"/>
                </a:moveTo>
                <a:cubicBezTo>
                  <a:pt x="3094" y="8379"/>
                  <a:pt x="3108" y="8396"/>
                  <a:pt x="3108" y="8396"/>
                </a:cubicBezTo>
                <a:cubicBezTo>
                  <a:pt x="3108" y="8396"/>
                  <a:pt x="3097" y="8384"/>
                  <a:pt x="3070" y="8354"/>
                </a:cubicBezTo>
                <a:close/>
                <a:moveTo>
                  <a:pt x="14914" y="16791"/>
                </a:moveTo>
                <a:cubicBezTo>
                  <a:pt x="14927" y="16804"/>
                  <a:pt x="14940" y="16817"/>
                  <a:pt x="14954" y="16830"/>
                </a:cubicBezTo>
                <a:cubicBezTo>
                  <a:pt x="15016" y="16891"/>
                  <a:pt x="15037" y="16914"/>
                  <a:pt x="15035" y="16914"/>
                </a:cubicBezTo>
                <a:cubicBezTo>
                  <a:pt x="15032" y="16914"/>
                  <a:pt x="14964" y="16850"/>
                  <a:pt x="14914" y="16791"/>
                </a:cubicBezTo>
                <a:close/>
                <a:moveTo>
                  <a:pt x="1603" y="0"/>
                </a:moveTo>
                <a:cubicBezTo>
                  <a:pt x="1509" y="0"/>
                  <a:pt x="1429" y="45"/>
                  <a:pt x="1378" y="156"/>
                </a:cubicBezTo>
                <a:cubicBezTo>
                  <a:pt x="554" y="1957"/>
                  <a:pt x="1" y="4008"/>
                  <a:pt x="618" y="5958"/>
                </a:cubicBezTo>
                <a:cubicBezTo>
                  <a:pt x="1279" y="8059"/>
                  <a:pt x="2876" y="9752"/>
                  <a:pt x="4635" y="11011"/>
                </a:cubicBezTo>
                <a:cubicBezTo>
                  <a:pt x="6145" y="12091"/>
                  <a:pt x="7866" y="12858"/>
                  <a:pt x="9541" y="13636"/>
                </a:cubicBezTo>
                <a:cubicBezTo>
                  <a:pt x="10380" y="14026"/>
                  <a:pt x="11220" y="14417"/>
                  <a:pt x="12042" y="14844"/>
                </a:cubicBezTo>
                <a:lnTo>
                  <a:pt x="12181" y="14917"/>
                </a:lnTo>
                <a:lnTo>
                  <a:pt x="12181" y="14917"/>
                </a:lnTo>
                <a:cubicBezTo>
                  <a:pt x="12186" y="14919"/>
                  <a:pt x="12191" y="14922"/>
                  <a:pt x="12196" y="14925"/>
                </a:cubicBezTo>
                <a:cubicBezTo>
                  <a:pt x="12299" y="14980"/>
                  <a:pt x="12401" y="15035"/>
                  <a:pt x="12503" y="15093"/>
                </a:cubicBezTo>
                <a:cubicBezTo>
                  <a:pt x="12704" y="15205"/>
                  <a:pt x="12903" y="15321"/>
                  <a:pt x="13101" y="15440"/>
                </a:cubicBezTo>
                <a:cubicBezTo>
                  <a:pt x="13273" y="15543"/>
                  <a:pt x="13444" y="15652"/>
                  <a:pt x="13613" y="15762"/>
                </a:cubicBezTo>
                <a:cubicBezTo>
                  <a:pt x="13708" y="15823"/>
                  <a:pt x="13800" y="15887"/>
                  <a:pt x="13893" y="15949"/>
                </a:cubicBezTo>
                <a:cubicBezTo>
                  <a:pt x="13919" y="15968"/>
                  <a:pt x="14022" y="16041"/>
                  <a:pt x="14088" y="16087"/>
                </a:cubicBezTo>
                <a:lnTo>
                  <a:pt x="14088" y="16087"/>
                </a:lnTo>
                <a:cubicBezTo>
                  <a:pt x="14148" y="16133"/>
                  <a:pt x="14265" y="16220"/>
                  <a:pt x="14291" y="16242"/>
                </a:cubicBezTo>
                <a:cubicBezTo>
                  <a:pt x="14377" y="16309"/>
                  <a:pt x="14460" y="16377"/>
                  <a:pt x="14545" y="16448"/>
                </a:cubicBezTo>
                <a:cubicBezTo>
                  <a:pt x="14570" y="16469"/>
                  <a:pt x="14607" y="16509"/>
                  <a:pt x="14647" y="16550"/>
                </a:cubicBezTo>
                <a:lnTo>
                  <a:pt x="14647" y="16550"/>
                </a:lnTo>
                <a:cubicBezTo>
                  <a:pt x="14648" y="16549"/>
                  <a:pt x="14649" y="16549"/>
                  <a:pt x="14651" y="16549"/>
                </a:cubicBezTo>
                <a:cubicBezTo>
                  <a:pt x="14662" y="16549"/>
                  <a:pt x="14686" y="16564"/>
                  <a:pt x="14727" y="16606"/>
                </a:cubicBezTo>
                <a:cubicBezTo>
                  <a:pt x="14751" y="16631"/>
                  <a:pt x="14776" y="16655"/>
                  <a:pt x="14801" y="16679"/>
                </a:cubicBezTo>
                <a:lnTo>
                  <a:pt x="14801" y="16679"/>
                </a:lnTo>
                <a:cubicBezTo>
                  <a:pt x="14757" y="16659"/>
                  <a:pt x="14699" y="16604"/>
                  <a:pt x="14647" y="16550"/>
                </a:cubicBezTo>
                <a:lnTo>
                  <a:pt x="14647" y="16550"/>
                </a:lnTo>
                <a:cubicBezTo>
                  <a:pt x="14634" y="16562"/>
                  <a:pt x="14695" y="16648"/>
                  <a:pt x="14802" y="16681"/>
                </a:cubicBezTo>
                <a:lnTo>
                  <a:pt x="14802" y="16681"/>
                </a:lnTo>
                <a:cubicBezTo>
                  <a:pt x="14802" y="16680"/>
                  <a:pt x="14801" y="16679"/>
                  <a:pt x="14801" y="16679"/>
                </a:cubicBezTo>
                <a:lnTo>
                  <a:pt x="14801" y="16679"/>
                </a:lnTo>
                <a:cubicBezTo>
                  <a:pt x="14805" y="16681"/>
                  <a:pt x="14810" y="16683"/>
                  <a:pt x="14815" y="16684"/>
                </a:cubicBezTo>
                <a:cubicBezTo>
                  <a:pt x="14811" y="16683"/>
                  <a:pt x="14806" y="16682"/>
                  <a:pt x="14802" y="16681"/>
                </a:cubicBezTo>
                <a:lnTo>
                  <a:pt x="14802" y="16681"/>
                </a:lnTo>
                <a:cubicBezTo>
                  <a:pt x="14819" y="16697"/>
                  <a:pt x="14836" y="16714"/>
                  <a:pt x="14853" y="16730"/>
                </a:cubicBezTo>
                <a:cubicBezTo>
                  <a:pt x="14870" y="16747"/>
                  <a:pt x="14886" y="16763"/>
                  <a:pt x="14902" y="16779"/>
                </a:cubicBezTo>
                <a:lnTo>
                  <a:pt x="14902" y="16779"/>
                </a:lnTo>
                <a:cubicBezTo>
                  <a:pt x="14961" y="16857"/>
                  <a:pt x="15039" y="16929"/>
                  <a:pt x="15101" y="17002"/>
                </a:cubicBezTo>
                <a:cubicBezTo>
                  <a:pt x="15103" y="17005"/>
                  <a:pt x="15105" y="17007"/>
                  <a:pt x="15108" y="17010"/>
                </a:cubicBezTo>
                <a:lnTo>
                  <a:pt x="15108" y="17010"/>
                </a:lnTo>
                <a:cubicBezTo>
                  <a:pt x="15108" y="17010"/>
                  <a:pt x="15108" y="17011"/>
                  <a:pt x="15109" y="17012"/>
                </a:cubicBezTo>
                <a:cubicBezTo>
                  <a:pt x="15122" y="17031"/>
                  <a:pt x="15136" y="17050"/>
                  <a:pt x="15150" y="17070"/>
                </a:cubicBezTo>
                <a:lnTo>
                  <a:pt x="15150" y="17070"/>
                </a:lnTo>
                <a:cubicBezTo>
                  <a:pt x="15148" y="17064"/>
                  <a:pt x="15147" y="17059"/>
                  <a:pt x="15145" y="17053"/>
                </a:cubicBezTo>
                <a:lnTo>
                  <a:pt x="15145" y="17053"/>
                </a:lnTo>
                <a:cubicBezTo>
                  <a:pt x="15145" y="17053"/>
                  <a:pt x="15145" y="17053"/>
                  <a:pt x="15145" y="17053"/>
                </a:cubicBezTo>
                <a:lnTo>
                  <a:pt x="15145" y="17053"/>
                </a:lnTo>
                <a:cubicBezTo>
                  <a:pt x="15147" y="17060"/>
                  <a:pt x="15150" y="17067"/>
                  <a:pt x="15152" y="17074"/>
                </a:cubicBezTo>
                <a:lnTo>
                  <a:pt x="15152" y="17074"/>
                </a:lnTo>
                <a:cubicBezTo>
                  <a:pt x="15164" y="17091"/>
                  <a:pt x="15176" y="17108"/>
                  <a:pt x="15189" y="17125"/>
                </a:cubicBezTo>
                <a:cubicBezTo>
                  <a:pt x="15228" y="17178"/>
                  <a:pt x="15243" y="17212"/>
                  <a:pt x="15243" y="17227"/>
                </a:cubicBezTo>
                <a:lnTo>
                  <a:pt x="15243" y="17227"/>
                </a:lnTo>
                <a:cubicBezTo>
                  <a:pt x="15207" y="17176"/>
                  <a:pt x="15171" y="17122"/>
                  <a:pt x="15152" y="17074"/>
                </a:cubicBezTo>
                <a:lnTo>
                  <a:pt x="15152" y="17074"/>
                </a:lnTo>
                <a:cubicBezTo>
                  <a:pt x="15151" y="17072"/>
                  <a:pt x="15150" y="17071"/>
                  <a:pt x="15150" y="17070"/>
                </a:cubicBezTo>
                <a:lnTo>
                  <a:pt x="15150" y="17070"/>
                </a:lnTo>
                <a:cubicBezTo>
                  <a:pt x="15179" y="17181"/>
                  <a:pt x="15223" y="17235"/>
                  <a:pt x="15238" y="17235"/>
                </a:cubicBezTo>
                <a:cubicBezTo>
                  <a:pt x="15241" y="17235"/>
                  <a:pt x="15243" y="17232"/>
                  <a:pt x="15243" y="17227"/>
                </a:cubicBezTo>
                <a:lnTo>
                  <a:pt x="15243" y="17227"/>
                </a:lnTo>
                <a:cubicBezTo>
                  <a:pt x="15273" y="17269"/>
                  <a:pt x="15303" y="17310"/>
                  <a:pt x="15323" y="17346"/>
                </a:cubicBezTo>
                <a:cubicBezTo>
                  <a:pt x="15341" y="17378"/>
                  <a:pt x="15358" y="17413"/>
                  <a:pt x="15377" y="17446"/>
                </a:cubicBezTo>
                <a:lnTo>
                  <a:pt x="15377" y="17446"/>
                </a:lnTo>
                <a:cubicBezTo>
                  <a:pt x="15421" y="17551"/>
                  <a:pt x="15471" y="17653"/>
                  <a:pt x="15515" y="17758"/>
                </a:cubicBezTo>
                <a:cubicBezTo>
                  <a:pt x="15533" y="17804"/>
                  <a:pt x="15604" y="18008"/>
                  <a:pt x="15607" y="18008"/>
                </a:cubicBezTo>
                <a:cubicBezTo>
                  <a:pt x="15608" y="18008"/>
                  <a:pt x="15601" y="17983"/>
                  <a:pt x="15580" y="17917"/>
                </a:cubicBezTo>
                <a:lnTo>
                  <a:pt x="15580" y="17917"/>
                </a:lnTo>
                <a:cubicBezTo>
                  <a:pt x="15732" y="18397"/>
                  <a:pt x="15828" y="18892"/>
                  <a:pt x="15869" y="19394"/>
                </a:cubicBezTo>
                <a:cubicBezTo>
                  <a:pt x="15923" y="20020"/>
                  <a:pt x="16631" y="20719"/>
                  <a:pt x="17088" y="21093"/>
                </a:cubicBezTo>
                <a:cubicBezTo>
                  <a:pt x="17252" y="21227"/>
                  <a:pt x="17547" y="21434"/>
                  <a:pt x="17741" y="21434"/>
                </a:cubicBezTo>
                <a:cubicBezTo>
                  <a:pt x="17866" y="21434"/>
                  <a:pt x="17950" y="21347"/>
                  <a:pt x="17928" y="21098"/>
                </a:cubicBezTo>
                <a:cubicBezTo>
                  <a:pt x="17561" y="16782"/>
                  <a:pt x="13593" y="13949"/>
                  <a:pt x="10037" y="12192"/>
                </a:cubicBezTo>
                <a:cubicBezTo>
                  <a:pt x="9204" y="11781"/>
                  <a:pt x="8359" y="11398"/>
                  <a:pt x="7520" y="11005"/>
                </a:cubicBezTo>
                <a:cubicBezTo>
                  <a:pt x="7105" y="10810"/>
                  <a:pt x="6691" y="10615"/>
                  <a:pt x="6282" y="10412"/>
                </a:cubicBezTo>
                <a:cubicBezTo>
                  <a:pt x="6086" y="10315"/>
                  <a:pt x="5891" y="10217"/>
                  <a:pt x="5698" y="10117"/>
                </a:cubicBezTo>
                <a:cubicBezTo>
                  <a:pt x="5595" y="10064"/>
                  <a:pt x="5495" y="10011"/>
                  <a:pt x="5394" y="9957"/>
                </a:cubicBezTo>
                <a:lnTo>
                  <a:pt x="5394" y="9957"/>
                </a:lnTo>
                <a:cubicBezTo>
                  <a:pt x="5445" y="9984"/>
                  <a:pt x="5466" y="9995"/>
                  <a:pt x="5466" y="9995"/>
                </a:cubicBezTo>
                <a:cubicBezTo>
                  <a:pt x="5467" y="9995"/>
                  <a:pt x="5267" y="9887"/>
                  <a:pt x="5223" y="9863"/>
                </a:cubicBezTo>
                <a:cubicBezTo>
                  <a:pt x="4862" y="9660"/>
                  <a:pt x="4504" y="9447"/>
                  <a:pt x="4158" y="9219"/>
                </a:cubicBezTo>
                <a:cubicBezTo>
                  <a:pt x="4070" y="9160"/>
                  <a:pt x="3980" y="9101"/>
                  <a:pt x="3894" y="9040"/>
                </a:cubicBezTo>
                <a:cubicBezTo>
                  <a:pt x="3847" y="9007"/>
                  <a:pt x="3694" y="8892"/>
                  <a:pt x="3692" y="8892"/>
                </a:cubicBezTo>
                <a:lnTo>
                  <a:pt x="3692" y="8892"/>
                </a:lnTo>
                <a:cubicBezTo>
                  <a:pt x="3692" y="8892"/>
                  <a:pt x="3692" y="8893"/>
                  <a:pt x="3692" y="8893"/>
                </a:cubicBezTo>
                <a:lnTo>
                  <a:pt x="3692" y="8893"/>
                </a:lnTo>
                <a:cubicBezTo>
                  <a:pt x="3577" y="8804"/>
                  <a:pt x="3463" y="8714"/>
                  <a:pt x="3351" y="8620"/>
                </a:cubicBezTo>
                <a:cubicBezTo>
                  <a:pt x="3314" y="8588"/>
                  <a:pt x="3278" y="8550"/>
                  <a:pt x="3240" y="8515"/>
                </a:cubicBezTo>
                <a:lnTo>
                  <a:pt x="3240" y="8515"/>
                </a:lnTo>
                <a:cubicBezTo>
                  <a:pt x="3286" y="8550"/>
                  <a:pt x="3328" y="8573"/>
                  <a:pt x="3336" y="8573"/>
                </a:cubicBezTo>
                <a:cubicBezTo>
                  <a:pt x="3345" y="8573"/>
                  <a:pt x="3307" y="8541"/>
                  <a:pt x="3173" y="8458"/>
                </a:cubicBezTo>
                <a:lnTo>
                  <a:pt x="3173" y="8458"/>
                </a:lnTo>
                <a:cubicBezTo>
                  <a:pt x="3174" y="8459"/>
                  <a:pt x="3175" y="8460"/>
                  <a:pt x="3177" y="8462"/>
                </a:cubicBezTo>
                <a:cubicBezTo>
                  <a:pt x="3177" y="8462"/>
                  <a:pt x="3177" y="8462"/>
                  <a:pt x="3178" y="8462"/>
                </a:cubicBezTo>
                <a:lnTo>
                  <a:pt x="3178" y="8462"/>
                </a:lnTo>
                <a:cubicBezTo>
                  <a:pt x="3199" y="8478"/>
                  <a:pt x="3220" y="8496"/>
                  <a:pt x="3240" y="8515"/>
                </a:cubicBezTo>
                <a:lnTo>
                  <a:pt x="3240" y="8515"/>
                </a:lnTo>
                <a:cubicBezTo>
                  <a:pt x="3219" y="8500"/>
                  <a:pt x="3197" y="8482"/>
                  <a:pt x="3178" y="8462"/>
                </a:cubicBezTo>
                <a:lnTo>
                  <a:pt x="3178" y="8462"/>
                </a:lnTo>
                <a:cubicBezTo>
                  <a:pt x="3168" y="8456"/>
                  <a:pt x="3159" y="8449"/>
                  <a:pt x="3150" y="8444"/>
                </a:cubicBezTo>
                <a:lnTo>
                  <a:pt x="3150" y="8444"/>
                </a:lnTo>
                <a:cubicBezTo>
                  <a:pt x="3158" y="8448"/>
                  <a:pt x="3165" y="8453"/>
                  <a:pt x="3173" y="8458"/>
                </a:cubicBezTo>
                <a:lnTo>
                  <a:pt x="3173" y="8458"/>
                </a:lnTo>
                <a:cubicBezTo>
                  <a:pt x="3134" y="8419"/>
                  <a:pt x="3096" y="8380"/>
                  <a:pt x="3058" y="8340"/>
                </a:cubicBezTo>
                <a:lnTo>
                  <a:pt x="3058" y="8340"/>
                </a:lnTo>
                <a:cubicBezTo>
                  <a:pt x="3046" y="8326"/>
                  <a:pt x="3031" y="8309"/>
                  <a:pt x="3013" y="8288"/>
                </a:cubicBezTo>
                <a:lnTo>
                  <a:pt x="3013" y="8288"/>
                </a:lnTo>
                <a:cubicBezTo>
                  <a:pt x="2977" y="8229"/>
                  <a:pt x="2931" y="8152"/>
                  <a:pt x="2886" y="8105"/>
                </a:cubicBezTo>
                <a:lnTo>
                  <a:pt x="2886" y="8105"/>
                </a:lnTo>
                <a:cubicBezTo>
                  <a:pt x="2847" y="8032"/>
                  <a:pt x="2793" y="7903"/>
                  <a:pt x="2792" y="7903"/>
                </a:cubicBezTo>
                <a:lnTo>
                  <a:pt x="2792" y="7903"/>
                </a:lnTo>
                <a:cubicBezTo>
                  <a:pt x="2792" y="7903"/>
                  <a:pt x="2809" y="7946"/>
                  <a:pt x="2859" y="8067"/>
                </a:cubicBezTo>
                <a:lnTo>
                  <a:pt x="2859" y="8067"/>
                </a:lnTo>
                <a:cubicBezTo>
                  <a:pt x="2819" y="7971"/>
                  <a:pt x="2770" y="7879"/>
                  <a:pt x="2730" y="7784"/>
                </a:cubicBezTo>
                <a:cubicBezTo>
                  <a:pt x="2710" y="7737"/>
                  <a:pt x="2649" y="7554"/>
                  <a:pt x="2645" y="7554"/>
                </a:cubicBezTo>
                <a:lnTo>
                  <a:pt x="2645" y="7554"/>
                </a:lnTo>
                <a:cubicBezTo>
                  <a:pt x="2644" y="7554"/>
                  <a:pt x="2652" y="7584"/>
                  <a:pt x="2677" y="7665"/>
                </a:cubicBezTo>
                <a:cubicBezTo>
                  <a:pt x="2614" y="7463"/>
                  <a:pt x="2563" y="7260"/>
                  <a:pt x="2522" y="7056"/>
                </a:cubicBezTo>
                <a:cubicBezTo>
                  <a:pt x="2431" y="6580"/>
                  <a:pt x="2420" y="6315"/>
                  <a:pt x="2456" y="5783"/>
                </a:cubicBezTo>
                <a:cubicBezTo>
                  <a:pt x="2539" y="4548"/>
                  <a:pt x="2955" y="3358"/>
                  <a:pt x="3466" y="2241"/>
                </a:cubicBezTo>
                <a:cubicBezTo>
                  <a:pt x="3543" y="2073"/>
                  <a:pt x="3290" y="1635"/>
                  <a:pt x="3226" y="1525"/>
                </a:cubicBezTo>
                <a:cubicBezTo>
                  <a:pt x="3036" y="1191"/>
                  <a:pt x="2776" y="869"/>
                  <a:pt x="2504" y="599"/>
                </a:cubicBezTo>
                <a:cubicBezTo>
                  <a:pt x="2352" y="448"/>
                  <a:pt x="1904" y="0"/>
                  <a:pt x="1603"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Patrick Hand"/>
              <a:buNone/>
              <a:defRPr b="1" sz="3500">
                <a:solidFill>
                  <a:schemeClr val="dk1"/>
                </a:solidFill>
                <a:latin typeface="Patrick Hand"/>
                <a:ea typeface="Patrick Hand"/>
                <a:cs typeface="Patrick Hand"/>
                <a:sym typeface="Patrick Hand"/>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1pPr>
            <a:lvl2pPr indent="-317500" lvl="1" marL="914400">
              <a:lnSpc>
                <a:spcPct val="115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2pPr>
            <a:lvl3pPr indent="-317500" lvl="2" marL="1371600">
              <a:lnSpc>
                <a:spcPct val="115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3pPr>
            <a:lvl4pPr indent="-317500" lvl="3" marL="1828800">
              <a:lnSpc>
                <a:spcPct val="115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4pPr>
            <a:lvl5pPr indent="-317500" lvl="4" marL="2286000">
              <a:lnSpc>
                <a:spcPct val="115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5pPr>
            <a:lvl6pPr indent="-317500" lvl="5" marL="2743200">
              <a:lnSpc>
                <a:spcPct val="115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6pPr>
            <a:lvl7pPr indent="-317500" lvl="6" marL="3200400">
              <a:lnSpc>
                <a:spcPct val="115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7pPr>
            <a:lvl8pPr indent="-317500" lvl="7" marL="3657600">
              <a:lnSpc>
                <a:spcPct val="115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8pPr>
            <a:lvl9pPr indent="-317500" lvl="8" marL="4114800">
              <a:lnSpc>
                <a:spcPct val="115000"/>
              </a:lnSpc>
              <a:spcBef>
                <a:spcPts val="1600"/>
              </a:spcBef>
              <a:spcAft>
                <a:spcPts val="1600"/>
              </a:spcAft>
              <a:buClr>
                <a:schemeClr val="dk2"/>
              </a:buClr>
              <a:buSzPts val="1400"/>
              <a:buFont typeface="Barlow"/>
              <a:buChar char="■"/>
              <a:defRPr>
                <a:solidFill>
                  <a:schemeClr val="dk2"/>
                </a:solidFill>
                <a:latin typeface="Barlow"/>
                <a:ea typeface="Barlow"/>
                <a:cs typeface="Barlow"/>
                <a:sym typeface="Barlow"/>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dcp.edu.gov.on.ca/en/curriculum/elementary-mathematics/grades/g7-math/strand-b/b2"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docs.google.com/document/d/1tidSMzpGY7614aBCxkx_pnHjR3yMIYd8RORtQWOEHRc/edit?usp=sha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splashlearn.com/math-vocabulary/division/division" TargetMode="External"/><Relationship Id="rId4" Type="http://schemas.openxmlformats.org/officeDocument/2006/relationships/hyperlink" Target="https://www.splashlearn.com/math-vocabulary/multiplication/multiplication" TargetMode="External"/><Relationship Id="rId5" Type="http://schemas.openxmlformats.org/officeDocument/2006/relationships/hyperlink" Target="https://www.splashlearn.com/math-vocabulary/addition/inverse-operation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www.splashlearn.com/math-vocabulary/counting-and-comparison/less-than"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www.splashlearn.com/math-vocabulary/fractions/factor-pair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www.splashlearn.com/math-vocabulary/algebra/prime-number"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www.splashlearn.com/math-vocabulary/fractions/common-factor"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16.png"/><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2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2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hyperlink" Target="https://www.splashlearn.com/math-vocabulary/division/quotient" TargetMode="External"/><Relationship Id="rId4" Type="http://schemas.openxmlformats.org/officeDocument/2006/relationships/hyperlink" Target="https://www.splashlearn.com/math-vocabulary/division/remainder" TargetMode="External"/><Relationship Id="rId5" Type="http://schemas.openxmlformats.org/officeDocument/2006/relationships/image" Target="../media/image1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1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hyperlink" Target="https://docs.google.com/document/d/1tidSMzpGY7614aBCxkx_pnHjR3yMIYd8RORtQWOEHRc/edit?tab=t.37osptcdanal" TargetMode="External"/><Relationship Id="rId4" Type="http://schemas.openxmlformats.org/officeDocument/2006/relationships/image" Target="../media/image1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1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2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2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1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2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2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2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2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2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2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2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2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2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2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2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hyperlink" Target="https://docs.google.com/document/d/1tidSMzpGY7614aBCxkx_pnHjR3yMIYd8RORtQWOEHRc/edit?tab=t.8g570kr6tb1o" TargetMode="External"/><Relationship Id="rId4" Type="http://schemas.openxmlformats.org/officeDocument/2006/relationships/image" Target="../media/image3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3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3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3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image" Target="../media/image3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38.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4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 Id="rId3" Type="http://schemas.openxmlformats.org/officeDocument/2006/relationships/image" Target="../media/image3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 Id="rId3" Type="http://schemas.openxmlformats.org/officeDocument/2006/relationships/hyperlink" Target="https://docs.google.com/document/d/1tidSMzpGY7614aBCxkx_pnHjR3yMIYd8RORtQWOEHRc/edit?tab=t.gz1uvf26jbq" TargetMode="External"/><Relationship Id="rId4" Type="http://schemas.openxmlformats.org/officeDocument/2006/relationships/image" Target="../media/image4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 Id="rId3" Type="http://schemas.openxmlformats.org/officeDocument/2006/relationships/image" Target="../media/image3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 Id="rId3" Type="http://schemas.openxmlformats.org/officeDocument/2006/relationships/image" Target="../media/image3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3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 Id="rId3" Type="http://schemas.openxmlformats.org/officeDocument/2006/relationships/image" Target="../media/image4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 Id="rId3" Type="http://schemas.openxmlformats.org/officeDocument/2006/relationships/image" Target="../media/image5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 Id="rId3" Type="http://schemas.openxmlformats.org/officeDocument/2006/relationships/image" Target="../media/image47.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 Id="rId3" Type="http://schemas.openxmlformats.org/officeDocument/2006/relationships/image" Target="../media/image41.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 Id="rId3" Type="http://schemas.openxmlformats.org/officeDocument/2006/relationships/image" Target="../media/image45.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 Id="rId3" Type="http://schemas.openxmlformats.org/officeDocument/2006/relationships/image" Target="../media/image37.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 Id="rId3" Type="http://schemas.openxmlformats.org/officeDocument/2006/relationships/image" Target="../media/image4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 Id="rId3" Type="http://schemas.openxmlformats.org/officeDocument/2006/relationships/image" Target="../media/image46.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 Id="rId3" Type="http://schemas.openxmlformats.org/officeDocument/2006/relationships/image" Target="../media/image5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 Id="rId3" Type="http://schemas.openxmlformats.org/officeDocument/2006/relationships/image" Target="../media/image5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 Id="rId3" Type="http://schemas.openxmlformats.org/officeDocument/2006/relationships/image" Target="../media/image48.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 Id="rId3" Type="http://schemas.openxmlformats.org/officeDocument/2006/relationships/image" Target="../media/image4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 Id="rId3" Type="http://schemas.openxmlformats.org/officeDocument/2006/relationships/image" Target="../media/image56.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 Id="rId3" Type="http://schemas.openxmlformats.org/officeDocument/2006/relationships/image" Target="../media/image6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 Id="rId3" Type="http://schemas.openxmlformats.org/officeDocument/2006/relationships/image" Target="../media/image58.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 Id="rId3" Type="http://schemas.openxmlformats.org/officeDocument/2006/relationships/image" Target="../media/image5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 Id="rId3" Type="http://schemas.openxmlformats.org/officeDocument/2006/relationships/image" Target="../media/image51.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 Id="rId3" Type="http://schemas.openxmlformats.org/officeDocument/2006/relationships/image" Target="../media/image54.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 Id="rId3" Type="http://schemas.openxmlformats.org/officeDocument/2006/relationships/image" Target="../media/image6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 Id="rId3" Type="http://schemas.openxmlformats.org/officeDocument/2006/relationships/image" Target="../media/image62.png"/><Relationship Id="rId4" Type="http://schemas.openxmlformats.org/officeDocument/2006/relationships/image" Target="../media/image59.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4.xml"/><Relationship Id="rId3" Type="http://schemas.openxmlformats.org/officeDocument/2006/relationships/image" Target="../media/image55.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66.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 Id="rId3" Type="http://schemas.openxmlformats.org/officeDocument/2006/relationships/image" Target="../media/image60.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71.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65.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63.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68.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0.xml"/><Relationship Id="rId3" Type="http://schemas.openxmlformats.org/officeDocument/2006/relationships/image" Target="../media/image80.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image" Target="../media/image69.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3.xml"/><Relationship Id="rId3" Type="http://schemas.openxmlformats.org/officeDocument/2006/relationships/hyperlink" Target="https://docs.google.com/document/d/1tidSMzpGY7614aBCxkx_pnHjR3yMIYd8RORtQWOEHRc/edit?tab=t.hcdj8z4i7hih" TargetMode="External"/><Relationship Id="rId4" Type="http://schemas.openxmlformats.org/officeDocument/2006/relationships/image" Target="../media/image70.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 Id="rId3" Type="http://schemas.openxmlformats.org/officeDocument/2006/relationships/image" Target="../media/image64.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9.xml"/><Relationship Id="rId3" Type="http://schemas.openxmlformats.org/officeDocument/2006/relationships/image" Target="../media/image72.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0.xml"/><Relationship Id="rId3" Type="http://schemas.openxmlformats.org/officeDocument/2006/relationships/image" Target="../media/image77.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1.xml"/><Relationship Id="rId3" Type="http://schemas.openxmlformats.org/officeDocument/2006/relationships/image" Target="../media/image73.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image" Target="../media/image84.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2.xml"/><Relationship Id="rId3" Type="http://schemas.openxmlformats.org/officeDocument/2006/relationships/image" Target="../media/image78.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3.xml"/><Relationship Id="rId3" Type="http://schemas.openxmlformats.org/officeDocument/2006/relationships/image" Target="../media/image79.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4.xml"/><Relationship Id="rId3" Type="http://schemas.openxmlformats.org/officeDocument/2006/relationships/image" Target="../media/image82.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 Id="rId3" Type="http://schemas.openxmlformats.org/officeDocument/2006/relationships/image" Target="../media/image81.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4.xml"/><Relationship Id="rId3" Type="http://schemas.openxmlformats.org/officeDocument/2006/relationships/image" Target="../media/image75.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5.xml"/><Relationship Id="rId3" Type="http://schemas.openxmlformats.org/officeDocument/2006/relationships/image" Target="../media/image74.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6.xml"/><Relationship Id="rId3" Type="http://schemas.openxmlformats.org/officeDocument/2006/relationships/image" Target="../media/image74.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7.xml"/><Relationship Id="rId3" Type="http://schemas.openxmlformats.org/officeDocument/2006/relationships/image" Target="../media/image74.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8.xml"/><Relationship Id="rId3" Type="http://schemas.openxmlformats.org/officeDocument/2006/relationships/image" Target="../media/image74.png"/><Relationship Id="rId4" Type="http://schemas.openxmlformats.org/officeDocument/2006/relationships/image" Target="../media/image76.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9.xml"/><Relationship Id="rId3" Type="http://schemas.openxmlformats.org/officeDocument/2006/relationships/image" Target="../media/image74.png"/><Relationship Id="rId4" Type="http://schemas.openxmlformats.org/officeDocument/2006/relationships/image" Target="../media/image90.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0.xml"/><Relationship Id="rId3" Type="http://schemas.openxmlformats.org/officeDocument/2006/relationships/image" Target="../media/image74.png"/><Relationship Id="rId4" Type="http://schemas.openxmlformats.org/officeDocument/2006/relationships/image" Target="../media/image90.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1.xml"/><Relationship Id="rId3" Type="http://schemas.openxmlformats.org/officeDocument/2006/relationships/image" Target="../media/image88.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2.xml"/><Relationship Id="rId3" Type="http://schemas.openxmlformats.org/officeDocument/2006/relationships/image" Target="../media/image88.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3.xml"/><Relationship Id="rId3" Type="http://schemas.openxmlformats.org/officeDocument/2006/relationships/hyperlink" Target="https://docs.google.com/document/d/1tidSMzpGY7614aBCxkx_pnHjR3yMIYd8RORtQWOEHRc/edit?tab=t.fzynhd10psa3" TargetMode="External"/><Relationship Id="rId4" Type="http://schemas.openxmlformats.org/officeDocument/2006/relationships/image" Target="../media/image89.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 Id="rId3" Type="http://schemas.openxmlformats.org/officeDocument/2006/relationships/image" Target="../media/image93.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6.xml"/><Relationship Id="rId3" Type="http://schemas.openxmlformats.org/officeDocument/2006/relationships/image" Target="../media/image86.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7.xml"/><Relationship Id="rId3" Type="http://schemas.openxmlformats.org/officeDocument/2006/relationships/image" Target="../media/image86.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8.xml"/><Relationship Id="rId3" Type="http://schemas.openxmlformats.org/officeDocument/2006/relationships/image" Target="../media/image83.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9.xml"/><Relationship Id="rId3" Type="http://schemas.openxmlformats.org/officeDocument/2006/relationships/image" Target="../media/image85.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0.xml"/><Relationship Id="rId3" Type="http://schemas.openxmlformats.org/officeDocument/2006/relationships/image" Target="../media/image87.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1.xml"/><Relationship Id="rId3" Type="http://schemas.openxmlformats.org/officeDocument/2006/relationships/image" Target="../media/image87.png"/><Relationship Id="rId4" Type="http://schemas.openxmlformats.org/officeDocument/2006/relationships/image" Target="../media/image105.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2.xml"/><Relationship Id="rId3" Type="http://schemas.openxmlformats.org/officeDocument/2006/relationships/image" Target="../media/image87.png"/><Relationship Id="rId4" Type="http://schemas.openxmlformats.org/officeDocument/2006/relationships/image" Target="../media/image105.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3.xml"/><Relationship Id="rId3" Type="http://schemas.openxmlformats.org/officeDocument/2006/relationships/image" Target="../media/image91.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4.xml"/><Relationship Id="rId3" Type="http://schemas.openxmlformats.org/officeDocument/2006/relationships/image" Target="../media/image91.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5.xml"/><Relationship Id="rId3" Type="http://schemas.openxmlformats.org/officeDocument/2006/relationships/image" Target="../media/image92.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6.xml"/><Relationship Id="rId3" Type="http://schemas.openxmlformats.org/officeDocument/2006/relationships/image" Target="../media/image96.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7.xml"/><Relationship Id="rId3" Type="http://schemas.openxmlformats.org/officeDocument/2006/relationships/image" Target="../media/image94.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8.xml"/><Relationship Id="rId3" Type="http://schemas.openxmlformats.org/officeDocument/2006/relationships/image" Target="../media/image99.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9.xml"/><Relationship Id="rId3" Type="http://schemas.openxmlformats.org/officeDocument/2006/relationships/hyperlink" Target="https://docs.google.com/document/d/1tidSMzpGY7614aBCxkx_pnHjR3yMIYd8RORtQWOEHRc/edit?tab=t.q6h0rd5otpng" TargetMode="External"/><Relationship Id="rId4" Type="http://schemas.openxmlformats.org/officeDocument/2006/relationships/image" Target="../media/image98.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2.xml"/><Relationship Id="rId3" Type="http://schemas.openxmlformats.org/officeDocument/2006/relationships/image" Target="../media/image102.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5.xml"/><Relationship Id="rId3" Type="http://schemas.openxmlformats.org/officeDocument/2006/relationships/image" Target="../media/image97.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8.xml"/><Relationship Id="rId3" Type="http://schemas.openxmlformats.org/officeDocument/2006/relationships/image" Target="../media/image103.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0.xml"/><Relationship Id="rId3" Type="http://schemas.openxmlformats.org/officeDocument/2006/relationships/image" Target="../media/image100.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1.xml"/><Relationship Id="rId3" Type="http://schemas.openxmlformats.org/officeDocument/2006/relationships/image" Target="../media/image101.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2.xml"/><Relationship Id="rId3" Type="http://schemas.openxmlformats.org/officeDocument/2006/relationships/hyperlink" Target="https://docs.google.com/document/d/1tidSMzpGY7614aBCxkx_pnHjR3yMIYd8RORtQWOEHRc/edit?tab=t.3u968k474zkm" TargetMode="External"/><Relationship Id="rId4" Type="http://schemas.openxmlformats.org/officeDocument/2006/relationships/image" Target="../media/image95.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5.xml"/><Relationship Id="rId3" Type="http://schemas.openxmlformats.org/officeDocument/2006/relationships/image" Target="../media/image106.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7.xml"/><Relationship Id="rId3" Type="http://schemas.openxmlformats.org/officeDocument/2006/relationships/image" Target="../media/image111.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8.xml"/><Relationship Id="rId3" Type="http://schemas.openxmlformats.org/officeDocument/2006/relationships/image" Target="../media/image107.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9.xml"/><Relationship Id="rId3" Type="http://schemas.openxmlformats.org/officeDocument/2006/relationships/image" Target="../media/image104.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0.xml"/><Relationship Id="rId3" Type="http://schemas.openxmlformats.org/officeDocument/2006/relationships/image" Target="../media/image104.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1.xml"/><Relationship Id="rId3" Type="http://schemas.openxmlformats.org/officeDocument/2006/relationships/image" Target="../media/image104.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2.xml"/><Relationship Id="rId3" Type="http://schemas.openxmlformats.org/officeDocument/2006/relationships/image" Target="../media/image104.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5.xml"/><Relationship Id="rId3" Type="http://schemas.openxmlformats.org/officeDocument/2006/relationships/hyperlink" Target="https://docs.google.com/document/d/1tidSMzpGY7614aBCxkx_pnHjR3yMIYd8RORtQWOEHRc/edit?tab=t.s3lq45yg78zy" TargetMode="External"/><Relationship Id="rId4" Type="http://schemas.openxmlformats.org/officeDocument/2006/relationships/image" Target="../media/image113.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7.xml"/><Relationship Id="rId3" Type="http://schemas.openxmlformats.org/officeDocument/2006/relationships/image" Target="../media/image109.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8.xml"/><Relationship Id="rId3" Type="http://schemas.openxmlformats.org/officeDocument/2006/relationships/image" Target="../media/image126.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9.xml"/><Relationship Id="rId3" Type="http://schemas.openxmlformats.org/officeDocument/2006/relationships/image" Target="../media/image112.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0.xml"/><Relationship Id="rId3" Type="http://schemas.openxmlformats.org/officeDocument/2006/relationships/image" Target="../media/image108.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1.xml"/><Relationship Id="rId3" Type="http://schemas.openxmlformats.org/officeDocument/2006/relationships/image" Target="../media/image114.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2.xml"/><Relationship Id="rId3" Type="http://schemas.openxmlformats.org/officeDocument/2006/relationships/image" Target="../media/image115.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3.xml"/><Relationship Id="rId3" Type="http://schemas.openxmlformats.org/officeDocument/2006/relationships/image" Target="../media/image110.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4.xml"/><Relationship Id="rId3" Type="http://schemas.openxmlformats.org/officeDocument/2006/relationships/image" Target="../media/image120.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5.xml"/><Relationship Id="rId3" Type="http://schemas.openxmlformats.org/officeDocument/2006/relationships/image" Target="../media/image123.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7.xml"/><Relationship Id="rId3" Type="http://schemas.openxmlformats.org/officeDocument/2006/relationships/image" Target="../media/image117.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8.xml"/><Relationship Id="rId3" Type="http://schemas.openxmlformats.org/officeDocument/2006/relationships/image" Target="../media/image119.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9.xml"/><Relationship Id="rId3" Type="http://schemas.openxmlformats.org/officeDocument/2006/relationships/hyperlink" Target="https://docs.google.com/document/d/1tidSMzpGY7614aBCxkx_pnHjR3yMIYd8RORtQWOEHRc/edit?tab=t.3fw3ueo8mjc6" TargetMode="External"/><Relationship Id="rId4" Type="http://schemas.openxmlformats.org/officeDocument/2006/relationships/image" Target="../media/image132.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2.xml"/><Relationship Id="rId3" Type="http://schemas.openxmlformats.org/officeDocument/2006/relationships/image" Target="../media/image124.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4.xml"/><Relationship Id="rId3" Type="http://schemas.openxmlformats.org/officeDocument/2006/relationships/image" Target="../media/image116.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5.xml"/><Relationship Id="rId3" Type="http://schemas.openxmlformats.org/officeDocument/2006/relationships/image" Target="../media/image118.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6.xml"/><Relationship Id="rId3" Type="http://schemas.openxmlformats.org/officeDocument/2006/relationships/image" Target="../media/image122.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7.xml"/><Relationship Id="rId3" Type="http://schemas.openxmlformats.org/officeDocument/2006/relationships/image" Target="../media/image121.pn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8.xml"/><Relationship Id="rId3" Type="http://schemas.openxmlformats.org/officeDocument/2006/relationships/image" Target="../media/image125.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0.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3.xml"/><Relationship Id="rId3" Type="http://schemas.openxmlformats.org/officeDocument/2006/relationships/hyperlink" Target="https://docs.google.com/document/d/1tidSMzpGY7614aBCxkx_pnHjR3yMIYd8RORtQWOEHRc/edit?tab=t.siftb5v1ol94" TargetMode="External"/><Relationship Id="rId4" Type="http://schemas.openxmlformats.org/officeDocument/2006/relationships/image" Target="../media/image128.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6.xml"/><Relationship Id="rId3" Type="http://schemas.openxmlformats.org/officeDocument/2006/relationships/image" Target="../media/image135.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7.xml"/><Relationship Id="rId3" Type="http://schemas.openxmlformats.org/officeDocument/2006/relationships/image" Target="../media/image133.pn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8.xml"/><Relationship Id="rId3" Type="http://schemas.openxmlformats.org/officeDocument/2006/relationships/image" Target="../media/image127.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0.xml"/><Relationship Id="rId3" Type="http://schemas.openxmlformats.org/officeDocument/2006/relationships/image" Target="../media/image130.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1.xml"/><Relationship Id="rId3" Type="http://schemas.openxmlformats.org/officeDocument/2006/relationships/image" Target="../media/image129.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2.xml"/><Relationship Id="rId3" Type="http://schemas.openxmlformats.org/officeDocument/2006/relationships/image" Target="../media/image134.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4.xml"/><Relationship Id="rId3" Type="http://schemas.openxmlformats.org/officeDocument/2006/relationships/hyperlink" Target="https://docs.google.com/document/d/1tidSMzpGY7614aBCxkx_pnHjR3yMIYd8RORtQWOEHRc/edit?tab=t.44xfazxjsvcp" TargetMode="External"/><Relationship Id="rId4" Type="http://schemas.openxmlformats.org/officeDocument/2006/relationships/image" Target="../media/image1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grpSp>
        <p:nvGrpSpPr>
          <p:cNvPr id="1317" name="Google Shape;1317;p33"/>
          <p:cNvGrpSpPr/>
          <p:nvPr/>
        </p:nvGrpSpPr>
        <p:grpSpPr>
          <a:xfrm>
            <a:off x="6948372" y="1807293"/>
            <a:ext cx="732822" cy="694261"/>
            <a:chOff x="7193957" y="3695477"/>
            <a:chExt cx="459623" cy="435437"/>
          </a:xfrm>
        </p:grpSpPr>
        <p:sp>
          <p:nvSpPr>
            <p:cNvPr id="1318" name="Google Shape;1318;p33"/>
            <p:cNvSpPr/>
            <p:nvPr/>
          </p:nvSpPr>
          <p:spPr>
            <a:xfrm>
              <a:off x="7310228" y="4010903"/>
              <a:ext cx="134680" cy="120011"/>
            </a:xfrm>
            <a:custGeom>
              <a:rect b="b" l="l" r="r" t="t"/>
              <a:pathLst>
                <a:path extrusionOk="0" h="3436" w="3856">
                  <a:moveTo>
                    <a:pt x="3003" y="1"/>
                  </a:moveTo>
                  <a:cubicBezTo>
                    <a:pt x="2963" y="1"/>
                    <a:pt x="2917" y="9"/>
                    <a:pt x="2863" y="27"/>
                  </a:cubicBezTo>
                  <a:cubicBezTo>
                    <a:pt x="2507" y="144"/>
                    <a:pt x="2141" y="793"/>
                    <a:pt x="1905" y="1078"/>
                  </a:cubicBezTo>
                  <a:cubicBezTo>
                    <a:pt x="1634" y="1403"/>
                    <a:pt x="1366" y="1730"/>
                    <a:pt x="1099" y="2059"/>
                  </a:cubicBezTo>
                  <a:cubicBezTo>
                    <a:pt x="728" y="2514"/>
                    <a:pt x="363" y="2973"/>
                    <a:pt x="1" y="3435"/>
                  </a:cubicBezTo>
                  <a:lnTo>
                    <a:pt x="3856" y="532"/>
                  </a:lnTo>
                  <a:cubicBezTo>
                    <a:pt x="3710" y="435"/>
                    <a:pt x="3564" y="338"/>
                    <a:pt x="3421" y="239"/>
                  </a:cubicBezTo>
                  <a:cubicBezTo>
                    <a:pt x="3232" y="109"/>
                    <a:pt x="3151" y="1"/>
                    <a:pt x="3003" y="1"/>
                  </a:cubicBezTo>
                  <a:close/>
                </a:path>
              </a:pathLst>
            </a:custGeom>
            <a:solidFill>
              <a:srgbClr val="B4B0EF">
                <a:alpha val="38360"/>
              </a:srgbClr>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33"/>
            <p:cNvSpPr/>
            <p:nvPr/>
          </p:nvSpPr>
          <p:spPr>
            <a:xfrm>
              <a:off x="7287754" y="3743572"/>
              <a:ext cx="313230" cy="375401"/>
            </a:xfrm>
            <a:custGeom>
              <a:rect b="b" l="l" r="r" t="t"/>
              <a:pathLst>
                <a:path extrusionOk="0" h="10748" w="8968">
                  <a:moveTo>
                    <a:pt x="8967" y="1"/>
                  </a:moveTo>
                  <a:cubicBezTo>
                    <a:pt x="6354" y="1996"/>
                    <a:pt x="3522" y="3704"/>
                    <a:pt x="748" y="5460"/>
                  </a:cubicBezTo>
                  <a:cubicBezTo>
                    <a:pt x="738" y="5494"/>
                    <a:pt x="721" y="5525"/>
                    <a:pt x="699" y="5551"/>
                  </a:cubicBezTo>
                  <a:cubicBezTo>
                    <a:pt x="448" y="7280"/>
                    <a:pt x="215" y="9012"/>
                    <a:pt x="0" y="10747"/>
                  </a:cubicBezTo>
                  <a:cubicBezTo>
                    <a:pt x="529" y="10072"/>
                    <a:pt x="1065" y="9402"/>
                    <a:pt x="1607" y="8737"/>
                  </a:cubicBezTo>
                  <a:cubicBezTo>
                    <a:pt x="1983" y="8278"/>
                    <a:pt x="2363" y="7823"/>
                    <a:pt x="2745" y="7369"/>
                  </a:cubicBezTo>
                  <a:cubicBezTo>
                    <a:pt x="2866" y="7226"/>
                    <a:pt x="3008" y="6987"/>
                    <a:pt x="3185" y="6862"/>
                  </a:cubicBezTo>
                  <a:cubicBezTo>
                    <a:pt x="5052" y="4524"/>
                    <a:pt x="6979" y="2238"/>
                    <a:pt x="8967" y="1"/>
                  </a:cubicBezTo>
                  <a:close/>
                </a:path>
              </a:pathLst>
            </a:custGeom>
            <a:solidFill>
              <a:srgbClr val="B4B0EF">
                <a:alpha val="38360"/>
              </a:srgbClr>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33"/>
            <p:cNvSpPr/>
            <p:nvPr/>
          </p:nvSpPr>
          <p:spPr>
            <a:xfrm>
              <a:off x="7193957" y="3695477"/>
              <a:ext cx="423182" cy="214001"/>
            </a:xfrm>
            <a:custGeom>
              <a:rect b="b" l="l" r="r" t="t"/>
              <a:pathLst>
                <a:path extrusionOk="0" h="6127" w="12116">
                  <a:moveTo>
                    <a:pt x="12116" y="1"/>
                  </a:moveTo>
                  <a:cubicBezTo>
                    <a:pt x="8025" y="1008"/>
                    <a:pt x="3957" y="2026"/>
                    <a:pt x="1" y="3493"/>
                  </a:cubicBezTo>
                  <a:cubicBezTo>
                    <a:pt x="1013" y="4377"/>
                    <a:pt x="2030" y="5255"/>
                    <a:pt x="3052" y="6127"/>
                  </a:cubicBezTo>
                  <a:cubicBezTo>
                    <a:pt x="6129" y="4178"/>
                    <a:pt x="9278" y="2294"/>
                    <a:pt x="12116" y="1"/>
                  </a:cubicBezTo>
                  <a:close/>
                </a:path>
              </a:pathLst>
            </a:custGeom>
            <a:solidFill>
              <a:schemeClr val="accent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33"/>
            <p:cNvSpPr/>
            <p:nvPr/>
          </p:nvSpPr>
          <p:spPr>
            <a:xfrm>
              <a:off x="7427354" y="3721684"/>
              <a:ext cx="226225" cy="357343"/>
            </a:xfrm>
            <a:custGeom>
              <a:rect b="b" l="l" r="r" t="t"/>
              <a:pathLst>
                <a:path extrusionOk="0" h="10231" w="6477">
                  <a:moveTo>
                    <a:pt x="6477" y="0"/>
                  </a:moveTo>
                  <a:lnTo>
                    <a:pt x="6477" y="0"/>
                  </a:lnTo>
                  <a:cubicBezTo>
                    <a:pt x="4244" y="2474"/>
                    <a:pt x="2085" y="5011"/>
                    <a:pt x="1" y="7611"/>
                  </a:cubicBezTo>
                  <a:cubicBezTo>
                    <a:pt x="136" y="7687"/>
                    <a:pt x="259" y="7798"/>
                    <a:pt x="363" y="7870"/>
                  </a:cubicBezTo>
                  <a:cubicBezTo>
                    <a:pt x="813" y="8184"/>
                    <a:pt x="1272" y="8484"/>
                    <a:pt x="1739" y="8774"/>
                  </a:cubicBezTo>
                  <a:cubicBezTo>
                    <a:pt x="2595" y="9303"/>
                    <a:pt x="3476" y="9784"/>
                    <a:pt x="4377" y="10230"/>
                  </a:cubicBezTo>
                  <a:cubicBezTo>
                    <a:pt x="5077" y="6820"/>
                    <a:pt x="5777" y="3410"/>
                    <a:pt x="6477" y="0"/>
                  </a:cubicBezTo>
                  <a:close/>
                </a:path>
              </a:pathLst>
            </a:custGeom>
            <a:solidFill>
              <a:schemeClr val="accent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2" name="Google Shape;1322;p33"/>
          <p:cNvGrpSpPr/>
          <p:nvPr/>
        </p:nvGrpSpPr>
        <p:grpSpPr>
          <a:xfrm>
            <a:off x="5165212" y="1807308"/>
            <a:ext cx="940638" cy="1077670"/>
            <a:chOff x="7156626" y="3330831"/>
            <a:chExt cx="547838" cy="627647"/>
          </a:xfrm>
        </p:grpSpPr>
        <p:sp>
          <p:nvSpPr>
            <p:cNvPr id="1323" name="Google Shape;1323;p33"/>
            <p:cNvSpPr/>
            <p:nvPr/>
          </p:nvSpPr>
          <p:spPr>
            <a:xfrm>
              <a:off x="7252257" y="3597223"/>
              <a:ext cx="90113" cy="85398"/>
            </a:xfrm>
            <a:custGeom>
              <a:rect b="b" l="l" r="r" t="t"/>
              <a:pathLst>
                <a:path extrusionOk="0" h="2445" w="2580">
                  <a:moveTo>
                    <a:pt x="2073" y="0"/>
                  </a:moveTo>
                  <a:cubicBezTo>
                    <a:pt x="1368" y="98"/>
                    <a:pt x="646" y="277"/>
                    <a:pt x="1" y="584"/>
                  </a:cubicBezTo>
                  <a:cubicBezTo>
                    <a:pt x="186" y="1211"/>
                    <a:pt x="399" y="1831"/>
                    <a:pt x="630" y="2445"/>
                  </a:cubicBezTo>
                  <a:cubicBezTo>
                    <a:pt x="1296" y="2332"/>
                    <a:pt x="1959" y="2047"/>
                    <a:pt x="2580" y="1778"/>
                  </a:cubicBezTo>
                  <a:cubicBezTo>
                    <a:pt x="2466" y="1173"/>
                    <a:pt x="2287" y="578"/>
                    <a:pt x="20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33"/>
            <p:cNvSpPr/>
            <p:nvPr/>
          </p:nvSpPr>
          <p:spPr>
            <a:xfrm>
              <a:off x="7398254" y="3678709"/>
              <a:ext cx="90113" cy="85398"/>
            </a:xfrm>
            <a:custGeom>
              <a:rect b="b" l="l" r="r" t="t"/>
              <a:pathLst>
                <a:path extrusionOk="0" h="2445" w="2580">
                  <a:moveTo>
                    <a:pt x="2074" y="0"/>
                  </a:moveTo>
                  <a:cubicBezTo>
                    <a:pt x="1369" y="98"/>
                    <a:pt x="647" y="277"/>
                    <a:pt x="1" y="584"/>
                  </a:cubicBezTo>
                  <a:cubicBezTo>
                    <a:pt x="186" y="1211"/>
                    <a:pt x="399" y="1831"/>
                    <a:pt x="630" y="2445"/>
                  </a:cubicBezTo>
                  <a:cubicBezTo>
                    <a:pt x="1297" y="2332"/>
                    <a:pt x="1959" y="2047"/>
                    <a:pt x="2580" y="1778"/>
                  </a:cubicBezTo>
                  <a:cubicBezTo>
                    <a:pt x="2467" y="1174"/>
                    <a:pt x="2288" y="578"/>
                    <a:pt x="20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33"/>
            <p:cNvSpPr/>
            <p:nvPr/>
          </p:nvSpPr>
          <p:spPr>
            <a:xfrm>
              <a:off x="7284530" y="3710982"/>
              <a:ext cx="90113" cy="85398"/>
            </a:xfrm>
            <a:custGeom>
              <a:rect b="b" l="l" r="r" t="t"/>
              <a:pathLst>
                <a:path extrusionOk="0" h="2445" w="2580">
                  <a:moveTo>
                    <a:pt x="2072" y="0"/>
                  </a:moveTo>
                  <a:cubicBezTo>
                    <a:pt x="1368" y="98"/>
                    <a:pt x="646" y="278"/>
                    <a:pt x="0" y="584"/>
                  </a:cubicBezTo>
                  <a:cubicBezTo>
                    <a:pt x="186" y="1212"/>
                    <a:pt x="398" y="1832"/>
                    <a:pt x="630" y="2444"/>
                  </a:cubicBezTo>
                  <a:cubicBezTo>
                    <a:pt x="1296" y="2333"/>
                    <a:pt x="1959" y="2046"/>
                    <a:pt x="2579" y="1778"/>
                  </a:cubicBezTo>
                  <a:cubicBezTo>
                    <a:pt x="2466" y="1173"/>
                    <a:pt x="2286" y="577"/>
                    <a:pt x="207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33"/>
            <p:cNvSpPr/>
            <p:nvPr/>
          </p:nvSpPr>
          <p:spPr>
            <a:xfrm>
              <a:off x="7428362" y="3784889"/>
              <a:ext cx="90148" cy="85398"/>
            </a:xfrm>
            <a:custGeom>
              <a:rect b="b" l="l" r="r" t="t"/>
              <a:pathLst>
                <a:path extrusionOk="0" h="2445" w="2581">
                  <a:moveTo>
                    <a:pt x="2074" y="1"/>
                  </a:moveTo>
                  <a:cubicBezTo>
                    <a:pt x="1369" y="98"/>
                    <a:pt x="647" y="278"/>
                    <a:pt x="1" y="583"/>
                  </a:cubicBezTo>
                  <a:cubicBezTo>
                    <a:pt x="186" y="1211"/>
                    <a:pt x="400" y="1832"/>
                    <a:pt x="631" y="2445"/>
                  </a:cubicBezTo>
                  <a:cubicBezTo>
                    <a:pt x="1298" y="2332"/>
                    <a:pt x="1960" y="2047"/>
                    <a:pt x="2581" y="1777"/>
                  </a:cubicBezTo>
                  <a:cubicBezTo>
                    <a:pt x="2467" y="1173"/>
                    <a:pt x="2288" y="578"/>
                    <a:pt x="20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33"/>
            <p:cNvSpPr/>
            <p:nvPr/>
          </p:nvSpPr>
          <p:spPr>
            <a:xfrm>
              <a:off x="7483547" y="3531629"/>
              <a:ext cx="90113" cy="85398"/>
            </a:xfrm>
            <a:custGeom>
              <a:rect b="b" l="l" r="r" t="t"/>
              <a:pathLst>
                <a:path extrusionOk="0" h="2445" w="2580">
                  <a:moveTo>
                    <a:pt x="2074" y="0"/>
                  </a:moveTo>
                  <a:cubicBezTo>
                    <a:pt x="1368" y="98"/>
                    <a:pt x="646" y="277"/>
                    <a:pt x="1" y="583"/>
                  </a:cubicBezTo>
                  <a:cubicBezTo>
                    <a:pt x="186" y="1211"/>
                    <a:pt x="399" y="1831"/>
                    <a:pt x="630" y="2445"/>
                  </a:cubicBezTo>
                  <a:cubicBezTo>
                    <a:pt x="1296" y="2332"/>
                    <a:pt x="1959" y="2047"/>
                    <a:pt x="2580" y="1777"/>
                  </a:cubicBezTo>
                  <a:cubicBezTo>
                    <a:pt x="2467" y="1172"/>
                    <a:pt x="2287" y="578"/>
                    <a:pt x="20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33"/>
            <p:cNvSpPr/>
            <p:nvPr/>
          </p:nvSpPr>
          <p:spPr>
            <a:xfrm>
              <a:off x="7214291" y="3400511"/>
              <a:ext cx="323010" cy="172437"/>
            </a:xfrm>
            <a:custGeom>
              <a:rect b="b" l="l" r="r" t="t"/>
              <a:pathLst>
                <a:path extrusionOk="0" h="4937" w="9248">
                  <a:moveTo>
                    <a:pt x="8604" y="1"/>
                  </a:moveTo>
                  <a:cubicBezTo>
                    <a:pt x="5712" y="702"/>
                    <a:pt x="2811" y="1457"/>
                    <a:pt x="1" y="2438"/>
                  </a:cubicBezTo>
                  <a:cubicBezTo>
                    <a:pt x="179" y="3285"/>
                    <a:pt x="426" y="4119"/>
                    <a:pt x="711" y="4936"/>
                  </a:cubicBezTo>
                  <a:cubicBezTo>
                    <a:pt x="3546" y="4024"/>
                    <a:pt x="6383" y="3107"/>
                    <a:pt x="9248" y="2288"/>
                  </a:cubicBezTo>
                  <a:cubicBezTo>
                    <a:pt x="9077" y="1517"/>
                    <a:pt x="8888" y="736"/>
                    <a:pt x="86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33"/>
            <p:cNvSpPr/>
            <p:nvPr/>
          </p:nvSpPr>
          <p:spPr>
            <a:xfrm>
              <a:off x="7314638" y="3817162"/>
              <a:ext cx="90113" cy="85398"/>
            </a:xfrm>
            <a:custGeom>
              <a:rect b="b" l="l" r="r" t="t"/>
              <a:pathLst>
                <a:path extrusionOk="0" h="2445" w="2580">
                  <a:moveTo>
                    <a:pt x="2073" y="0"/>
                  </a:moveTo>
                  <a:cubicBezTo>
                    <a:pt x="1369" y="98"/>
                    <a:pt x="647" y="277"/>
                    <a:pt x="0" y="583"/>
                  </a:cubicBezTo>
                  <a:cubicBezTo>
                    <a:pt x="187" y="1211"/>
                    <a:pt x="398" y="1831"/>
                    <a:pt x="629" y="2444"/>
                  </a:cubicBezTo>
                  <a:cubicBezTo>
                    <a:pt x="1296" y="2332"/>
                    <a:pt x="1958" y="2046"/>
                    <a:pt x="2579" y="1777"/>
                  </a:cubicBezTo>
                  <a:cubicBezTo>
                    <a:pt x="2467" y="1172"/>
                    <a:pt x="2287" y="578"/>
                    <a:pt x="207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33"/>
            <p:cNvSpPr/>
            <p:nvPr/>
          </p:nvSpPr>
          <p:spPr>
            <a:xfrm>
              <a:off x="7518021" y="3646890"/>
              <a:ext cx="126752" cy="179877"/>
            </a:xfrm>
            <a:custGeom>
              <a:rect b="b" l="l" r="r" t="t"/>
              <a:pathLst>
                <a:path extrusionOk="0" h="5150" w="3629">
                  <a:moveTo>
                    <a:pt x="2362" y="0"/>
                  </a:moveTo>
                  <a:cubicBezTo>
                    <a:pt x="1568" y="234"/>
                    <a:pt x="783" y="500"/>
                    <a:pt x="0" y="774"/>
                  </a:cubicBezTo>
                  <a:lnTo>
                    <a:pt x="1242" y="5150"/>
                  </a:lnTo>
                  <a:cubicBezTo>
                    <a:pt x="2059" y="5051"/>
                    <a:pt x="2870" y="4785"/>
                    <a:pt x="3629" y="4468"/>
                  </a:cubicBezTo>
                  <a:lnTo>
                    <a:pt x="2362"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33"/>
            <p:cNvSpPr/>
            <p:nvPr/>
          </p:nvSpPr>
          <p:spPr>
            <a:xfrm>
              <a:off x="7366016" y="3564950"/>
              <a:ext cx="90113" cy="85433"/>
            </a:xfrm>
            <a:custGeom>
              <a:rect b="b" l="l" r="r" t="t"/>
              <a:pathLst>
                <a:path extrusionOk="0" h="2446" w="2580">
                  <a:moveTo>
                    <a:pt x="2074" y="1"/>
                  </a:moveTo>
                  <a:cubicBezTo>
                    <a:pt x="1368" y="99"/>
                    <a:pt x="646" y="278"/>
                    <a:pt x="0" y="583"/>
                  </a:cubicBezTo>
                  <a:cubicBezTo>
                    <a:pt x="186" y="1211"/>
                    <a:pt x="398" y="1832"/>
                    <a:pt x="630" y="2445"/>
                  </a:cubicBezTo>
                  <a:cubicBezTo>
                    <a:pt x="1296" y="2333"/>
                    <a:pt x="1959" y="2047"/>
                    <a:pt x="2579" y="1778"/>
                  </a:cubicBezTo>
                  <a:cubicBezTo>
                    <a:pt x="2467" y="1173"/>
                    <a:pt x="2286" y="578"/>
                    <a:pt x="207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3"/>
            <p:cNvSpPr/>
            <p:nvPr/>
          </p:nvSpPr>
          <p:spPr>
            <a:xfrm>
              <a:off x="7156626" y="3330831"/>
              <a:ext cx="547838" cy="627647"/>
            </a:xfrm>
            <a:custGeom>
              <a:rect b="b" l="l" r="r" t="t"/>
              <a:pathLst>
                <a:path extrusionOk="0" h="17970" w="15685">
                  <a:moveTo>
                    <a:pt x="10357" y="1627"/>
                  </a:moveTo>
                  <a:cubicBezTo>
                    <a:pt x="10433" y="1627"/>
                    <a:pt x="10491" y="1676"/>
                    <a:pt x="10520" y="1750"/>
                  </a:cubicBezTo>
                  <a:cubicBezTo>
                    <a:pt x="10860" y="2582"/>
                    <a:pt x="11068" y="3477"/>
                    <a:pt x="11260" y="4355"/>
                  </a:cubicBezTo>
                  <a:cubicBezTo>
                    <a:pt x="11279" y="4444"/>
                    <a:pt x="11235" y="4538"/>
                    <a:pt x="11143" y="4564"/>
                  </a:cubicBezTo>
                  <a:cubicBezTo>
                    <a:pt x="8176" y="5408"/>
                    <a:pt x="5239" y="6361"/>
                    <a:pt x="2304" y="7306"/>
                  </a:cubicBezTo>
                  <a:cubicBezTo>
                    <a:pt x="2288" y="7311"/>
                    <a:pt x="2272" y="7313"/>
                    <a:pt x="2257" y="7313"/>
                  </a:cubicBezTo>
                  <a:cubicBezTo>
                    <a:pt x="2184" y="7313"/>
                    <a:pt x="2119" y="7258"/>
                    <a:pt x="2095" y="7190"/>
                  </a:cubicBezTo>
                  <a:cubicBezTo>
                    <a:pt x="1767" y="6270"/>
                    <a:pt x="1484" y="5325"/>
                    <a:pt x="1293" y="4367"/>
                  </a:cubicBezTo>
                  <a:cubicBezTo>
                    <a:pt x="1286" y="4329"/>
                    <a:pt x="1290" y="4291"/>
                    <a:pt x="1307" y="4256"/>
                  </a:cubicBezTo>
                  <a:cubicBezTo>
                    <a:pt x="1324" y="4209"/>
                    <a:pt x="1363" y="4173"/>
                    <a:pt x="1410" y="4157"/>
                  </a:cubicBezTo>
                  <a:cubicBezTo>
                    <a:pt x="4315" y="3135"/>
                    <a:pt x="7319" y="2357"/>
                    <a:pt x="10311" y="1632"/>
                  </a:cubicBezTo>
                  <a:cubicBezTo>
                    <a:pt x="10327" y="1629"/>
                    <a:pt x="10342" y="1627"/>
                    <a:pt x="10357" y="1627"/>
                  </a:cubicBezTo>
                  <a:close/>
                  <a:moveTo>
                    <a:pt x="11557" y="5394"/>
                  </a:moveTo>
                  <a:cubicBezTo>
                    <a:pt x="11628" y="5394"/>
                    <a:pt x="11685" y="5459"/>
                    <a:pt x="11707" y="5518"/>
                  </a:cubicBezTo>
                  <a:cubicBezTo>
                    <a:pt x="11962" y="6185"/>
                    <a:pt x="12173" y="6877"/>
                    <a:pt x="12292" y="7580"/>
                  </a:cubicBezTo>
                  <a:cubicBezTo>
                    <a:pt x="12309" y="7682"/>
                    <a:pt x="12267" y="7751"/>
                    <a:pt x="12176" y="7789"/>
                  </a:cubicBezTo>
                  <a:cubicBezTo>
                    <a:pt x="11446" y="8105"/>
                    <a:pt x="10672" y="8442"/>
                    <a:pt x="9882" y="8552"/>
                  </a:cubicBezTo>
                  <a:cubicBezTo>
                    <a:pt x="9878" y="8553"/>
                    <a:pt x="9873" y="8553"/>
                    <a:pt x="9868" y="8553"/>
                  </a:cubicBezTo>
                  <a:cubicBezTo>
                    <a:pt x="9798" y="8553"/>
                    <a:pt x="9740" y="8487"/>
                    <a:pt x="9718" y="8429"/>
                  </a:cubicBezTo>
                  <a:cubicBezTo>
                    <a:pt x="9448" y="7725"/>
                    <a:pt x="9202" y="7011"/>
                    <a:pt x="8993" y="6287"/>
                  </a:cubicBezTo>
                  <a:cubicBezTo>
                    <a:pt x="8991" y="6279"/>
                    <a:pt x="8990" y="6269"/>
                    <a:pt x="8988" y="6260"/>
                  </a:cubicBezTo>
                  <a:cubicBezTo>
                    <a:pt x="8988" y="6258"/>
                    <a:pt x="8987" y="6255"/>
                    <a:pt x="8987" y="6253"/>
                  </a:cubicBezTo>
                  <a:lnTo>
                    <a:pt x="8987" y="6248"/>
                  </a:lnTo>
                  <a:cubicBezTo>
                    <a:pt x="8977" y="6191"/>
                    <a:pt x="9000" y="6131"/>
                    <a:pt x="9069" y="6097"/>
                  </a:cubicBezTo>
                  <a:cubicBezTo>
                    <a:pt x="9837" y="5710"/>
                    <a:pt x="10696" y="5501"/>
                    <a:pt x="11544" y="5395"/>
                  </a:cubicBezTo>
                  <a:cubicBezTo>
                    <a:pt x="11548" y="5394"/>
                    <a:pt x="11553" y="5394"/>
                    <a:pt x="11557" y="5394"/>
                  </a:cubicBezTo>
                  <a:close/>
                  <a:moveTo>
                    <a:pt x="8192" y="6348"/>
                  </a:moveTo>
                  <a:cubicBezTo>
                    <a:pt x="8262" y="6348"/>
                    <a:pt x="8320" y="6413"/>
                    <a:pt x="8342" y="6473"/>
                  </a:cubicBezTo>
                  <a:cubicBezTo>
                    <a:pt x="8597" y="7139"/>
                    <a:pt x="8809" y="7831"/>
                    <a:pt x="8927" y="8535"/>
                  </a:cubicBezTo>
                  <a:lnTo>
                    <a:pt x="8927" y="8536"/>
                  </a:lnTo>
                  <a:cubicBezTo>
                    <a:pt x="8944" y="8636"/>
                    <a:pt x="8902" y="8706"/>
                    <a:pt x="8810" y="8745"/>
                  </a:cubicBezTo>
                  <a:cubicBezTo>
                    <a:pt x="8081" y="9059"/>
                    <a:pt x="7307" y="9397"/>
                    <a:pt x="6517" y="9507"/>
                  </a:cubicBezTo>
                  <a:cubicBezTo>
                    <a:pt x="6512" y="9507"/>
                    <a:pt x="6507" y="9508"/>
                    <a:pt x="6503" y="9508"/>
                  </a:cubicBezTo>
                  <a:cubicBezTo>
                    <a:pt x="6432" y="9508"/>
                    <a:pt x="6375" y="9442"/>
                    <a:pt x="6353" y="9383"/>
                  </a:cubicBezTo>
                  <a:cubicBezTo>
                    <a:pt x="6083" y="8680"/>
                    <a:pt x="5837" y="7966"/>
                    <a:pt x="5628" y="7243"/>
                  </a:cubicBezTo>
                  <a:cubicBezTo>
                    <a:pt x="5626" y="7233"/>
                    <a:pt x="5624" y="7223"/>
                    <a:pt x="5623" y="7215"/>
                  </a:cubicBezTo>
                  <a:cubicBezTo>
                    <a:pt x="5623" y="7212"/>
                    <a:pt x="5622" y="7210"/>
                    <a:pt x="5622" y="7208"/>
                  </a:cubicBezTo>
                  <a:cubicBezTo>
                    <a:pt x="5621" y="7206"/>
                    <a:pt x="5622" y="7205"/>
                    <a:pt x="5622" y="7203"/>
                  </a:cubicBezTo>
                  <a:cubicBezTo>
                    <a:pt x="5612" y="7145"/>
                    <a:pt x="5634" y="7086"/>
                    <a:pt x="5704" y="7051"/>
                  </a:cubicBezTo>
                  <a:cubicBezTo>
                    <a:pt x="6471" y="6666"/>
                    <a:pt x="7331" y="6457"/>
                    <a:pt x="8179" y="6349"/>
                  </a:cubicBezTo>
                  <a:cubicBezTo>
                    <a:pt x="8183" y="6349"/>
                    <a:pt x="8187" y="6348"/>
                    <a:pt x="8192" y="6348"/>
                  </a:cubicBezTo>
                  <a:close/>
                  <a:moveTo>
                    <a:pt x="4935" y="7272"/>
                  </a:moveTo>
                  <a:cubicBezTo>
                    <a:pt x="5006" y="7272"/>
                    <a:pt x="5062" y="7337"/>
                    <a:pt x="5085" y="7396"/>
                  </a:cubicBezTo>
                  <a:cubicBezTo>
                    <a:pt x="5339" y="8064"/>
                    <a:pt x="5551" y="8755"/>
                    <a:pt x="5670" y="9460"/>
                  </a:cubicBezTo>
                  <a:cubicBezTo>
                    <a:pt x="5687" y="9560"/>
                    <a:pt x="5645" y="9629"/>
                    <a:pt x="5554" y="9669"/>
                  </a:cubicBezTo>
                  <a:cubicBezTo>
                    <a:pt x="4824" y="9983"/>
                    <a:pt x="4050" y="10321"/>
                    <a:pt x="3259" y="10430"/>
                  </a:cubicBezTo>
                  <a:cubicBezTo>
                    <a:pt x="3254" y="10431"/>
                    <a:pt x="3250" y="10431"/>
                    <a:pt x="3245" y="10431"/>
                  </a:cubicBezTo>
                  <a:cubicBezTo>
                    <a:pt x="3175" y="10431"/>
                    <a:pt x="3118" y="10366"/>
                    <a:pt x="3096" y="10307"/>
                  </a:cubicBezTo>
                  <a:cubicBezTo>
                    <a:pt x="2827" y="9603"/>
                    <a:pt x="2580" y="8890"/>
                    <a:pt x="2372" y="8167"/>
                  </a:cubicBezTo>
                  <a:cubicBezTo>
                    <a:pt x="2369" y="8157"/>
                    <a:pt x="2367" y="8148"/>
                    <a:pt x="2365" y="8138"/>
                  </a:cubicBezTo>
                  <a:cubicBezTo>
                    <a:pt x="2365" y="8136"/>
                    <a:pt x="2365" y="8133"/>
                    <a:pt x="2364" y="8132"/>
                  </a:cubicBezTo>
                  <a:lnTo>
                    <a:pt x="2364" y="8127"/>
                  </a:lnTo>
                  <a:cubicBezTo>
                    <a:pt x="2355" y="8069"/>
                    <a:pt x="2378" y="8009"/>
                    <a:pt x="2447" y="7975"/>
                  </a:cubicBezTo>
                  <a:cubicBezTo>
                    <a:pt x="3215" y="7589"/>
                    <a:pt x="4074" y="7380"/>
                    <a:pt x="4922" y="7273"/>
                  </a:cubicBezTo>
                  <a:cubicBezTo>
                    <a:pt x="4927" y="7272"/>
                    <a:pt x="4931" y="7272"/>
                    <a:pt x="4935" y="7272"/>
                  </a:cubicBezTo>
                  <a:close/>
                  <a:moveTo>
                    <a:pt x="9117" y="9606"/>
                  </a:moveTo>
                  <a:cubicBezTo>
                    <a:pt x="9187" y="9606"/>
                    <a:pt x="9244" y="9670"/>
                    <a:pt x="9267" y="9730"/>
                  </a:cubicBezTo>
                  <a:cubicBezTo>
                    <a:pt x="9520" y="10397"/>
                    <a:pt x="9733" y="11088"/>
                    <a:pt x="9851" y="11793"/>
                  </a:cubicBezTo>
                  <a:cubicBezTo>
                    <a:pt x="9868" y="11893"/>
                    <a:pt x="9826" y="11962"/>
                    <a:pt x="9734" y="12002"/>
                  </a:cubicBezTo>
                  <a:cubicBezTo>
                    <a:pt x="9005" y="12316"/>
                    <a:pt x="8231" y="12654"/>
                    <a:pt x="7441" y="12763"/>
                  </a:cubicBezTo>
                  <a:cubicBezTo>
                    <a:pt x="7435" y="12764"/>
                    <a:pt x="7430" y="12764"/>
                    <a:pt x="7424" y="12764"/>
                  </a:cubicBezTo>
                  <a:cubicBezTo>
                    <a:pt x="7354" y="12764"/>
                    <a:pt x="7298" y="12698"/>
                    <a:pt x="7276" y="12640"/>
                  </a:cubicBezTo>
                  <a:cubicBezTo>
                    <a:pt x="7007" y="11936"/>
                    <a:pt x="6762" y="11223"/>
                    <a:pt x="6552" y="10500"/>
                  </a:cubicBezTo>
                  <a:cubicBezTo>
                    <a:pt x="6549" y="10490"/>
                    <a:pt x="6548" y="10481"/>
                    <a:pt x="6547" y="10471"/>
                  </a:cubicBezTo>
                  <a:cubicBezTo>
                    <a:pt x="6547" y="10469"/>
                    <a:pt x="6545" y="10467"/>
                    <a:pt x="6545" y="10465"/>
                  </a:cubicBezTo>
                  <a:lnTo>
                    <a:pt x="6545" y="10460"/>
                  </a:lnTo>
                  <a:cubicBezTo>
                    <a:pt x="6537" y="10403"/>
                    <a:pt x="6558" y="10344"/>
                    <a:pt x="6627" y="10308"/>
                  </a:cubicBezTo>
                  <a:cubicBezTo>
                    <a:pt x="7395" y="9922"/>
                    <a:pt x="8254" y="9713"/>
                    <a:pt x="9102" y="9607"/>
                  </a:cubicBezTo>
                  <a:cubicBezTo>
                    <a:pt x="9107" y="9606"/>
                    <a:pt x="9112" y="9606"/>
                    <a:pt x="9117" y="9606"/>
                  </a:cubicBezTo>
                  <a:close/>
                  <a:moveTo>
                    <a:pt x="5860" y="10529"/>
                  </a:moveTo>
                  <a:cubicBezTo>
                    <a:pt x="5930" y="10529"/>
                    <a:pt x="5987" y="10594"/>
                    <a:pt x="6010" y="10654"/>
                  </a:cubicBezTo>
                  <a:cubicBezTo>
                    <a:pt x="6264" y="11320"/>
                    <a:pt x="6476" y="12012"/>
                    <a:pt x="6594" y="12716"/>
                  </a:cubicBezTo>
                  <a:cubicBezTo>
                    <a:pt x="6611" y="12818"/>
                    <a:pt x="6569" y="12887"/>
                    <a:pt x="6477" y="12925"/>
                  </a:cubicBezTo>
                  <a:cubicBezTo>
                    <a:pt x="5748" y="13240"/>
                    <a:pt x="4974" y="13578"/>
                    <a:pt x="4183" y="13687"/>
                  </a:cubicBezTo>
                  <a:cubicBezTo>
                    <a:pt x="4178" y="13688"/>
                    <a:pt x="4172" y="13688"/>
                    <a:pt x="4167" y="13688"/>
                  </a:cubicBezTo>
                  <a:cubicBezTo>
                    <a:pt x="4099" y="13688"/>
                    <a:pt x="4041" y="13622"/>
                    <a:pt x="4020" y="13563"/>
                  </a:cubicBezTo>
                  <a:cubicBezTo>
                    <a:pt x="3750" y="12860"/>
                    <a:pt x="3504" y="12146"/>
                    <a:pt x="3295" y="11423"/>
                  </a:cubicBezTo>
                  <a:cubicBezTo>
                    <a:pt x="3293" y="11413"/>
                    <a:pt x="3290" y="11405"/>
                    <a:pt x="3290" y="11395"/>
                  </a:cubicBezTo>
                  <a:cubicBezTo>
                    <a:pt x="3290" y="11392"/>
                    <a:pt x="3289" y="11391"/>
                    <a:pt x="3289" y="11388"/>
                  </a:cubicBezTo>
                  <a:cubicBezTo>
                    <a:pt x="3289" y="11386"/>
                    <a:pt x="3289" y="11385"/>
                    <a:pt x="3289" y="11383"/>
                  </a:cubicBezTo>
                  <a:cubicBezTo>
                    <a:pt x="3280" y="11327"/>
                    <a:pt x="3301" y="11267"/>
                    <a:pt x="3371" y="11233"/>
                  </a:cubicBezTo>
                  <a:cubicBezTo>
                    <a:pt x="4138" y="10846"/>
                    <a:pt x="4998" y="10637"/>
                    <a:pt x="5846" y="10530"/>
                  </a:cubicBezTo>
                  <a:cubicBezTo>
                    <a:pt x="5851" y="10530"/>
                    <a:pt x="5856" y="10529"/>
                    <a:pt x="5860" y="10529"/>
                  </a:cubicBezTo>
                  <a:close/>
                  <a:moveTo>
                    <a:pt x="12823" y="8668"/>
                  </a:moveTo>
                  <a:cubicBezTo>
                    <a:pt x="12898" y="8668"/>
                    <a:pt x="12965" y="8717"/>
                    <a:pt x="12988" y="8791"/>
                  </a:cubicBezTo>
                  <a:lnTo>
                    <a:pt x="14342" y="13568"/>
                  </a:lnTo>
                  <a:cubicBezTo>
                    <a:pt x="14370" y="13666"/>
                    <a:pt x="14310" y="13741"/>
                    <a:pt x="14226" y="13777"/>
                  </a:cubicBezTo>
                  <a:cubicBezTo>
                    <a:pt x="13352" y="14153"/>
                    <a:pt x="12416" y="14460"/>
                    <a:pt x="11466" y="14554"/>
                  </a:cubicBezTo>
                  <a:cubicBezTo>
                    <a:pt x="11462" y="14554"/>
                    <a:pt x="11458" y="14554"/>
                    <a:pt x="11455" y="14554"/>
                  </a:cubicBezTo>
                  <a:cubicBezTo>
                    <a:pt x="11386" y="14554"/>
                    <a:pt x="11321" y="14493"/>
                    <a:pt x="11303" y="14430"/>
                  </a:cubicBezTo>
                  <a:lnTo>
                    <a:pt x="9979" y="9761"/>
                  </a:lnTo>
                  <a:cubicBezTo>
                    <a:pt x="9959" y="9701"/>
                    <a:pt x="9979" y="9634"/>
                    <a:pt x="10028" y="9594"/>
                  </a:cubicBezTo>
                  <a:cubicBezTo>
                    <a:pt x="10047" y="9576"/>
                    <a:pt x="10070" y="9561"/>
                    <a:pt x="10095" y="9552"/>
                  </a:cubicBezTo>
                  <a:cubicBezTo>
                    <a:pt x="10983" y="9241"/>
                    <a:pt x="11874" y="8934"/>
                    <a:pt x="12778" y="8675"/>
                  </a:cubicBezTo>
                  <a:cubicBezTo>
                    <a:pt x="12793" y="8670"/>
                    <a:pt x="12808" y="8668"/>
                    <a:pt x="12823" y="8668"/>
                  </a:cubicBezTo>
                  <a:close/>
                  <a:moveTo>
                    <a:pt x="9979" y="12645"/>
                  </a:moveTo>
                  <a:cubicBezTo>
                    <a:pt x="10050" y="12645"/>
                    <a:pt x="10106" y="12710"/>
                    <a:pt x="10128" y="12769"/>
                  </a:cubicBezTo>
                  <a:cubicBezTo>
                    <a:pt x="10383" y="13436"/>
                    <a:pt x="10595" y="14128"/>
                    <a:pt x="10713" y="14832"/>
                  </a:cubicBezTo>
                  <a:lnTo>
                    <a:pt x="10713" y="14833"/>
                  </a:lnTo>
                  <a:cubicBezTo>
                    <a:pt x="10731" y="14933"/>
                    <a:pt x="10687" y="15002"/>
                    <a:pt x="10596" y="15042"/>
                  </a:cubicBezTo>
                  <a:cubicBezTo>
                    <a:pt x="9868" y="15356"/>
                    <a:pt x="9094" y="15693"/>
                    <a:pt x="8302" y="15803"/>
                  </a:cubicBezTo>
                  <a:cubicBezTo>
                    <a:pt x="8297" y="15804"/>
                    <a:pt x="8293" y="15804"/>
                    <a:pt x="8288" y="15804"/>
                  </a:cubicBezTo>
                  <a:cubicBezTo>
                    <a:pt x="8218" y="15804"/>
                    <a:pt x="8161" y="15739"/>
                    <a:pt x="8138" y="15680"/>
                  </a:cubicBezTo>
                  <a:cubicBezTo>
                    <a:pt x="7870" y="14976"/>
                    <a:pt x="7624" y="14262"/>
                    <a:pt x="7415" y="13538"/>
                  </a:cubicBezTo>
                  <a:cubicBezTo>
                    <a:pt x="7411" y="13530"/>
                    <a:pt x="7410" y="13520"/>
                    <a:pt x="7408" y="13511"/>
                  </a:cubicBezTo>
                  <a:cubicBezTo>
                    <a:pt x="7408" y="13509"/>
                    <a:pt x="7408" y="13506"/>
                    <a:pt x="7407" y="13504"/>
                  </a:cubicBezTo>
                  <a:cubicBezTo>
                    <a:pt x="7407" y="13503"/>
                    <a:pt x="7407" y="13501"/>
                    <a:pt x="7407" y="13499"/>
                  </a:cubicBezTo>
                  <a:cubicBezTo>
                    <a:pt x="7399" y="13442"/>
                    <a:pt x="7421" y="13383"/>
                    <a:pt x="7490" y="13348"/>
                  </a:cubicBezTo>
                  <a:cubicBezTo>
                    <a:pt x="8257" y="12961"/>
                    <a:pt x="9117" y="12752"/>
                    <a:pt x="9964" y="12646"/>
                  </a:cubicBezTo>
                  <a:cubicBezTo>
                    <a:pt x="9969" y="12645"/>
                    <a:pt x="9974" y="12645"/>
                    <a:pt x="9979" y="12645"/>
                  </a:cubicBezTo>
                  <a:close/>
                  <a:moveTo>
                    <a:pt x="6722" y="13568"/>
                  </a:moveTo>
                  <a:cubicBezTo>
                    <a:pt x="6793" y="13568"/>
                    <a:pt x="6849" y="13634"/>
                    <a:pt x="6872" y="13693"/>
                  </a:cubicBezTo>
                  <a:cubicBezTo>
                    <a:pt x="7125" y="14359"/>
                    <a:pt x="7338" y="15052"/>
                    <a:pt x="7457" y="15755"/>
                  </a:cubicBezTo>
                  <a:cubicBezTo>
                    <a:pt x="7473" y="15857"/>
                    <a:pt x="7431" y="15926"/>
                    <a:pt x="7339" y="15964"/>
                  </a:cubicBezTo>
                  <a:cubicBezTo>
                    <a:pt x="6610" y="16279"/>
                    <a:pt x="5837" y="16617"/>
                    <a:pt x="5046" y="16727"/>
                  </a:cubicBezTo>
                  <a:cubicBezTo>
                    <a:pt x="5041" y="16728"/>
                    <a:pt x="5036" y="16728"/>
                    <a:pt x="5031" y="16728"/>
                  </a:cubicBezTo>
                  <a:cubicBezTo>
                    <a:pt x="4961" y="16728"/>
                    <a:pt x="4905" y="16661"/>
                    <a:pt x="4881" y="16603"/>
                  </a:cubicBezTo>
                  <a:cubicBezTo>
                    <a:pt x="4612" y="15900"/>
                    <a:pt x="4367" y="15185"/>
                    <a:pt x="4157" y="14462"/>
                  </a:cubicBezTo>
                  <a:cubicBezTo>
                    <a:pt x="4154" y="14453"/>
                    <a:pt x="4153" y="14443"/>
                    <a:pt x="4152" y="14435"/>
                  </a:cubicBezTo>
                  <a:cubicBezTo>
                    <a:pt x="4152" y="14432"/>
                    <a:pt x="4152" y="14430"/>
                    <a:pt x="4151" y="14427"/>
                  </a:cubicBezTo>
                  <a:lnTo>
                    <a:pt x="4151" y="14422"/>
                  </a:lnTo>
                  <a:cubicBezTo>
                    <a:pt x="4142" y="14366"/>
                    <a:pt x="4163" y="14306"/>
                    <a:pt x="4232" y="14272"/>
                  </a:cubicBezTo>
                  <a:cubicBezTo>
                    <a:pt x="5000" y="13885"/>
                    <a:pt x="5859" y="13676"/>
                    <a:pt x="6707" y="13569"/>
                  </a:cubicBezTo>
                  <a:cubicBezTo>
                    <a:pt x="6712" y="13569"/>
                    <a:pt x="6717" y="13568"/>
                    <a:pt x="6722" y="13568"/>
                  </a:cubicBezTo>
                  <a:close/>
                  <a:moveTo>
                    <a:pt x="11088" y="0"/>
                  </a:moveTo>
                  <a:cubicBezTo>
                    <a:pt x="7334" y="931"/>
                    <a:pt x="3605" y="2081"/>
                    <a:pt x="0" y="3484"/>
                  </a:cubicBezTo>
                  <a:cubicBezTo>
                    <a:pt x="255" y="4177"/>
                    <a:pt x="434" y="4905"/>
                    <a:pt x="638" y="5611"/>
                  </a:cubicBezTo>
                  <a:cubicBezTo>
                    <a:pt x="1828" y="9721"/>
                    <a:pt x="2963" y="13845"/>
                    <a:pt x="4097" y="17970"/>
                  </a:cubicBezTo>
                  <a:cubicBezTo>
                    <a:pt x="8061" y="17620"/>
                    <a:pt x="12154" y="16429"/>
                    <a:pt x="15685" y="14568"/>
                  </a:cubicBezTo>
                  <a:cubicBezTo>
                    <a:pt x="15435" y="13580"/>
                    <a:pt x="15136" y="12604"/>
                    <a:pt x="14838" y="11630"/>
                  </a:cubicBezTo>
                  <a:cubicBezTo>
                    <a:pt x="13647" y="7735"/>
                    <a:pt x="12376" y="3864"/>
                    <a:pt x="11088"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3" name="Google Shape;1333;p33"/>
          <p:cNvSpPr txBox="1"/>
          <p:nvPr>
            <p:ph type="ctrTitle"/>
          </p:nvPr>
        </p:nvSpPr>
        <p:spPr>
          <a:xfrm>
            <a:off x="747700" y="1353000"/>
            <a:ext cx="4417500" cy="218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solidFill>
                  <a:schemeClr val="dk1"/>
                </a:solidFill>
              </a:rPr>
              <a:t>MATH SUBJECT FOR ELEMENTARY</a:t>
            </a:r>
            <a:r>
              <a:rPr lang="en" sz="4500">
                <a:solidFill>
                  <a:schemeClr val="dk1"/>
                </a:solidFill>
              </a:rPr>
              <a:t> </a:t>
            </a:r>
            <a:r>
              <a:rPr lang="en" sz="3700">
                <a:solidFill>
                  <a:schemeClr val="lt1"/>
                </a:solidFill>
              </a:rPr>
              <a:t>FRACTIONS </a:t>
            </a:r>
            <a:endParaRPr sz="3700">
              <a:solidFill>
                <a:schemeClr val="lt1"/>
              </a:solidFill>
            </a:endParaRPr>
          </a:p>
        </p:txBody>
      </p:sp>
      <p:grpSp>
        <p:nvGrpSpPr>
          <p:cNvPr id="1334" name="Google Shape;1334;p33"/>
          <p:cNvGrpSpPr/>
          <p:nvPr/>
        </p:nvGrpSpPr>
        <p:grpSpPr>
          <a:xfrm>
            <a:off x="5977416" y="2718499"/>
            <a:ext cx="1924848" cy="1922353"/>
            <a:chOff x="5977416" y="2718499"/>
            <a:chExt cx="1924848" cy="1922353"/>
          </a:xfrm>
        </p:grpSpPr>
        <p:sp>
          <p:nvSpPr>
            <p:cNvPr id="1335" name="Google Shape;1335;p33"/>
            <p:cNvSpPr/>
            <p:nvPr/>
          </p:nvSpPr>
          <p:spPr>
            <a:xfrm rot="833552">
              <a:off x="6150419" y="3934581"/>
              <a:ext cx="1080029" cy="349819"/>
            </a:xfrm>
            <a:custGeom>
              <a:rect b="b" l="l" r="r" t="t"/>
              <a:pathLst>
                <a:path extrusionOk="0" h="4863" w="15014">
                  <a:moveTo>
                    <a:pt x="554" y="0"/>
                  </a:moveTo>
                  <a:cubicBezTo>
                    <a:pt x="365" y="0"/>
                    <a:pt x="179" y="13"/>
                    <a:pt x="1" y="44"/>
                  </a:cubicBezTo>
                  <a:cubicBezTo>
                    <a:pt x="2268" y="654"/>
                    <a:pt x="4420" y="1601"/>
                    <a:pt x="6604" y="2450"/>
                  </a:cubicBezTo>
                  <a:cubicBezTo>
                    <a:pt x="7881" y="2946"/>
                    <a:pt x="9173" y="3390"/>
                    <a:pt x="10501" y="3729"/>
                  </a:cubicBezTo>
                  <a:cubicBezTo>
                    <a:pt x="11629" y="4017"/>
                    <a:pt x="12755" y="4294"/>
                    <a:pt x="13779" y="4863"/>
                  </a:cubicBezTo>
                  <a:cubicBezTo>
                    <a:pt x="14132" y="4558"/>
                    <a:pt x="14558" y="4351"/>
                    <a:pt x="15014" y="4259"/>
                  </a:cubicBezTo>
                  <a:cubicBezTo>
                    <a:pt x="12360" y="3573"/>
                    <a:pt x="9790" y="2607"/>
                    <a:pt x="7198" y="1720"/>
                  </a:cubicBezTo>
                  <a:cubicBezTo>
                    <a:pt x="5702" y="1209"/>
                    <a:pt x="4196" y="724"/>
                    <a:pt x="2662" y="346"/>
                  </a:cubicBezTo>
                  <a:cubicBezTo>
                    <a:pt x="2051" y="195"/>
                    <a:pt x="1277" y="0"/>
                    <a:pt x="554" y="0"/>
                  </a:cubicBezTo>
                  <a:close/>
                </a:path>
              </a:pathLst>
            </a:cu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33"/>
            <p:cNvSpPr/>
            <p:nvPr/>
          </p:nvSpPr>
          <p:spPr>
            <a:xfrm rot="833552">
              <a:off x="6018658" y="3982516"/>
              <a:ext cx="1044709" cy="470813"/>
            </a:xfrm>
            <a:custGeom>
              <a:rect b="b" l="l" r="r" t="t"/>
              <a:pathLst>
                <a:path extrusionOk="0" h="6545" w="14523">
                  <a:moveTo>
                    <a:pt x="7" y="0"/>
                  </a:moveTo>
                  <a:lnTo>
                    <a:pt x="7" y="0"/>
                  </a:lnTo>
                  <a:cubicBezTo>
                    <a:pt x="0" y="253"/>
                    <a:pt x="38" y="504"/>
                    <a:pt x="115" y="743"/>
                  </a:cubicBezTo>
                  <a:cubicBezTo>
                    <a:pt x="136" y="746"/>
                    <a:pt x="156" y="752"/>
                    <a:pt x="175" y="761"/>
                  </a:cubicBezTo>
                  <a:cubicBezTo>
                    <a:pt x="2537" y="1941"/>
                    <a:pt x="4894" y="3219"/>
                    <a:pt x="7352" y="4193"/>
                  </a:cubicBezTo>
                  <a:cubicBezTo>
                    <a:pt x="8575" y="4677"/>
                    <a:pt x="9858" y="4993"/>
                    <a:pt x="11113" y="5383"/>
                  </a:cubicBezTo>
                  <a:cubicBezTo>
                    <a:pt x="12259" y="5741"/>
                    <a:pt x="13395" y="6128"/>
                    <a:pt x="14523" y="6544"/>
                  </a:cubicBezTo>
                  <a:cubicBezTo>
                    <a:pt x="14383" y="6186"/>
                    <a:pt x="14315" y="5812"/>
                    <a:pt x="14342" y="5428"/>
                  </a:cubicBezTo>
                  <a:cubicBezTo>
                    <a:pt x="9601" y="3529"/>
                    <a:pt x="4788" y="1798"/>
                    <a:pt x="7" y="0"/>
                  </a:cubicBezTo>
                  <a:close/>
                </a:path>
              </a:pathLst>
            </a:cu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33"/>
            <p:cNvSpPr/>
            <p:nvPr/>
          </p:nvSpPr>
          <p:spPr>
            <a:xfrm rot="833552">
              <a:off x="6469625" y="3161879"/>
              <a:ext cx="1062477" cy="843507"/>
            </a:xfrm>
            <a:custGeom>
              <a:rect b="b" l="l" r="r" t="t"/>
              <a:pathLst>
                <a:path extrusionOk="0" h="11726" w="14770">
                  <a:moveTo>
                    <a:pt x="4607" y="0"/>
                  </a:moveTo>
                  <a:cubicBezTo>
                    <a:pt x="4439" y="426"/>
                    <a:pt x="4193" y="811"/>
                    <a:pt x="3690" y="867"/>
                  </a:cubicBezTo>
                  <a:cubicBezTo>
                    <a:pt x="3648" y="872"/>
                    <a:pt x="3607" y="874"/>
                    <a:pt x="3565" y="874"/>
                  </a:cubicBezTo>
                  <a:cubicBezTo>
                    <a:pt x="3270" y="874"/>
                    <a:pt x="2974" y="761"/>
                    <a:pt x="2761" y="564"/>
                  </a:cubicBezTo>
                  <a:cubicBezTo>
                    <a:pt x="1840" y="2708"/>
                    <a:pt x="920" y="4853"/>
                    <a:pt x="0" y="6997"/>
                  </a:cubicBezTo>
                  <a:cubicBezTo>
                    <a:pt x="45" y="6990"/>
                    <a:pt x="89" y="6987"/>
                    <a:pt x="134" y="6987"/>
                  </a:cubicBezTo>
                  <a:cubicBezTo>
                    <a:pt x="353" y="6987"/>
                    <a:pt x="566" y="7069"/>
                    <a:pt x="744" y="7254"/>
                  </a:cubicBezTo>
                  <a:cubicBezTo>
                    <a:pt x="1097" y="7627"/>
                    <a:pt x="992" y="8096"/>
                    <a:pt x="783" y="8499"/>
                  </a:cubicBezTo>
                  <a:lnTo>
                    <a:pt x="1954" y="8855"/>
                  </a:lnTo>
                  <a:lnTo>
                    <a:pt x="11406" y="11726"/>
                  </a:lnTo>
                  <a:cubicBezTo>
                    <a:pt x="11437" y="11040"/>
                    <a:pt x="11863" y="10595"/>
                    <a:pt x="12507" y="10595"/>
                  </a:cubicBezTo>
                  <a:cubicBezTo>
                    <a:pt x="12602" y="10595"/>
                    <a:pt x="12701" y="10604"/>
                    <a:pt x="12805" y="10624"/>
                  </a:cubicBezTo>
                  <a:cubicBezTo>
                    <a:pt x="13461" y="8861"/>
                    <a:pt x="14115" y="7099"/>
                    <a:pt x="14770" y="5336"/>
                  </a:cubicBezTo>
                  <a:cubicBezTo>
                    <a:pt x="13984" y="5047"/>
                    <a:pt x="13723" y="4305"/>
                    <a:pt x="14019" y="3534"/>
                  </a:cubicBezTo>
                  <a:lnTo>
                    <a:pt x="12959" y="3136"/>
                  </a:lnTo>
                  <a:lnTo>
                    <a:pt x="460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33"/>
            <p:cNvSpPr/>
            <p:nvPr/>
          </p:nvSpPr>
          <p:spPr>
            <a:xfrm rot="833552">
              <a:off x="6024630" y="4075867"/>
              <a:ext cx="1054348" cy="444917"/>
            </a:xfrm>
            <a:custGeom>
              <a:rect b="b" l="l" r="r" t="t"/>
              <a:pathLst>
                <a:path extrusionOk="0" h="6185" w="14657">
                  <a:moveTo>
                    <a:pt x="1" y="0"/>
                  </a:moveTo>
                  <a:lnTo>
                    <a:pt x="1" y="0"/>
                  </a:lnTo>
                  <a:cubicBezTo>
                    <a:pt x="489" y="761"/>
                    <a:pt x="1399" y="1254"/>
                    <a:pt x="2139" y="1703"/>
                  </a:cubicBezTo>
                  <a:cubicBezTo>
                    <a:pt x="5963" y="4021"/>
                    <a:pt x="10235" y="5537"/>
                    <a:pt x="14657" y="6185"/>
                  </a:cubicBezTo>
                  <a:cubicBezTo>
                    <a:pt x="14558" y="6046"/>
                    <a:pt x="14466" y="5903"/>
                    <a:pt x="14382" y="5753"/>
                  </a:cubicBezTo>
                  <a:cubicBezTo>
                    <a:pt x="13078" y="5267"/>
                    <a:pt x="11760" y="4818"/>
                    <a:pt x="10430" y="4405"/>
                  </a:cubicBezTo>
                  <a:cubicBezTo>
                    <a:pt x="9238" y="4037"/>
                    <a:pt x="8022" y="3733"/>
                    <a:pt x="6861" y="3273"/>
                  </a:cubicBezTo>
                  <a:cubicBezTo>
                    <a:pt x="4514" y="2343"/>
                    <a:pt x="2258" y="1136"/>
                    <a:pt x="1" y="0"/>
                  </a:cubicBezTo>
                  <a:close/>
                </a:path>
              </a:pathLst>
            </a:cu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33"/>
            <p:cNvSpPr/>
            <p:nvPr/>
          </p:nvSpPr>
          <p:spPr>
            <a:xfrm rot="833552">
              <a:off x="6050787" y="3926773"/>
              <a:ext cx="1062117" cy="428875"/>
            </a:xfrm>
            <a:custGeom>
              <a:rect b="b" l="l" r="r" t="t"/>
              <a:pathLst>
                <a:path extrusionOk="0" h="5962" w="14765">
                  <a:moveTo>
                    <a:pt x="635" y="0"/>
                  </a:moveTo>
                  <a:cubicBezTo>
                    <a:pt x="375" y="134"/>
                    <a:pt x="157" y="334"/>
                    <a:pt x="1" y="580"/>
                  </a:cubicBezTo>
                  <a:cubicBezTo>
                    <a:pt x="4742" y="2363"/>
                    <a:pt x="9516" y="4081"/>
                    <a:pt x="14219" y="5962"/>
                  </a:cubicBezTo>
                  <a:cubicBezTo>
                    <a:pt x="14263" y="5765"/>
                    <a:pt x="14330" y="5574"/>
                    <a:pt x="14419" y="5393"/>
                  </a:cubicBezTo>
                  <a:cubicBezTo>
                    <a:pt x="14511" y="5205"/>
                    <a:pt x="14627" y="5031"/>
                    <a:pt x="14764" y="4873"/>
                  </a:cubicBezTo>
                  <a:cubicBezTo>
                    <a:pt x="13674" y="4294"/>
                    <a:pt x="12473" y="4037"/>
                    <a:pt x="11286" y="3723"/>
                  </a:cubicBezTo>
                  <a:cubicBezTo>
                    <a:pt x="10134" y="3417"/>
                    <a:pt x="9009" y="3024"/>
                    <a:pt x="7896" y="2596"/>
                  </a:cubicBezTo>
                  <a:cubicBezTo>
                    <a:pt x="5495" y="1673"/>
                    <a:pt x="3144" y="607"/>
                    <a:pt x="635" y="0"/>
                  </a:cubicBezTo>
                  <a:close/>
                </a:path>
              </a:pathLst>
            </a:cu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3"/>
            <p:cNvSpPr/>
            <p:nvPr/>
          </p:nvSpPr>
          <p:spPr>
            <a:xfrm rot="833552">
              <a:off x="6191301" y="2886155"/>
              <a:ext cx="1566452" cy="1394600"/>
            </a:xfrm>
            <a:custGeom>
              <a:rect b="b" l="l" r="r" t="t"/>
              <a:pathLst>
                <a:path extrusionOk="0" h="19387" w="21776">
                  <a:moveTo>
                    <a:pt x="8367" y="3358"/>
                  </a:moveTo>
                  <a:cubicBezTo>
                    <a:pt x="8392" y="3358"/>
                    <a:pt x="8417" y="3363"/>
                    <a:pt x="8439" y="3371"/>
                  </a:cubicBezTo>
                  <a:lnTo>
                    <a:pt x="9655" y="3828"/>
                  </a:lnTo>
                  <a:lnTo>
                    <a:pt x="18178" y="7028"/>
                  </a:lnTo>
                  <a:cubicBezTo>
                    <a:pt x="18263" y="7060"/>
                    <a:pt x="18299" y="7176"/>
                    <a:pt x="18261" y="7254"/>
                  </a:cubicBezTo>
                  <a:cubicBezTo>
                    <a:pt x="17929" y="7933"/>
                    <a:pt x="18102" y="8613"/>
                    <a:pt x="18879" y="8806"/>
                  </a:cubicBezTo>
                  <a:cubicBezTo>
                    <a:pt x="18991" y="8834"/>
                    <a:pt x="19046" y="8936"/>
                    <a:pt x="19005" y="9046"/>
                  </a:cubicBezTo>
                  <a:lnTo>
                    <a:pt x="16928" y="14639"/>
                  </a:lnTo>
                  <a:cubicBezTo>
                    <a:pt x="16907" y="14694"/>
                    <a:pt x="16836" y="14739"/>
                    <a:pt x="16774" y="14739"/>
                  </a:cubicBezTo>
                  <a:cubicBezTo>
                    <a:pt x="16764" y="14739"/>
                    <a:pt x="16754" y="14738"/>
                    <a:pt x="16745" y="14735"/>
                  </a:cubicBezTo>
                  <a:cubicBezTo>
                    <a:pt x="16613" y="14700"/>
                    <a:pt x="16491" y="14683"/>
                    <a:pt x="16379" y="14683"/>
                  </a:cubicBezTo>
                  <a:cubicBezTo>
                    <a:pt x="15853" y="14683"/>
                    <a:pt x="15554" y="15061"/>
                    <a:pt x="15607" y="15682"/>
                  </a:cubicBezTo>
                  <a:cubicBezTo>
                    <a:pt x="15615" y="15769"/>
                    <a:pt x="15540" y="15873"/>
                    <a:pt x="15447" y="15873"/>
                  </a:cubicBezTo>
                  <a:cubicBezTo>
                    <a:pt x="15435" y="15873"/>
                    <a:pt x="15422" y="15872"/>
                    <a:pt x="15409" y="15868"/>
                  </a:cubicBezTo>
                  <a:lnTo>
                    <a:pt x="14016" y="15444"/>
                  </a:lnTo>
                  <a:lnTo>
                    <a:pt x="4363" y="12512"/>
                  </a:lnTo>
                  <a:cubicBezTo>
                    <a:pt x="4270" y="12484"/>
                    <a:pt x="4172" y="12379"/>
                    <a:pt x="4237" y="12272"/>
                  </a:cubicBezTo>
                  <a:cubicBezTo>
                    <a:pt x="4374" y="12046"/>
                    <a:pt x="4415" y="11960"/>
                    <a:pt x="4443" y="11685"/>
                  </a:cubicBezTo>
                  <a:cubicBezTo>
                    <a:pt x="4537" y="11429"/>
                    <a:pt x="4447" y="11234"/>
                    <a:pt x="4172" y="11102"/>
                  </a:cubicBezTo>
                  <a:lnTo>
                    <a:pt x="3653" y="11159"/>
                  </a:lnTo>
                  <a:cubicBezTo>
                    <a:pt x="3622" y="11176"/>
                    <a:pt x="3590" y="11184"/>
                    <a:pt x="3558" y="11184"/>
                  </a:cubicBezTo>
                  <a:cubicBezTo>
                    <a:pt x="3444" y="11184"/>
                    <a:pt x="3344" y="11079"/>
                    <a:pt x="3400" y="10948"/>
                  </a:cubicBezTo>
                  <a:cubicBezTo>
                    <a:pt x="4396" y="8626"/>
                    <a:pt x="5393" y="6305"/>
                    <a:pt x="6389" y="3983"/>
                  </a:cubicBezTo>
                  <a:cubicBezTo>
                    <a:pt x="6361" y="3873"/>
                    <a:pt x="6460" y="3795"/>
                    <a:pt x="6561" y="3795"/>
                  </a:cubicBezTo>
                  <a:cubicBezTo>
                    <a:pt x="6623" y="3795"/>
                    <a:pt x="6686" y="3825"/>
                    <a:pt x="6719" y="3895"/>
                  </a:cubicBezTo>
                  <a:cubicBezTo>
                    <a:pt x="6836" y="4141"/>
                    <a:pt x="7082" y="4250"/>
                    <a:pt x="7328" y="4250"/>
                  </a:cubicBezTo>
                  <a:cubicBezTo>
                    <a:pt x="7471" y="4250"/>
                    <a:pt x="7615" y="4213"/>
                    <a:pt x="7733" y="4145"/>
                  </a:cubicBezTo>
                  <a:cubicBezTo>
                    <a:pt x="8027" y="3975"/>
                    <a:pt x="8103" y="3761"/>
                    <a:pt x="8213" y="3454"/>
                  </a:cubicBezTo>
                  <a:cubicBezTo>
                    <a:pt x="8236" y="3387"/>
                    <a:pt x="8302" y="3358"/>
                    <a:pt x="8367" y="3358"/>
                  </a:cubicBezTo>
                  <a:close/>
                  <a:moveTo>
                    <a:pt x="6536" y="0"/>
                  </a:moveTo>
                  <a:cubicBezTo>
                    <a:pt x="5410" y="2394"/>
                    <a:pt x="4285" y="4788"/>
                    <a:pt x="3230" y="7213"/>
                  </a:cubicBezTo>
                  <a:cubicBezTo>
                    <a:pt x="2276" y="9407"/>
                    <a:pt x="1379" y="11626"/>
                    <a:pt x="595" y="13886"/>
                  </a:cubicBezTo>
                  <a:cubicBezTo>
                    <a:pt x="408" y="14424"/>
                    <a:pt x="144" y="15047"/>
                    <a:pt x="1" y="15674"/>
                  </a:cubicBezTo>
                  <a:cubicBezTo>
                    <a:pt x="152" y="15518"/>
                    <a:pt x="326" y="15387"/>
                    <a:pt x="518" y="15287"/>
                  </a:cubicBezTo>
                  <a:cubicBezTo>
                    <a:pt x="540" y="15233"/>
                    <a:pt x="586" y="15193"/>
                    <a:pt x="651" y="15193"/>
                  </a:cubicBezTo>
                  <a:cubicBezTo>
                    <a:pt x="665" y="15193"/>
                    <a:pt x="678" y="15194"/>
                    <a:pt x="693" y="15198"/>
                  </a:cubicBezTo>
                  <a:lnTo>
                    <a:pt x="699" y="15199"/>
                  </a:lnTo>
                  <a:cubicBezTo>
                    <a:pt x="1084" y="15036"/>
                    <a:pt x="1519" y="14968"/>
                    <a:pt x="1954" y="14968"/>
                  </a:cubicBezTo>
                  <a:cubicBezTo>
                    <a:pt x="2167" y="14968"/>
                    <a:pt x="2380" y="14984"/>
                    <a:pt x="2587" y="15013"/>
                  </a:cubicBezTo>
                  <a:cubicBezTo>
                    <a:pt x="4149" y="15235"/>
                    <a:pt x="5700" y="15754"/>
                    <a:pt x="7198" y="16237"/>
                  </a:cubicBezTo>
                  <a:cubicBezTo>
                    <a:pt x="10460" y="17293"/>
                    <a:pt x="13649" y="18584"/>
                    <a:pt x="16990" y="19386"/>
                  </a:cubicBezTo>
                  <a:cubicBezTo>
                    <a:pt x="18487" y="14415"/>
                    <a:pt x="20082" y="9475"/>
                    <a:pt x="21775" y="4565"/>
                  </a:cubicBezTo>
                  <a:cubicBezTo>
                    <a:pt x="17023" y="2113"/>
                    <a:pt x="11855" y="564"/>
                    <a:pt x="6536"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41" name="Google Shape;1341;p33"/>
            <p:cNvGrpSpPr/>
            <p:nvPr/>
          </p:nvGrpSpPr>
          <p:grpSpPr>
            <a:xfrm rot="3254912">
              <a:off x="6591171" y="3276159"/>
              <a:ext cx="835313" cy="627453"/>
              <a:chOff x="5165189" y="3719901"/>
              <a:chExt cx="835271" cy="627422"/>
            </a:xfrm>
          </p:grpSpPr>
          <p:sp>
            <p:nvSpPr>
              <p:cNvPr id="1342" name="Google Shape;1342;p33"/>
              <p:cNvSpPr/>
              <p:nvPr/>
            </p:nvSpPr>
            <p:spPr>
              <a:xfrm rot="-1058202">
                <a:off x="5216481" y="3970066"/>
                <a:ext cx="153895" cy="362462"/>
              </a:xfrm>
              <a:custGeom>
                <a:rect b="b" l="l" r="r" t="t"/>
                <a:pathLst>
                  <a:path extrusionOk="0" h="2042" w="867">
                    <a:moveTo>
                      <a:pt x="572" y="1"/>
                    </a:moveTo>
                    <a:cubicBezTo>
                      <a:pt x="546" y="1"/>
                      <a:pt x="521" y="7"/>
                      <a:pt x="498" y="20"/>
                    </a:cubicBezTo>
                    <a:cubicBezTo>
                      <a:pt x="345" y="101"/>
                      <a:pt x="215" y="288"/>
                      <a:pt x="94" y="417"/>
                    </a:cubicBezTo>
                    <a:cubicBezTo>
                      <a:pt x="0" y="517"/>
                      <a:pt x="98" y="664"/>
                      <a:pt x="208" y="664"/>
                    </a:cubicBezTo>
                    <a:cubicBezTo>
                      <a:pt x="240" y="664"/>
                      <a:pt x="274" y="651"/>
                      <a:pt x="304" y="620"/>
                    </a:cubicBezTo>
                    <a:cubicBezTo>
                      <a:pt x="361" y="563"/>
                      <a:pt x="417" y="482"/>
                      <a:pt x="490" y="409"/>
                    </a:cubicBezTo>
                    <a:lnTo>
                      <a:pt x="490" y="409"/>
                    </a:lnTo>
                    <a:cubicBezTo>
                      <a:pt x="490" y="482"/>
                      <a:pt x="482" y="563"/>
                      <a:pt x="490" y="595"/>
                    </a:cubicBezTo>
                    <a:lnTo>
                      <a:pt x="515" y="1057"/>
                    </a:lnTo>
                    <a:cubicBezTo>
                      <a:pt x="531" y="1340"/>
                      <a:pt x="555" y="1615"/>
                      <a:pt x="571" y="1899"/>
                    </a:cubicBezTo>
                    <a:cubicBezTo>
                      <a:pt x="575" y="1995"/>
                      <a:pt x="649" y="2042"/>
                      <a:pt x="721" y="2042"/>
                    </a:cubicBezTo>
                    <a:cubicBezTo>
                      <a:pt x="794" y="2042"/>
                      <a:pt x="867" y="1993"/>
                      <a:pt x="863" y="1899"/>
                    </a:cubicBezTo>
                    <a:cubicBezTo>
                      <a:pt x="838" y="1510"/>
                      <a:pt x="814" y="1122"/>
                      <a:pt x="790" y="725"/>
                    </a:cubicBezTo>
                    <a:cubicBezTo>
                      <a:pt x="774" y="539"/>
                      <a:pt x="830" y="182"/>
                      <a:pt x="676" y="45"/>
                    </a:cubicBezTo>
                    <a:cubicBezTo>
                      <a:pt x="647" y="16"/>
                      <a:pt x="609" y="1"/>
                      <a:pt x="572"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3"/>
              <p:cNvSpPr/>
              <p:nvPr/>
            </p:nvSpPr>
            <p:spPr>
              <a:xfrm rot="-1058202">
                <a:off x="5711232" y="3748710"/>
                <a:ext cx="243179" cy="341694"/>
              </a:xfrm>
              <a:custGeom>
                <a:rect b="b" l="l" r="r" t="t"/>
                <a:pathLst>
                  <a:path extrusionOk="0" h="1925" w="1370">
                    <a:moveTo>
                      <a:pt x="575" y="0"/>
                    </a:moveTo>
                    <a:cubicBezTo>
                      <a:pt x="401" y="0"/>
                      <a:pt x="225" y="61"/>
                      <a:pt x="106" y="172"/>
                    </a:cubicBezTo>
                    <a:cubicBezTo>
                      <a:pt x="0" y="272"/>
                      <a:pt x="100" y="419"/>
                      <a:pt x="215" y="419"/>
                    </a:cubicBezTo>
                    <a:cubicBezTo>
                      <a:pt x="249" y="419"/>
                      <a:pt x="285" y="406"/>
                      <a:pt x="317" y="374"/>
                    </a:cubicBezTo>
                    <a:cubicBezTo>
                      <a:pt x="366" y="325"/>
                      <a:pt x="464" y="298"/>
                      <a:pt x="561" y="298"/>
                    </a:cubicBezTo>
                    <a:cubicBezTo>
                      <a:pt x="736" y="298"/>
                      <a:pt x="906" y="387"/>
                      <a:pt x="770" y="601"/>
                    </a:cubicBezTo>
                    <a:cubicBezTo>
                      <a:pt x="697" y="714"/>
                      <a:pt x="479" y="795"/>
                      <a:pt x="365" y="836"/>
                    </a:cubicBezTo>
                    <a:cubicBezTo>
                      <a:pt x="200" y="896"/>
                      <a:pt x="258" y="1124"/>
                      <a:pt x="409" y="1124"/>
                    </a:cubicBezTo>
                    <a:cubicBezTo>
                      <a:pt x="421" y="1124"/>
                      <a:pt x="433" y="1122"/>
                      <a:pt x="446" y="1119"/>
                    </a:cubicBezTo>
                    <a:cubicBezTo>
                      <a:pt x="475" y="1115"/>
                      <a:pt x="544" y="1110"/>
                      <a:pt x="625" y="1110"/>
                    </a:cubicBezTo>
                    <a:cubicBezTo>
                      <a:pt x="883" y="1110"/>
                      <a:pt x="1272" y="1167"/>
                      <a:pt x="964" y="1524"/>
                    </a:cubicBezTo>
                    <a:cubicBezTo>
                      <a:pt x="883" y="1619"/>
                      <a:pt x="755" y="1645"/>
                      <a:pt x="626" y="1645"/>
                    </a:cubicBezTo>
                    <a:cubicBezTo>
                      <a:pt x="511" y="1645"/>
                      <a:pt x="396" y="1625"/>
                      <a:pt x="308" y="1613"/>
                    </a:cubicBezTo>
                    <a:cubicBezTo>
                      <a:pt x="301" y="1612"/>
                      <a:pt x="293" y="1612"/>
                      <a:pt x="286" y="1612"/>
                    </a:cubicBezTo>
                    <a:cubicBezTo>
                      <a:pt x="116" y="1612"/>
                      <a:pt x="49" y="1873"/>
                      <a:pt x="236" y="1897"/>
                    </a:cubicBezTo>
                    <a:cubicBezTo>
                      <a:pt x="336" y="1913"/>
                      <a:pt x="450" y="1924"/>
                      <a:pt x="567" y="1924"/>
                    </a:cubicBezTo>
                    <a:cubicBezTo>
                      <a:pt x="921" y="1924"/>
                      <a:pt x="1294" y="1817"/>
                      <a:pt x="1337" y="1403"/>
                    </a:cubicBezTo>
                    <a:cubicBezTo>
                      <a:pt x="1369" y="1087"/>
                      <a:pt x="1175" y="925"/>
                      <a:pt x="932" y="860"/>
                    </a:cubicBezTo>
                    <a:cubicBezTo>
                      <a:pt x="1102" y="706"/>
                      <a:pt x="1215" y="512"/>
                      <a:pt x="1086" y="269"/>
                    </a:cubicBezTo>
                    <a:cubicBezTo>
                      <a:pt x="985" y="85"/>
                      <a:pt x="782" y="0"/>
                      <a:pt x="575"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3"/>
              <p:cNvSpPr/>
              <p:nvPr/>
            </p:nvSpPr>
            <p:spPr>
              <a:xfrm rot="-1058202">
                <a:off x="5434331" y="3931896"/>
                <a:ext cx="246019" cy="215489"/>
              </a:xfrm>
              <a:custGeom>
                <a:rect b="b" l="l" r="r" t="t"/>
                <a:pathLst>
                  <a:path extrusionOk="0" h="1214" w="1386">
                    <a:moveTo>
                      <a:pt x="632" y="0"/>
                    </a:moveTo>
                    <a:cubicBezTo>
                      <a:pt x="579" y="0"/>
                      <a:pt x="527" y="35"/>
                      <a:pt x="527" y="104"/>
                    </a:cubicBezTo>
                    <a:cubicBezTo>
                      <a:pt x="494" y="225"/>
                      <a:pt x="486" y="338"/>
                      <a:pt x="494" y="460"/>
                    </a:cubicBezTo>
                    <a:cubicBezTo>
                      <a:pt x="349" y="476"/>
                      <a:pt x="211" y="508"/>
                      <a:pt x="73" y="549"/>
                    </a:cubicBezTo>
                    <a:cubicBezTo>
                      <a:pt x="1" y="589"/>
                      <a:pt x="17" y="711"/>
                      <a:pt x="98" y="735"/>
                    </a:cubicBezTo>
                    <a:cubicBezTo>
                      <a:pt x="235" y="735"/>
                      <a:pt x="373" y="735"/>
                      <a:pt x="503" y="719"/>
                    </a:cubicBezTo>
                    <a:cubicBezTo>
                      <a:pt x="503" y="865"/>
                      <a:pt x="527" y="1002"/>
                      <a:pt x="584" y="1140"/>
                    </a:cubicBezTo>
                    <a:cubicBezTo>
                      <a:pt x="605" y="1190"/>
                      <a:pt x="650" y="1213"/>
                      <a:pt x="696" y="1213"/>
                    </a:cubicBezTo>
                    <a:cubicBezTo>
                      <a:pt x="754" y="1213"/>
                      <a:pt x="813" y="1176"/>
                      <a:pt x="826" y="1108"/>
                    </a:cubicBezTo>
                    <a:cubicBezTo>
                      <a:pt x="835" y="970"/>
                      <a:pt x="818" y="824"/>
                      <a:pt x="794" y="687"/>
                    </a:cubicBezTo>
                    <a:cubicBezTo>
                      <a:pt x="964" y="678"/>
                      <a:pt x="1134" y="646"/>
                      <a:pt x="1288" y="581"/>
                    </a:cubicBezTo>
                    <a:cubicBezTo>
                      <a:pt x="1385" y="549"/>
                      <a:pt x="1369" y="411"/>
                      <a:pt x="1264" y="403"/>
                    </a:cubicBezTo>
                    <a:cubicBezTo>
                      <a:pt x="1200" y="394"/>
                      <a:pt x="1135" y="389"/>
                      <a:pt x="1069" y="389"/>
                    </a:cubicBezTo>
                    <a:cubicBezTo>
                      <a:pt x="969" y="389"/>
                      <a:pt x="868" y="400"/>
                      <a:pt x="770" y="419"/>
                    </a:cubicBezTo>
                    <a:cubicBezTo>
                      <a:pt x="770" y="314"/>
                      <a:pt x="754" y="209"/>
                      <a:pt x="737" y="104"/>
                    </a:cubicBezTo>
                    <a:cubicBezTo>
                      <a:pt x="737" y="35"/>
                      <a:pt x="685" y="0"/>
                      <a:pt x="63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45" name="Google Shape;1345;p33"/>
          <p:cNvGrpSpPr/>
          <p:nvPr/>
        </p:nvGrpSpPr>
        <p:grpSpPr>
          <a:xfrm>
            <a:off x="5165207" y="873863"/>
            <a:ext cx="797182" cy="536169"/>
            <a:chOff x="5620880" y="1052573"/>
            <a:chExt cx="705533" cy="474570"/>
          </a:xfrm>
        </p:grpSpPr>
        <p:sp>
          <p:nvSpPr>
            <p:cNvPr id="1346" name="Google Shape;1346;p33"/>
            <p:cNvSpPr/>
            <p:nvPr/>
          </p:nvSpPr>
          <p:spPr>
            <a:xfrm rot="636991">
              <a:off x="5642746" y="1249075"/>
              <a:ext cx="231975" cy="258915"/>
            </a:xfrm>
            <a:custGeom>
              <a:rect b="b" l="l" r="r" t="t"/>
              <a:pathLst>
                <a:path extrusionOk="0" h="2018" w="1808">
                  <a:moveTo>
                    <a:pt x="488" y="1"/>
                  </a:moveTo>
                  <a:cubicBezTo>
                    <a:pt x="202" y="1"/>
                    <a:pt x="1" y="340"/>
                    <a:pt x="31" y="679"/>
                  </a:cubicBezTo>
                  <a:cubicBezTo>
                    <a:pt x="41" y="761"/>
                    <a:pt x="99" y="797"/>
                    <a:pt x="161" y="797"/>
                  </a:cubicBezTo>
                  <a:cubicBezTo>
                    <a:pt x="245" y="797"/>
                    <a:pt x="336" y="730"/>
                    <a:pt x="322" y="622"/>
                  </a:cubicBezTo>
                  <a:cubicBezTo>
                    <a:pt x="289" y="454"/>
                    <a:pt x="337" y="371"/>
                    <a:pt x="464" y="371"/>
                  </a:cubicBezTo>
                  <a:cubicBezTo>
                    <a:pt x="520" y="371"/>
                    <a:pt x="592" y="388"/>
                    <a:pt x="679" y="420"/>
                  </a:cubicBezTo>
                  <a:cubicBezTo>
                    <a:pt x="743" y="542"/>
                    <a:pt x="768" y="679"/>
                    <a:pt x="752" y="817"/>
                  </a:cubicBezTo>
                  <a:cubicBezTo>
                    <a:pt x="752" y="922"/>
                    <a:pt x="735" y="1027"/>
                    <a:pt x="719" y="1125"/>
                  </a:cubicBezTo>
                  <a:cubicBezTo>
                    <a:pt x="679" y="1376"/>
                    <a:pt x="630" y="1610"/>
                    <a:pt x="598" y="1861"/>
                  </a:cubicBezTo>
                  <a:cubicBezTo>
                    <a:pt x="591" y="1949"/>
                    <a:pt x="663" y="2018"/>
                    <a:pt x="744" y="2018"/>
                  </a:cubicBezTo>
                  <a:cubicBezTo>
                    <a:pt x="768" y="2018"/>
                    <a:pt x="793" y="2012"/>
                    <a:pt x="816" y="1999"/>
                  </a:cubicBezTo>
                  <a:cubicBezTo>
                    <a:pt x="1116" y="1837"/>
                    <a:pt x="1399" y="1659"/>
                    <a:pt x="1683" y="1465"/>
                  </a:cubicBezTo>
                  <a:cubicBezTo>
                    <a:pt x="1808" y="1379"/>
                    <a:pt x="1697" y="1218"/>
                    <a:pt x="1568" y="1218"/>
                  </a:cubicBezTo>
                  <a:cubicBezTo>
                    <a:pt x="1539" y="1218"/>
                    <a:pt x="1509" y="1226"/>
                    <a:pt x="1480" y="1246"/>
                  </a:cubicBezTo>
                  <a:cubicBezTo>
                    <a:pt x="1310" y="1359"/>
                    <a:pt x="1132" y="1473"/>
                    <a:pt x="946" y="1578"/>
                  </a:cubicBezTo>
                  <a:cubicBezTo>
                    <a:pt x="1051" y="1084"/>
                    <a:pt x="1213" y="452"/>
                    <a:pt x="800" y="129"/>
                  </a:cubicBezTo>
                  <a:cubicBezTo>
                    <a:pt x="690" y="39"/>
                    <a:pt x="584" y="1"/>
                    <a:pt x="488"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33"/>
            <p:cNvSpPr/>
            <p:nvPr/>
          </p:nvSpPr>
          <p:spPr>
            <a:xfrm rot="636991">
              <a:off x="6072604" y="1071705"/>
              <a:ext cx="231847" cy="259941"/>
            </a:xfrm>
            <a:custGeom>
              <a:rect b="b" l="l" r="r" t="t"/>
              <a:pathLst>
                <a:path extrusionOk="0" h="2026" w="1807">
                  <a:moveTo>
                    <a:pt x="485" y="1"/>
                  </a:moveTo>
                  <a:cubicBezTo>
                    <a:pt x="199" y="1"/>
                    <a:pt x="0" y="340"/>
                    <a:pt x="36" y="680"/>
                  </a:cubicBezTo>
                  <a:cubicBezTo>
                    <a:pt x="43" y="762"/>
                    <a:pt x="99" y="797"/>
                    <a:pt x="160" y="797"/>
                  </a:cubicBezTo>
                  <a:cubicBezTo>
                    <a:pt x="244" y="797"/>
                    <a:pt x="337" y="730"/>
                    <a:pt x="328" y="623"/>
                  </a:cubicBezTo>
                  <a:cubicBezTo>
                    <a:pt x="289" y="455"/>
                    <a:pt x="335" y="372"/>
                    <a:pt x="461" y="372"/>
                  </a:cubicBezTo>
                  <a:cubicBezTo>
                    <a:pt x="517" y="372"/>
                    <a:pt x="589" y="388"/>
                    <a:pt x="676" y="420"/>
                  </a:cubicBezTo>
                  <a:cubicBezTo>
                    <a:pt x="741" y="542"/>
                    <a:pt x="765" y="680"/>
                    <a:pt x="749" y="817"/>
                  </a:cubicBezTo>
                  <a:cubicBezTo>
                    <a:pt x="749" y="922"/>
                    <a:pt x="733" y="1028"/>
                    <a:pt x="717" y="1133"/>
                  </a:cubicBezTo>
                  <a:cubicBezTo>
                    <a:pt x="676" y="1376"/>
                    <a:pt x="627" y="1619"/>
                    <a:pt x="595" y="1862"/>
                  </a:cubicBezTo>
                  <a:cubicBezTo>
                    <a:pt x="589" y="1956"/>
                    <a:pt x="666" y="2026"/>
                    <a:pt x="749" y="2026"/>
                  </a:cubicBezTo>
                  <a:cubicBezTo>
                    <a:pt x="774" y="2026"/>
                    <a:pt x="798" y="2020"/>
                    <a:pt x="822" y="2007"/>
                  </a:cubicBezTo>
                  <a:cubicBezTo>
                    <a:pt x="1113" y="1837"/>
                    <a:pt x="1405" y="1659"/>
                    <a:pt x="1688" y="1465"/>
                  </a:cubicBezTo>
                  <a:cubicBezTo>
                    <a:pt x="1806" y="1380"/>
                    <a:pt x="1702" y="1215"/>
                    <a:pt x="1572" y="1215"/>
                  </a:cubicBezTo>
                  <a:cubicBezTo>
                    <a:pt x="1541" y="1215"/>
                    <a:pt x="1509" y="1225"/>
                    <a:pt x="1478" y="1246"/>
                  </a:cubicBezTo>
                  <a:cubicBezTo>
                    <a:pt x="1308" y="1368"/>
                    <a:pt x="1130" y="1473"/>
                    <a:pt x="943" y="1586"/>
                  </a:cubicBezTo>
                  <a:cubicBezTo>
                    <a:pt x="1049" y="1084"/>
                    <a:pt x="1210" y="453"/>
                    <a:pt x="798" y="129"/>
                  </a:cubicBezTo>
                  <a:cubicBezTo>
                    <a:pt x="687" y="39"/>
                    <a:pt x="582" y="1"/>
                    <a:pt x="485"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33"/>
            <p:cNvSpPr/>
            <p:nvPr/>
          </p:nvSpPr>
          <p:spPr>
            <a:xfrm rot="636991">
              <a:off x="5883916" y="1199003"/>
              <a:ext cx="154223" cy="138054"/>
            </a:xfrm>
            <a:custGeom>
              <a:rect b="b" l="l" r="r" t="t"/>
              <a:pathLst>
                <a:path extrusionOk="0" h="1076" w="1202">
                  <a:moveTo>
                    <a:pt x="366" y="0"/>
                  </a:moveTo>
                  <a:cubicBezTo>
                    <a:pt x="302" y="0"/>
                    <a:pt x="242" y="56"/>
                    <a:pt x="264" y="139"/>
                  </a:cubicBezTo>
                  <a:cubicBezTo>
                    <a:pt x="288" y="252"/>
                    <a:pt x="329" y="365"/>
                    <a:pt x="385" y="471"/>
                  </a:cubicBezTo>
                  <a:cubicBezTo>
                    <a:pt x="264" y="552"/>
                    <a:pt x="151" y="641"/>
                    <a:pt x="45" y="730"/>
                  </a:cubicBezTo>
                  <a:cubicBezTo>
                    <a:pt x="0" y="805"/>
                    <a:pt x="53" y="894"/>
                    <a:pt x="131" y="894"/>
                  </a:cubicBezTo>
                  <a:cubicBezTo>
                    <a:pt x="138" y="894"/>
                    <a:pt x="144" y="893"/>
                    <a:pt x="151" y="892"/>
                  </a:cubicBezTo>
                  <a:cubicBezTo>
                    <a:pt x="272" y="835"/>
                    <a:pt x="394" y="770"/>
                    <a:pt x="507" y="697"/>
                  </a:cubicBezTo>
                  <a:cubicBezTo>
                    <a:pt x="572" y="827"/>
                    <a:pt x="661" y="948"/>
                    <a:pt x="766" y="1046"/>
                  </a:cubicBezTo>
                  <a:cubicBezTo>
                    <a:pt x="791" y="1066"/>
                    <a:pt x="819" y="1075"/>
                    <a:pt x="846" y="1075"/>
                  </a:cubicBezTo>
                  <a:cubicBezTo>
                    <a:pt x="923" y="1075"/>
                    <a:pt x="993" y="1000"/>
                    <a:pt x="968" y="916"/>
                  </a:cubicBezTo>
                  <a:cubicBezTo>
                    <a:pt x="912" y="778"/>
                    <a:pt x="839" y="657"/>
                    <a:pt x="758" y="544"/>
                  </a:cubicBezTo>
                  <a:cubicBezTo>
                    <a:pt x="904" y="463"/>
                    <a:pt x="1041" y="357"/>
                    <a:pt x="1163" y="228"/>
                  </a:cubicBezTo>
                  <a:cubicBezTo>
                    <a:pt x="1202" y="158"/>
                    <a:pt x="1151" y="73"/>
                    <a:pt x="1076" y="73"/>
                  </a:cubicBezTo>
                  <a:cubicBezTo>
                    <a:pt x="1073" y="73"/>
                    <a:pt x="1069" y="74"/>
                    <a:pt x="1066" y="74"/>
                  </a:cubicBezTo>
                  <a:cubicBezTo>
                    <a:pt x="904" y="131"/>
                    <a:pt x="758" y="212"/>
                    <a:pt x="628" y="317"/>
                  </a:cubicBezTo>
                  <a:cubicBezTo>
                    <a:pt x="572" y="220"/>
                    <a:pt x="515" y="131"/>
                    <a:pt x="450" y="42"/>
                  </a:cubicBezTo>
                  <a:cubicBezTo>
                    <a:pt x="427" y="13"/>
                    <a:pt x="396" y="0"/>
                    <a:pt x="366"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49" name="Google Shape;1349;p33"/>
          <p:cNvSpPr txBox="1"/>
          <p:nvPr/>
        </p:nvSpPr>
        <p:spPr>
          <a:xfrm>
            <a:off x="6830875" y="923252"/>
            <a:ext cx="1469400" cy="379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hlink"/>
              </a:buClr>
              <a:buSzPts val="1100"/>
              <a:buFont typeface="Arial"/>
              <a:buNone/>
            </a:pPr>
            <a:r>
              <a:rPr b="1" lang="en" sz="2100">
                <a:solidFill>
                  <a:schemeClr val="dk2"/>
                </a:solidFill>
                <a:latin typeface="Patrick Hand"/>
                <a:ea typeface="Patrick Hand"/>
                <a:cs typeface="Patrick Hand"/>
                <a:sym typeface="Patrick Hand"/>
              </a:rPr>
              <a:t>7</a:t>
            </a:r>
            <a:r>
              <a:rPr b="1" lang="en" sz="2100">
                <a:solidFill>
                  <a:schemeClr val="dk2"/>
                </a:solidFill>
                <a:latin typeface="Patrick Hand"/>
                <a:ea typeface="Patrick Hand"/>
                <a:cs typeface="Patrick Hand"/>
                <a:sym typeface="Patrick Hand"/>
              </a:rPr>
              <a:t>TH GRADE</a:t>
            </a:r>
            <a:endParaRPr sz="2100">
              <a:solidFill>
                <a:schemeClr val="dk2"/>
              </a:solidFill>
              <a:latin typeface="Patrick Hand"/>
              <a:ea typeface="Patrick Hand"/>
              <a:cs typeface="Patrick Hand"/>
              <a:sym typeface="Patrick Hand"/>
            </a:endParaRPr>
          </a:p>
        </p:txBody>
      </p:sp>
      <p:grpSp>
        <p:nvGrpSpPr>
          <p:cNvPr id="1350" name="Google Shape;1350;p33"/>
          <p:cNvGrpSpPr/>
          <p:nvPr/>
        </p:nvGrpSpPr>
        <p:grpSpPr>
          <a:xfrm>
            <a:off x="8133254" y="675472"/>
            <a:ext cx="275229" cy="351227"/>
            <a:chOff x="6472041" y="1958998"/>
            <a:chExt cx="275229" cy="351227"/>
          </a:xfrm>
        </p:grpSpPr>
        <p:cxnSp>
          <p:nvCxnSpPr>
            <p:cNvPr id="1351" name="Google Shape;1351;p33"/>
            <p:cNvCxnSpPr/>
            <p:nvPr/>
          </p:nvCxnSpPr>
          <p:spPr>
            <a:xfrm flipH="1" rot="10800000">
              <a:off x="6569950" y="2135925"/>
              <a:ext cx="38100" cy="174300"/>
            </a:xfrm>
            <a:prstGeom prst="straightConnector1">
              <a:avLst/>
            </a:prstGeom>
            <a:noFill/>
            <a:ln cap="flat" cmpd="sng" w="19050">
              <a:solidFill>
                <a:schemeClr val="dk2"/>
              </a:solidFill>
              <a:prstDash val="solid"/>
              <a:round/>
              <a:headEnd len="med" w="med" type="none"/>
              <a:tailEnd len="med" w="med" type="none"/>
            </a:ln>
          </p:spPr>
        </p:cxnSp>
        <p:sp>
          <p:nvSpPr>
            <p:cNvPr id="1352" name="Google Shape;1352;p33"/>
            <p:cNvSpPr/>
            <p:nvPr/>
          </p:nvSpPr>
          <p:spPr>
            <a:xfrm>
              <a:off x="6472041" y="1958998"/>
              <a:ext cx="275229" cy="273273"/>
            </a:xfrm>
            <a:custGeom>
              <a:rect b="b" l="l" r="r" t="t"/>
              <a:pathLst>
                <a:path extrusionOk="0" h="7824" w="7880">
                  <a:moveTo>
                    <a:pt x="4058" y="0"/>
                  </a:moveTo>
                  <a:cubicBezTo>
                    <a:pt x="3618" y="0"/>
                    <a:pt x="3187" y="55"/>
                    <a:pt x="2834" y="212"/>
                  </a:cubicBezTo>
                  <a:cubicBezTo>
                    <a:pt x="1891" y="631"/>
                    <a:pt x="2290" y="1638"/>
                    <a:pt x="2759" y="2265"/>
                  </a:cubicBezTo>
                  <a:cubicBezTo>
                    <a:pt x="2804" y="2284"/>
                    <a:pt x="2840" y="2325"/>
                    <a:pt x="2835" y="2378"/>
                  </a:cubicBezTo>
                  <a:cubicBezTo>
                    <a:pt x="2749" y="3336"/>
                    <a:pt x="2469" y="4339"/>
                    <a:pt x="2171" y="5251"/>
                  </a:cubicBezTo>
                  <a:cubicBezTo>
                    <a:pt x="2148" y="5322"/>
                    <a:pt x="2079" y="5394"/>
                    <a:pt x="1999" y="5394"/>
                  </a:cubicBezTo>
                  <a:cubicBezTo>
                    <a:pt x="1994" y="5394"/>
                    <a:pt x="1989" y="5394"/>
                    <a:pt x="1983" y="5393"/>
                  </a:cubicBezTo>
                  <a:cubicBezTo>
                    <a:pt x="1942" y="5389"/>
                    <a:pt x="1901" y="5387"/>
                    <a:pt x="1861" y="5387"/>
                  </a:cubicBezTo>
                  <a:cubicBezTo>
                    <a:pt x="840" y="5387"/>
                    <a:pt x="0" y="6772"/>
                    <a:pt x="1303" y="7179"/>
                  </a:cubicBezTo>
                  <a:cubicBezTo>
                    <a:pt x="1841" y="7347"/>
                    <a:pt x="2424" y="7421"/>
                    <a:pt x="2986" y="7512"/>
                  </a:cubicBezTo>
                  <a:cubicBezTo>
                    <a:pt x="3076" y="7527"/>
                    <a:pt x="3165" y="7543"/>
                    <a:pt x="3254" y="7559"/>
                  </a:cubicBezTo>
                  <a:cubicBezTo>
                    <a:pt x="3334" y="7573"/>
                    <a:pt x="3415" y="7589"/>
                    <a:pt x="3497" y="7605"/>
                  </a:cubicBezTo>
                  <a:cubicBezTo>
                    <a:pt x="3967" y="7701"/>
                    <a:pt x="4476" y="7823"/>
                    <a:pt x="4964" y="7823"/>
                  </a:cubicBezTo>
                  <a:cubicBezTo>
                    <a:pt x="5196" y="7823"/>
                    <a:pt x="5422" y="7796"/>
                    <a:pt x="5638" y="7725"/>
                  </a:cubicBezTo>
                  <a:cubicBezTo>
                    <a:pt x="6055" y="7589"/>
                    <a:pt x="6521" y="7217"/>
                    <a:pt x="6494" y="6729"/>
                  </a:cubicBezTo>
                  <a:cubicBezTo>
                    <a:pt x="6469" y="6257"/>
                    <a:pt x="6036" y="5918"/>
                    <a:pt x="5594" y="5918"/>
                  </a:cubicBezTo>
                  <a:cubicBezTo>
                    <a:pt x="5558" y="5918"/>
                    <a:pt x="5521" y="5920"/>
                    <a:pt x="5485" y="5925"/>
                  </a:cubicBezTo>
                  <a:cubicBezTo>
                    <a:pt x="5475" y="5926"/>
                    <a:pt x="5466" y="5927"/>
                    <a:pt x="5457" y="5927"/>
                  </a:cubicBezTo>
                  <a:cubicBezTo>
                    <a:pt x="5273" y="5927"/>
                    <a:pt x="5232" y="5670"/>
                    <a:pt x="5354" y="5559"/>
                  </a:cubicBezTo>
                  <a:cubicBezTo>
                    <a:pt x="5601" y="4669"/>
                    <a:pt x="5847" y="3779"/>
                    <a:pt x="6093" y="2888"/>
                  </a:cubicBezTo>
                  <a:cubicBezTo>
                    <a:pt x="6114" y="2809"/>
                    <a:pt x="6197" y="2732"/>
                    <a:pt x="6284" y="2732"/>
                  </a:cubicBezTo>
                  <a:cubicBezTo>
                    <a:pt x="6289" y="2732"/>
                    <a:pt x="6294" y="2732"/>
                    <a:pt x="6300" y="2733"/>
                  </a:cubicBezTo>
                  <a:cubicBezTo>
                    <a:pt x="6434" y="2746"/>
                    <a:pt x="6579" y="2759"/>
                    <a:pt x="6724" y="2759"/>
                  </a:cubicBezTo>
                  <a:cubicBezTo>
                    <a:pt x="7040" y="2759"/>
                    <a:pt x="7357" y="2699"/>
                    <a:pt x="7571" y="2458"/>
                  </a:cubicBezTo>
                  <a:cubicBezTo>
                    <a:pt x="7880" y="2108"/>
                    <a:pt x="7819" y="1540"/>
                    <a:pt x="7589" y="1170"/>
                  </a:cubicBezTo>
                  <a:cubicBezTo>
                    <a:pt x="7164" y="485"/>
                    <a:pt x="6233" y="267"/>
                    <a:pt x="5495" y="142"/>
                  </a:cubicBezTo>
                  <a:cubicBezTo>
                    <a:pt x="5073" y="71"/>
                    <a:pt x="4560" y="0"/>
                    <a:pt x="4058"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6" name="Shape 1356"/>
        <p:cNvGrpSpPr/>
        <p:nvPr/>
      </p:nvGrpSpPr>
      <p:grpSpPr>
        <a:xfrm>
          <a:off x="0" y="0"/>
          <a:ext cx="0" cy="0"/>
          <a:chOff x="0" y="0"/>
          <a:chExt cx="0" cy="0"/>
        </a:xfrm>
      </p:grpSpPr>
      <p:sp>
        <p:nvSpPr>
          <p:cNvPr id="1357" name="Google Shape;1357;p3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Overall Expectation - Strand B, Number</a:t>
            </a:r>
            <a:endParaRPr/>
          </a:p>
        </p:txBody>
      </p:sp>
      <p:sp>
        <p:nvSpPr>
          <p:cNvPr id="1358" name="Google Shape;1358;p34"/>
          <p:cNvSpPr txBox="1"/>
          <p:nvPr>
            <p:ph idx="1" type="body"/>
          </p:nvPr>
        </p:nvSpPr>
        <p:spPr>
          <a:xfrm>
            <a:off x="720000" y="1449325"/>
            <a:ext cx="7704000" cy="941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B1 Number Sense:</a:t>
            </a:r>
            <a:r>
              <a:rPr lang="en" sz="1100">
                <a:solidFill>
                  <a:srgbClr val="000000"/>
                </a:solidFill>
                <a:latin typeface="Barlow"/>
                <a:ea typeface="Barlow"/>
                <a:cs typeface="Barlow"/>
                <a:sym typeface="Barlow"/>
              </a:rPr>
              <a:t> Understanding numbers in daily life</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B2 Operations:</a:t>
            </a:r>
            <a:r>
              <a:rPr lang="en" sz="1100">
                <a:solidFill>
                  <a:srgbClr val="000000"/>
                </a:solidFill>
                <a:latin typeface="Barlow"/>
                <a:ea typeface="Barlow"/>
                <a:cs typeface="Barlow"/>
                <a:sym typeface="Barlow"/>
              </a:rPr>
              <a:t> Applying operations in real-world math problems</a:t>
            </a:r>
            <a:endParaRPr sz="1100">
              <a:solidFill>
                <a:srgbClr val="000000"/>
              </a:solidFill>
              <a:latin typeface="Barlow"/>
              <a:ea typeface="Barlow"/>
              <a:cs typeface="Barlow"/>
              <a:sym typeface="Barlow"/>
            </a:endParaRPr>
          </a:p>
          <a:p>
            <a:pPr indent="0" lvl="0" marL="0" rtl="0" algn="l">
              <a:spcBef>
                <a:spcPts val="1200"/>
              </a:spcBef>
              <a:spcAft>
                <a:spcPts val="0"/>
              </a:spcAft>
              <a:buNone/>
            </a:pPr>
            <a:r>
              <a:t/>
            </a:r>
            <a:endParaRPr sz="1100">
              <a:solidFill>
                <a:srgbClr val="000000"/>
              </a:solidFill>
              <a:latin typeface="Barlow"/>
              <a:ea typeface="Barlow"/>
              <a:cs typeface="Barlow"/>
              <a:sym typeface="Barlow"/>
            </a:endParaRPr>
          </a:p>
          <a:p>
            <a:pPr indent="0" lvl="0" marL="0" rtl="0" algn="l">
              <a:spcBef>
                <a:spcPts val="0"/>
              </a:spcBef>
              <a:spcAft>
                <a:spcPts val="0"/>
              </a:spcAft>
              <a:buNone/>
            </a:pPr>
            <a:r>
              <a:t/>
            </a:r>
            <a:endParaRPr sz="1100">
              <a:solidFill>
                <a:srgbClr val="000000"/>
              </a:solidFill>
              <a:latin typeface="Barlow"/>
              <a:ea typeface="Barlow"/>
              <a:cs typeface="Barlow"/>
              <a:sym typeface="Barlow"/>
            </a:endParaRPr>
          </a:p>
          <a:p>
            <a:pPr indent="0" lvl="0" marL="0" rtl="0" algn="l">
              <a:spcBef>
                <a:spcPts val="0"/>
              </a:spcBef>
              <a:spcAft>
                <a:spcPts val="0"/>
              </a:spcAft>
              <a:buNone/>
            </a:pPr>
            <a:r>
              <a:t/>
            </a:r>
            <a:endParaRPr sz="1100">
              <a:solidFill>
                <a:srgbClr val="000000"/>
              </a:solidFill>
              <a:latin typeface="Barlow"/>
              <a:ea typeface="Barlow"/>
              <a:cs typeface="Barlow"/>
              <a:sym typeface="Barlow"/>
            </a:endParaRPr>
          </a:p>
          <a:p>
            <a:pPr indent="0" lvl="0" marL="0" rtl="0" algn="l">
              <a:spcBef>
                <a:spcPts val="0"/>
              </a:spcBef>
              <a:spcAft>
                <a:spcPts val="0"/>
              </a:spcAft>
              <a:buNone/>
            </a:pPr>
            <a:r>
              <a:t/>
            </a:r>
            <a:endParaRPr sz="1100">
              <a:solidFill>
                <a:srgbClr val="000000"/>
              </a:solidFill>
              <a:latin typeface="Barlow"/>
              <a:ea typeface="Barlow"/>
              <a:cs typeface="Barlow"/>
              <a:sym typeface="Barlow"/>
            </a:endParaRPr>
          </a:p>
          <a:p>
            <a:pPr indent="0" lvl="0" marL="0" rtl="0" algn="l">
              <a:spcBef>
                <a:spcPts val="0"/>
              </a:spcBef>
              <a:spcAft>
                <a:spcPts val="0"/>
              </a:spcAft>
              <a:buNone/>
            </a:pPr>
            <a:r>
              <a:rPr lang="en" sz="1100" u="sng">
                <a:solidFill>
                  <a:schemeClr val="hlink"/>
                </a:solidFill>
                <a:latin typeface="Barlow"/>
                <a:ea typeface="Barlow"/>
                <a:cs typeface="Barlow"/>
                <a:sym typeface="Barlow"/>
                <a:hlinkClick r:id="rId3"/>
              </a:rPr>
              <a:t>https://www.dcp.edu.gov.on.ca/en/curriculum/elementary-mathematics/grades/g7-math/strand-b/b2</a:t>
            </a:r>
            <a:endParaRPr sz="1100">
              <a:solidFill>
                <a:srgbClr val="000000"/>
              </a:solidFill>
              <a:latin typeface="Barlow"/>
              <a:ea typeface="Barlow"/>
              <a:cs typeface="Barlow"/>
              <a:sym typeface="Barlow"/>
            </a:endParaRPr>
          </a:p>
          <a:p>
            <a:pPr indent="0" lvl="0" marL="0" rtl="0" algn="l">
              <a:spcBef>
                <a:spcPts val="0"/>
              </a:spcBef>
              <a:spcAft>
                <a:spcPts val="0"/>
              </a:spcAft>
              <a:buNone/>
            </a:pPr>
            <a:r>
              <a:t/>
            </a:r>
            <a:endParaRPr sz="1100">
              <a:solidFill>
                <a:srgbClr val="000000"/>
              </a:solidFill>
              <a:latin typeface="Barlow"/>
              <a:ea typeface="Barlow"/>
              <a:cs typeface="Barlow"/>
              <a:sym typeface="Barlow"/>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3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Specific Expectations</a:t>
            </a:r>
            <a:endParaRPr/>
          </a:p>
        </p:txBody>
      </p:sp>
      <p:sp>
        <p:nvSpPr>
          <p:cNvPr id="1364" name="Google Shape;1364;p35"/>
          <p:cNvSpPr txBox="1"/>
          <p:nvPr>
            <p:ph idx="1" type="body"/>
          </p:nvPr>
        </p:nvSpPr>
        <p:spPr>
          <a:xfrm>
            <a:off x="720000" y="1449325"/>
            <a:ext cx="7704000" cy="32775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Barlow"/>
                <a:ea typeface="Barlow"/>
                <a:cs typeface="Barlow"/>
                <a:sym typeface="Barlow"/>
              </a:rPr>
              <a:t>Number Sense</a:t>
            </a:r>
            <a:endParaRPr b="1" sz="1300">
              <a:solidFill>
                <a:srgbClr val="000000"/>
              </a:solidFill>
              <a:latin typeface="Barlow"/>
              <a:ea typeface="Barlow"/>
              <a:cs typeface="Barlow"/>
              <a:sym typeface="Barlow"/>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B1.1:</a:t>
            </a:r>
            <a:r>
              <a:rPr lang="en" sz="1100">
                <a:solidFill>
                  <a:srgbClr val="000000"/>
                </a:solidFill>
                <a:latin typeface="Barlow"/>
                <a:ea typeface="Barlow"/>
                <a:cs typeface="Barlow"/>
                <a:sym typeface="Barlow"/>
              </a:rPr>
              <a:t> Rational numbers (positive/negative)</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B1.4:</a:t>
            </a:r>
            <a:r>
              <a:rPr lang="en" sz="1100">
                <a:solidFill>
                  <a:srgbClr val="000000"/>
                </a:solidFill>
                <a:latin typeface="Barlow"/>
                <a:ea typeface="Barlow"/>
                <a:cs typeface="Barlow"/>
                <a:sym typeface="Barlow"/>
              </a:rPr>
              <a:t> Equivalencies among fractions, decimals, percentages</a:t>
            </a:r>
            <a:endParaRPr sz="1100">
              <a:solidFill>
                <a:srgbClr val="000000"/>
              </a:solidFill>
              <a:latin typeface="Barlow"/>
              <a:ea typeface="Barlow"/>
              <a:cs typeface="Barlow"/>
              <a:sym typeface="Barlow"/>
            </a:endParaRPr>
          </a:p>
          <a:p>
            <a:pPr indent="0" lvl="0" marL="0" rtl="0" algn="l">
              <a:lnSpc>
                <a:spcPct val="115000"/>
              </a:lnSpc>
              <a:spcBef>
                <a:spcPts val="1400"/>
              </a:spcBef>
              <a:spcAft>
                <a:spcPts val="0"/>
              </a:spcAft>
              <a:buNone/>
            </a:pPr>
            <a:r>
              <a:rPr b="1" lang="en" sz="1300">
                <a:solidFill>
                  <a:srgbClr val="000000"/>
                </a:solidFill>
                <a:latin typeface="Barlow"/>
                <a:ea typeface="Barlow"/>
                <a:cs typeface="Barlow"/>
                <a:sym typeface="Barlow"/>
              </a:rPr>
              <a:t>Operations</a:t>
            </a:r>
            <a:endParaRPr b="1" sz="1300">
              <a:solidFill>
                <a:srgbClr val="000000"/>
              </a:solidFill>
              <a:latin typeface="Barlow"/>
              <a:ea typeface="Barlow"/>
              <a:cs typeface="Barlow"/>
              <a:sym typeface="Barlow"/>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B2.1:</a:t>
            </a:r>
            <a:r>
              <a:rPr lang="en" sz="1100">
                <a:solidFill>
                  <a:srgbClr val="000000"/>
                </a:solidFill>
                <a:latin typeface="Barlow"/>
                <a:ea typeface="Barlow"/>
                <a:cs typeface="Barlow"/>
                <a:sym typeface="Barlow"/>
              </a:rPr>
              <a:t> Properties and order of operations</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B2.2:</a:t>
            </a:r>
            <a:r>
              <a:rPr lang="en" sz="1100">
                <a:solidFill>
                  <a:srgbClr val="000000"/>
                </a:solidFill>
                <a:latin typeface="Barlow"/>
                <a:ea typeface="Barlow"/>
                <a:cs typeface="Barlow"/>
                <a:sym typeface="Barlow"/>
              </a:rPr>
              <a:t> Recall common fractions, decimals, percentages</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B2.3:</a:t>
            </a:r>
            <a:r>
              <a:rPr lang="en" sz="1100">
                <a:solidFill>
                  <a:srgbClr val="000000"/>
                </a:solidFill>
                <a:latin typeface="Barlow"/>
                <a:ea typeface="Barlow"/>
                <a:cs typeface="Barlow"/>
                <a:sym typeface="Barlow"/>
              </a:rPr>
              <a:t> Mental math strategies</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B2.5:</a:t>
            </a:r>
            <a:r>
              <a:rPr lang="en" sz="1100">
                <a:solidFill>
                  <a:srgbClr val="000000"/>
                </a:solidFill>
                <a:latin typeface="Barlow"/>
                <a:ea typeface="Barlow"/>
                <a:cs typeface="Barlow"/>
                <a:sym typeface="Barlow"/>
              </a:rPr>
              <a:t> Addition and subtraction of fractions</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B2.6:</a:t>
            </a:r>
            <a:r>
              <a:rPr lang="en" sz="1100">
                <a:solidFill>
                  <a:srgbClr val="000000"/>
                </a:solidFill>
                <a:latin typeface="Barlow"/>
                <a:ea typeface="Barlow"/>
                <a:cs typeface="Barlow"/>
                <a:sym typeface="Barlow"/>
              </a:rPr>
              <a:t> GCF and LCM in simplifying fractions</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B2.8:</a:t>
            </a:r>
            <a:r>
              <a:rPr lang="en" sz="1100">
                <a:solidFill>
                  <a:srgbClr val="000000"/>
                </a:solidFill>
                <a:latin typeface="Barlow"/>
                <a:ea typeface="Barlow"/>
                <a:cs typeface="Barlow"/>
                <a:sym typeface="Barlow"/>
              </a:rPr>
              <a:t> Multiply and divide fractions</a:t>
            </a:r>
            <a:endParaRPr sz="1100">
              <a:solidFill>
                <a:srgbClr val="000000"/>
              </a:solidFill>
              <a:latin typeface="Barlow"/>
              <a:ea typeface="Barlow"/>
              <a:cs typeface="Barlow"/>
              <a:sym typeface="Barlow"/>
            </a:endParaRPr>
          </a:p>
          <a:p>
            <a:pPr indent="0" lvl="0" marL="0" rtl="0" algn="l">
              <a:lnSpc>
                <a:spcPct val="100000"/>
              </a:lnSpc>
              <a:spcBef>
                <a:spcPts val="1200"/>
              </a:spcBef>
              <a:spcAft>
                <a:spcPts val="4200"/>
              </a:spcAft>
              <a:buNone/>
            </a:pPr>
            <a:r>
              <a:t/>
            </a:r>
            <a:endParaRPr b="1" sz="1100">
              <a:solidFill>
                <a:srgbClr val="000000"/>
              </a:solidFill>
              <a:latin typeface="Barlow"/>
              <a:ea typeface="Barlow"/>
              <a:cs typeface="Barlow"/>
              <a:sym typeface="Barlow"/>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3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Unit Plan Overview</a:t>
            </a:r>
            <a:endParaRPr/>
          </a:p>
        </p:txBody>
      </p:sp>
      <p:sp>
        <p:nvSpPr>
          <p:cNvPr id="1370" name="Google Shape;1370;p36"/>
          <p:cNvSpPr txBox="1"/>
          <p:nvPr>
            <p:ph idx="1" type="body"/>
          </p:nvPr>
        </p:nvSpPr>
        <p:spPr>
          <a:xfrm>
            <a:off x="720000" y="1449325"/>
            <a:ext cx="7704000" cy="238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unit is designed to build a solid understanding of fractions. Students will work with fractions in various contexts, including simplifying, comparing, adding, subtracting, multiplying, and dividing fractions. They will also explore real-world applications and solve problems involving fractions. The unit culminates in a project-based assessment to demonstrate their mastery of fraction operations.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3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Learning Objectives</a:t>
            </a:r>
            <a:endParaRPr/>
          </a:p>
        </p:txBody>
      </p:sp>
      <p:sp>
        <p:nvSpPr>
          <p:cNvPr id="1376" name="Google Shape;1376;p37"/>
          <p:cNvSpPr txBox="1"/>
          <p:nvPr>
            <p:ph idx="1" type="body"/>
          </p:nvPr>
        </p:nvSpPr>
        <p:spPr>
          <a:xfrm>
            <a:off x="720000" y="1449325"/>
            <a:ext cx="7704000" cy="2341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By the end of this lesson, students will be able to:</a:t>
            </a:r>
            <a:endParaRPr/>
          </a:p>
          <a:p>
            <a:pPr indent="-298450" lvl="0" marL="457200" rtl="0" algn="l">
              <a:lnSpc>
                <a:spcPct val="115000"/>
              </a:lnSpc>
              <a:spcBef>
                <a:spcPts val="1200"/>
              </a:spcBef>
              <a:spcAft>
                <a:spcPts val="0"/>
              </a:spcAft>
              <a:buClr>
                <a:srgbClr val="000000"/>
              </a:buClr>
              <a:buSzPts val="1100"/>
              <a:buFont typeface="Arial"/>
              <a:buAutoNum type="arabicPeriod"/>
            </a:pPr>
            <a:r>
              <a:rPr lang="en"/>
              <a:t>Identify factors and multiples</a:t>
            </a:r>
            <a:endParaRPr/>
          </a:p>
          <a:p>
            <a:pPr indent="-298450" lvl="0" marL="457200" rtl="0" algn="l">
              <a:lnSpc>
                <a:spcPct val="115000"/>
              </a:lnSpc>
              <a:spcBef>
                <a:spcPts val="0"/>
              </a:spcBef>
              <a:spcAft>
                <a:spcPts val="0"/>
              </a:spcAft>
              <a:buClr>
                <a:srgbClr val="000000"/>
              </a:buClr>
              <a:buSzPts val="1100"/>
              <a:buFont typeface="Arial"/>
              <a:buAutoNum type="arabicPeriod"/>
            </a:pPr>
            <a:r>
              <a:rPr lang="en"/>
              <a:t>Classify rational numbers</a:t>
            </a:r>
            <a:endParaRPr/>
          </a:p>
          <a:p>
            <a:pPr indent="-298450" lvl="0" marL="457200" rtl="0" algn="l">
              <a:lnSpc>
                <a:spcPct val="115000"/>
              </a:lnSpc>
              <a:spcBef>
                <a:spcPts val="0"/>
              </a:spcBef>
              <a:spcAft>
                <a:spcPts val="0"/>
              </a:spcAft>
              <a:buClr>
                <a:srgbClr val="000000"/>
              </a:buClr>
              <a:buSzPts val="1100"/>
              <a:buFont typeface="Arial"/>
              <a:buAutoNum type="arabicPeriod"/>
            </a:pPr>
            <a:r>
              <a:rPr lang="en"/>
              <a:t>Convert between fractions (proper, improper, mixed)</a:t>
            </a:r>
            <a:endParaRPr/>
          </a:p>
          <a:p>
            <a:pPr indent="-298450" lvl="0" marL="457200" rtl="0" algn="l">
              <a:lnSpc>
                <a:spcPct val="115000"/>
              </a:lnSpc>
              <a:spcBef>
                <a:spcPts val="0"/>
              </a:spcBef>
              <a:spcAft>
                <a:spcPts val="0"/>
              </a:spcAft>
              <a:buClr>
                <a:srgbClr val="000000"/>
              </a:buClr>
              <a:buSzPts val="1100"/>
              <a:buFont typeface="Arial"/>
              <a:buAutoNum type="arabicPeriod"/>
            </a:pPr>
            <a:r>
              <a:rPr lang="en"/>
              <a:t>Simplify fractions using GCF and LCM</a:t>
            </a:r>
            <a:endParaRPr/>
          </a:p>
          <a:p>
            <a:pPr indent="-298450" lvl="0" marL="457200" rtl="0" algn="l">
              <a:lnSpc>
                <a:spcPct val="115000"/>
              </a:lnSpc>
              <a:spcBef>
                <a:spcPts val="0"/>
              </a:spcBef>
              <a:spcAft>
                <a:spcPts val="0"/>
              </a:spcAft>
              <a:buClr>
                <a:srgbClr val="000000"/>
              </a:buClr>
              <a:buSzPts val="1100"/>
              <a:buFont typeface="Arial"/>
              <a:buAutoNum type="arabicPeriod"/>
            </a:pPr>
            <a:r>
              <a:rPr lang="en"/>
              <a:t>Convert fractions to decimals and percentages</a:t>
            </a:r>
            <a:endParaRPr/>
          </a:p>
          <a:p>
            <a:pPr indent="-298450" lvl="0" marL="457200" rtl="0" algn="l">
              <a:lnSpc>
                <a:spcPct val="115000"/>
              </a:lnSpc>
              <a:spcBef>
                <a:spcPts val="0"/>
              </a:spcBef>
              <a:spcAft>
                <a:spcPts val="0"/>
              </a:spcAft>
              <a:buClr>
                <a:srgbClr val="000000"/>
              </a:buClr>
              <a:buSzPts val="1100"/>
              <a:buFont typeface="Arial"/>
              <a:buAutoNum type="arabicPeriod"/>
            </a:pPr>
            <a:r>
              <a:rPr lang="en"/>
              <a:t>Perform fraction operations (add, subtract, multiply, divide)</a:t>
            </a:r>
            <a:endParaRPr/>
          </a:p>
          <a:p>
            <a:pPr indent="-298450" lvl="0" marL="457200" rtl="0" algn="l">
              <a:lnSpc>
                <a:spcPct val="115000"/>
              </a:lnSpc>
              <a:spcBef>
                <a:spcPts val="0"/>
              </a:spcBef>
              <a:spcAft>
                <a:spcPts val="0"/>
              </a:spcAft>
              <a:buClr>
                <a:srgbClr val="000000"/>
              </a:buClr>
              <a:buSzPts val="1100"/>
              <a:buFont typeface="Arial"/>
              <a:buAutoNum type="arabicPeriod"/>
            </a:pPr>
            <a:r>
              <a:rPr lang="en"/>
              <a:t>Apply BEDMAS</a:t>
            </a:r>
            <a:endParaRPr/>
          </a:p>
          <a:p>
            <a:pPr indent="-298450" lvl="0" marL="457200" rtl="0" algn="l">
              <a:lnSpc>
                <a:spcPct val="115000"/>
              </a:lnSpc>
              <a:spcBef>
                <a:spcPts val="0"/>
              </a:spcBef>
              <a:spcAft>
                <a:spcPts val="0"/>
              </a:spcAft>
              <a:buClr>
                <a:srgbClr val="000000"/>
              </a:buClr>
              <a:buSzPts val="1100"/>
              <a:buFont typeface="Arial"/>
              <a:buAutoNum type="arabicPeriod"/>
            </a:pPr>
            <a:r>
              <a:rPr lang="en"/>
              <a:t>Demonstrate proportional reasoning</a:t>
            </a:r>
            <a:endParaRPr/>
          </a:p>
          <a:p>
            <a:pPr indent="0" lvl="0" marL="0" rtl="0" algn="l">
              <a:spcBef>
                <a:spcPts val="12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3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Success Criteria</a:t>
            </a:r>
            <a:endParaRPr/>
          </a:p>
        </p:txBody>
      </p:sp>
      <p:sp>
        <p:nvSpPr>
          <p:cNvPr id="1382" name="Google Shape;1382;p38"/>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Students succeed when they:</a:t>
            </a:r>
            <a:endParaRPr/>
          </a:p>
          <a:p>
            <a:pPr indent="-298450" lvl="0" marL="457200" rtl="0" algn="l">
              <a:lnSpc>
                <a:spcPct val="115000"/>
              </a:lnSpc>
              <a:spcBef>
                <a:spcPts val="1200"/>
              </a:spcBef>
              <a:spcAft>
                <a:spcPts val="0"/>
              </a:spcAft>
              <a:buClr>
                <a:srgbClr val="000000"/>
              </a:buClr>
              <a:buSzPts val="1100"/>
              <a:buFont typeface="Arial"/>
              <a:buChar char="●"/>
            </a:pPr>
            <a:r>
              <a:rPr lang="en"/>
              <a:t>Explain concepts clearly</a:t>
            </a:r>
            <a:endParaRPr/>
          </a:p>
          <a:p>
            <a:pPr indent="-298450" lvl="0" marL="457200" rtl="0" algn="l">
              <a:lnSpc>
                <a:spcPct val="115000"/>
              </a:lnSpc>
              <a:spcBef>
                <a:spcPts val="0"/>
              </a:spcBef>
              <a:spcAft>
                <a:spcPts val="0"/>
              </a:spcAft>
              <a:buClr>
                <a:srgbClr val="000000"/>
              </a:buClr>
              <a:buSzPts val="1100"/>
              <a:buFont typeface="Arial"/>
              <a:buChar char="●"/>
            </a:pPr>
            <a:r>
              <a:rPr lang="en"/>
              <a:t>Independently perform operations</a:t>
            </a:r>
            <a:endParaRPr/>
          </a:p>
          <a:p>
            <a:pPr indent="-298450" lvl="0" marL="457200" rtl="0" algn="l">
              <a:lnSpc>
                <a:spcPct val="115000"/>
              </a:lnSpc>
              <a:spcBef>
                <a:spcPts val="0"/>
              </a:spcBef>
              <a:spcAft>
                <a:spcPts val="0"/>
              </a:spcAft>
              <a:buClr>
                <a:srgbClr val="000000"/>
              </a:buClr>
              <a:buSzPts val="1100"/>
              <a:buFont typeface="Arial"/>
              <a:buChar char="●"/>
            </a:pPr>
            <a:r>
              <a:rPr lang="en"/>
              <a:t>Solve real-world fraction problems</a:t>
            </a:r>
            <a:endParaRPr/>
          </a:p>
          <a:p>
            <a:pPr indent="-298450" lvl="0" marL="457200" rtl="0" algn="l">
              <a:lnSpc>
                <a:spcPct val="115000"/>
              </a:lnSpc>
              <a:spcBef>
                <a:spcPts val="0"/>
              </a:spcBef>
              <a:spcAft>
                <a:spcPts val="0"/>
              </a:spcAft>
              <a:buClr>
                <a:srgbClr val="000000"/>
              </a:buClr>
              <a:buSzPts val="1100"/>
              <a:buFont typeface="Arial"/>
              <a:buChar char="●"/>
            </a:pPr>
            <a:r>
              <a:rPr lang="en"/>
              <a:t>Complete quizzes, tests, and presentations</a:t>
            </a:r>
            <a:endParaRPr/>
          </a:p>
          <a:p>
            <a:pPr indent="0" lvl="0" marL="0" rtl="0" algn="l">
              <a:spcBef>
                <a:spcPts val="12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3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Materials</a:t>
            </a:r>
            <a:endParaRPr/>
          </a:p>
        </p:txBody>
      </p:sp>
      <p:sp>
        <p:nvSpPr>
          <p:cNvPr id="1388" name="Google Shape;1388;p39"/>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lang="en"/>
              <a:t>Fraction manipulatives</a:t>
            </a:r>
            <a:endParaRPr/>
          </a:p>
          <a:p>
            <a:pPr indent="-298450" lvl="0" marL="457200" rtl="0" algn="l">
              <a:lnSpc>
                <a:spcPct val="115000"/>
              </a:lnSpc>
              <a:spcBef>
                <a:spcPts val="0"/>
              </a:spcBef>
              <a:spcAft>
                <a:spcPts val="0"/>
              </a:spcAft>
              <a:buClr>
                <a:srgbClr val="000000"/>
              </a:buClr>
              <a:buSzPts val="1100"/>
              <a:buFont typeface="Arial"/>
              <a:buChar char="●"/>
            </a:pPr>
            <a:r>
              <a:rPr lang="en"/>
              <a:t>Worksheets, practice problems</a:t>
            </a:r>
            <a:endParaRPr/>
          </a:p>
          <a:p>
            <a:pPr indent="-298450" lvl="0" marL="457200" rtl="0" algn="l">
              <a:lnSpc>
                <a:spcPct val="115000"/>
              </a:lnSpc>
              <a:spcBef>
                <a:spcPts val="0"/>
              </a:spcBef>
              <a:spcAft>
                <a:spcPts val="0"/>
              </a:spcAft>
              <a:buClr>
                <a:srgbClr val="000000"/>
              </a:buClr>
              <a:buSzPts val="1100"/>
              <a:buFont typeface="Arial"/>
              <a:buChar char="●"/>
            </a:pPr>
            <a:r>
              <a:rPr lang="en"/>
              <a:t>Calculators (optional)</a:t>
            </a:r>
            <a:endParaRPr/>
          </a:p>
          <a:p>
            <a:pPr indent="-298450" lvl="0" marL="457200" rtl="0" algn="l">
              <a:lnSpc>
                <a:spcPct val="115000"/>
              </a:lnSpc>
              <a:spcBef>
                <a:spcPts val="0"/>
              </a:spcBef>
              <a:spcAft>
                <a:spcPts val="0"/>
              </a:spcAft>
              <a:buClr>
                <a:srgbClr val="000000"/>
              </a:buClr>
              <a:buSzPts val="1100"/>
              <a:buFont typeface="Arial"/>
              <a:buChar char="●"/>
            </a:pPr>
            <a:r>
              <a:rPr lang="en"/>
              <a:t>Textbooks</a:t>
            </a:r>
            <a:endParaRPr/>
          </a:p>
          <a:p>
            <a:pPr indent="-298450" lvl="0" marL="457200" rtl="0" algn="l">
              <a:lnSpc>
                <a:spcPct val="115000"/>
              </a:lnSpc>
              <a:spcBef>
                <a:spcPts val="0"/>
              </a:spcBef>
              <a:spcAft>
                <a:spcPts val="0"/>
              </a:spcAft>
              <a:buClr>
                <a:srgbClr val="000000"/>
              </a:buClr>
              <a:buSzPts val="1100"/>
              <a:buFont typeface="Arial"/>
              <a:buChar char="●"/>
            </a:pPr>
            <a:r>
              <a:rPr lang="en"/>
              <a:t>Digital tools (research, presentations)</a:t>
            </a:r>
            <a:endParaRPr/>
          </a:p>
          <a:p>
            <a:pPr indent="-298450" lvl="0" marL="457200" rtl="0" algn="l">
              <a:lnSpc>
                <a:spcPct val="115000"/>
              </a:lnSpc>
              <a:spcBef>
                <a:spcPts val="0"/>
              </a:spcBef>
              <a:spcAft>
                <a:spcPts val="0"/>
              </a:spcAft>
              <a:buClr>
                <a:srgbClr val="000000"/>
              </a:buClr>
              <a:buSzPts val="1100"/>
              <a:buFont typeface="Arial"/>
              <a:buChar char="●"/>
            </a:pPr>
            <a:r>
              <a:rPr lang="en"/>
              <a:t>Assessment rubrics</a:t>
            </a:r>
            <a:endParaRPr/>
          </a:p>
          <a:p>
            <a:pPr indent="0" lvl="0" marL="0" rtl="0" algn="l">
              <a:lnSpc>
                <a:spcPct val="115000"/>
              </a:lnSpc>
              <a:spcBef>
                <a:spcPts val="1200"/>
              </a:spcBef>
              <a:spcAft>
                <a:spcPts val="0"/>
              </a:spcAft>
              <a:buNone/>
            </a:pPr>
            <a:r>
              <a:t/>
            </a:r>
            <a:endParaRPr/>
          </a:p>
          <a:p>
            <a:pPr indent="0" lvl="0" marL="0" rtl="0" algn="l">
              <a:spcBef>
                <a:spcPts val="120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2" name="Shape 1392"/>
        <p:cNvGrpSpPr/>
        <p:nvPr/>
      </p:nvGrpSpPr>
      <p:grpSpPr>
        <a:xfrm>
          <a:off x="0" y="0"/>
          <a:ext cx="0" cy="0"/>
          <a:chOff x="0" y="0"/>
          <a:chExt cx="0" cy="0"/>
        </a:xfrm>
      </p:grpSpPr>
      <p:sp>
        <p:nvSpPr>
          <p:cNvPr id="1393" name="Google Shape;1393;p4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Culminating Activities</a:t>
            </a:r>
            <a:endParaRPr/>
          </a:p>
        </p:txBody>
      </p:sp>
      <p:sp>
        <p:nvSpPr>
          <p:cNvPr id="1394" name="Google Shape;1394;p40"/>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Fraction Recipe Book:</a:t>
            </a:r>
            <a:r>
              <a:rPr lang="en" sz="1100">
                <a:solidFill>
                  <a:srgbClr val="000000"/>
                </a:solidFill>
                <a:latin typeface="Barlow"/>
                <a:ea typeface="Barlow"/>
                <a:cs typeface="Barlow"/>
                <a:sym typeface="Barlow"/>
              </a:rPr>
              <a:t> Convert measurements, scale recipes</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Fraction Art:</a:t>
            </a:r>
            <a:r>
              <a:rPr lang="en" sz="1100">
                <a:solidFill>
                  <a:srgbClr val="000000"/>
                </a:solidFill>
                <a:latin typeface="Barlow"/>
                <a:ea typeface="Barlow"/>
                <a:cs typeface="Barlow"/>
                <a:sym typeface="Barlow"/>
              </a:rPr>
              <a:t> Visual representations using fractions</a:t>
            </a:r>
            <a:endParaRPr sz="1100">
              <a:solidFill>
                <a:srgbClr val="000000"/>
              </a:solidFill>
              <a:latin typeface="Barlow"/>
              <a:ea typeface="Barlow"/>
              <a:cs typeface="Barlow"/>
              <a:sym typeface="Barlow"/>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Barlow"/>
                <a:ea typeface="Barlow"/>
                <a:cs typeface="Barlow"/>
                <a:sym typeface="Barlow"/>
              </a:rPr>
              <a:t>Real-World Fraction Problems:</a:t>
            </a:r>
            <a:r>
              <a:rPr lang="en" sz="1100">
                <a:solidFill>
                  <a:srgbClr val="000000"/>
                </a:solidFill>
                <a:latin typeface="Barlow"/>
                <a:ea typeface="Barlow"/>
                <a:cs typeface="Barlow"/>
                <a:sym typeface="Barlow"/>
              </a:rPr>
              <a:t> Practical applications research</a:t>
            </a:r>
            <a:endParaRPr sz="1100">
              <a:solidFill>
                <a:srgbClr val="000000"/>
              </a:solidFill>
              <a:latin typeface="Barlow"/>
              <a:ea typeface="Barlow"/>
              <a:cs typeface="Barlow"/>
              <a:sym typeface="Barlow"/>
            </a:endParaRPr>
          </a:p>
          <a:p>
            <a:pPr indent="0" lvl="0" marL="0" rtl="0" algn="l">
              <a:spcBef>
                <a:spcPts val="12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sp>
        <p:nvSpPr>
          <p:cNvPr id="1399" name="Google Shape;1399;p4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Unit Plan Document</a:t>
            </a:r>
            <a:endParaRPr/>
          </a:p>
        </p:txBody>
      </p:sp>
      <p:sp>
        <p:nvSpPr>
          <p:cNvPr id="1400" name="Google Shape;1400;p41"/>
          <p:cNvSpPr txBox="1"/>
          <p:nvPr>
            <p:ph idx="1" type="body"/>
          </p:nvPr>
        </p:nvSpPr>
        <p:spPr>
          <a:xfrm>
            <a:off x="720000" y="1449325"/>
            <a:ext cx="7704000" cy="223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Unit Plan - Fractions</a:t>
            </a:r>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42"/>
          <p:cNvSpPr/>
          <p:nvPr/>
        </p:nvSpPr>
        <p:spPr>
          <a:xfrm>
            <a:off x="742850" y="1680050"/>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2"/>
          <p:cNvSpPr/>
          <p:nvPr/>
        </p:nvSpPr>
        <p:spPr>
          <a:xfrm>
            <a:off x="2911650" y="3175225"/>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42"/>
          <p:cNvSpPr/>
          <p:nvPr/>
        </p:nvSpPr>
        <p:spPr>
          <a:xfrm>
            <a:off x="5080463" y="1680038"/>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42"/>
          <p:cNvSpPr txBox="1"/>
          <p:nvPr>
            <p:ph type="title"/>
          </p:nvPr>
        </p:nvSpPr>
        <p:spPr>
          <a:xfrm>
            <a:off x="1427275" y="1712911"/>
            <a:ext cx="2669100" cy="1011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Review: Factors</a:t>
            </a:r>
            <a:endParaRPr/>
          </a:p>
        </p:txBody>
      </p:sp>
      <p:sp>
        <p:nvSpPr>
          <p:cNvPr id="1409" name="Google Shape;1409;p42"/>
          <p:cNvSpPr txBox="1"/>
          <p:nvPr>
            <p:ph idx="2" type="title"/>
          </p:nvPr>
        </p:nvSpPr>
        <p:spPr>
          <a:xfrm>
            <a:off x="715088" y="1746650"/>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1410" name="Google Shape;1410;p42"/>
          <p:cNvSpPr txBox="1"/>
          <p:nvPr>
            <p:ph idx="3" type="title"/>
          </p:nvPr>
        </p:nvSpPr>
        <p:spPr>
          <a:xfrm>
            <a:off x="5754900" y="1712888"/>
            <a:ext cx="2669100" cy="527700"/>
          </a:xfrm>
          <a:prstGeom prst="rect">
            <a:avLst/>
          </a:prstGeom>
        </p:spPr>
        <p:txBody>
          <a:bodyPr anchorCtr="0" anchor="ctr" bIns="91425" lIns="91425" spcFirstLastPara="1" rIns="91425" wrap="square" tIns="91425">
            <a:noAutofit/>
          </a:bodyPr>
          <a:lstStyle/>
          <a:p>
            <a:pPr indent="457200" lvl="0" marL="0" rtl="0" algn="ctr">
              <a:spcBef>
                <a:spcPts val="0"/>
              </a:spcBef>
              <a:spcAft>
                <a:spcPts val="0"/>
              </a:spcAft>
              <a:buNone/>
            </a:pPr>
            <a:r>
              <a:rPr lang="en"/>
              <a:t>Rational Numbers, Positive &amp; Negative Numbers</a:t>
            </a:r>
            <a:endParaRPr/>
          </a:p>
        </p:txBody>
      </p:sp>
      <p:sp>
        <p:nvSpPr>
          <p:cNvPr id="1411" name="Google Shape;1411;p42"/>
          <p:cNvSpPr txBox="1"/>
          <p:nvPr>
            <p:ph idx="4" type="title"/>
          </p:nvPr>
        </p:nvSpPr>
        <p:spPr>
          <a:xfrm>
            <a:off x="5052700" y="1746638"/>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1412" name="Google Shape;1412;p42"/>
          <p:cNvSpPr txBox="1"/>
          <p:nvPr>
            <p:ph idx="6" type="title"/>
          </p:nvPr>
        </p:nvSpPr>
        <p:spPr>
          <a:xfrm>
            <a:off x="3591081" y="3286300"/>
            <a:ext cx="2669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Proper, Improper, &amp; Mixed Fractions</a:t>
            </a:r>
            <a:endParaRPr/>
          </a:p>
        </p:txBody>
      </p:sp>
      <p:sp>
        <p:nvSpPr>
          <p:cNvPr id="1413" name="Google Shape;1413;p42"/>
          <p:cNvSpPr txBox="1"/>
          <p:nvPr>
            <p:ph idx="7" type="title"/>
          </p:nvPr>
        </p:nvSpPr>
        <p:spPr>
          <a:xfrm>
            <a:off x="2883894" y="3241825"/>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1414" name="Google Shape;1414;p42"/>
          <p:cNvSpPr txBox="1"/>
          <p:nvPr>
            <p:ph idx="9" type="title"/>
          </p:nvPr>
        </p:nvSpPr>
        <p:spPr>
          <a:xfrm>
            <a:off x="720000" y="819425"/>
            <a:ext cx="77040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TABLE OF CONTENTS</a:t>
            </a:r>
            <a:endParaRPr/>
          </a:p>
        </p:txBody>
      </p:sp>
      <p:grpSp>
        <p:nvGrpSpPr>
          <p:cNvPr id="1415" name="Google Shape;1415;p42"/>
          <p:cNvGrpSpPr/>
          <p:nvPr/>
        </p:nvGrpSpPr>
        <p:grpSpPr>
          <a:xfrm>
            <a:off x="8148766" y="819423"/>
            <a:ext cx="275229" cy="351227"/>
            <a:chOff x="6472041" y="1958998"/>
            <a:chExt cx="275229" cy="351227"/>
          </a:xfrm>
        </p:grpSpPr>
        <p:cxnSp>
          <p:nvCxnSpPr>
            <p:cNvPr id="1416" name="Google Shape;1416;p42"/>
            <p:cNvCxnSpPr/>
            <p:nvPr/>
          </p:nvCxnSpPr>
          <p:spPr>
            <a:xfrm flipH="1" rot="10800000">
              <a:off x="6569950" y="2135925"/>
              <a:ext cx="38100" cy="174300"/>
            </a:xfrm>
            <a:prstGeom prst="straightConnector1">
              <a:avLst/>
            </a:prstGeom>
            <a:noFill/>
            <a:ln cap="flat" cmpd="sng" w="19050">
              <a:solidFill>
                <a:schemeClr val="dk2"/>
              </a:solidFill>
              <a:prstDash val="solid"/>
              <a:round/>
              <a:headEnd len="med" w="med" type="none"/>
              <a:tailEnd len="med" w="med" type="none"/>
            </a:ln>
          </p:spPr>
        </p:cxnSp>
        <p:sp>
          <p:nvSpPr>
            <p:cNvPr id="1417" name="Google Shape;1417;p42"/>
            <p:cNvSpPr/>
            <p:nvPr/>
          </p:nvSpPr>
          <p:spPr>
            <a:xfrm>
              <a:off x="6472041" y="1958998"/>
              <a:ext cx="275229" cy="273273"/>
            </a:xfrm>
            <a:custGeom>
              <a:rect b="b" l="l" r="r" t="t"/>
              <a:pathLst>
                <a:path extrusionOk="0" h="7824" w="7880">
                  <a:moveTo>
                    <a:pt x="4058" y="0"/>
                  </a:moveTo>
                  <a:cubicBezTo>
                    <a:pt x="3618" y="0"/>
                    <a:pt x="3187" y="55"/>
                    <a:pt x="2834" y="212"/>
                  </a:cubicBezTo>
                  <a:cubicBezTo>
                    <a:pt x="1891" y="631"/>
                    <a:pt x="2290" y="1638"/>
                    <a:pt x="2759" y="2265"/>
                  </a:cubicBezTo>
                  <a:cubicBezTo>
                    <a:pt x="2804" y="2284"/>
                    <a:pt x="2840" y="2325"/>
                    <a:pt x="2835" y="2378"/>
                  </a:cubicBezTo>
                  <a:cubicBezTo>
                    <a:pt x="2749" y="3336"/>
                    <a:pt x="2469" y="4339"/>
                    <a:pt x="2171" y="5251"/>
                  </a:cubicBezTo>
                  <a:cubicBezTo>
                    <a:pt x="2148" y="5322"/>
                    <a:pt x="2079" y="5394"/>
                    <a:pt x="1999" y="5394"/>
                  </a:cubicBezTo>
                  <a:cubicBezTo>
                    <a:pt x="1994" y="5394"/>
                    <a:pt x="1989" y="5394"/>
                    <a:pt x="1983" y="5393"/>
                  </a:cubicBezTo>
                  <a:cubicBezTo>
                    <a:pt x="1942" y="5389"/>
                    <a:pt x="1901" y="5387"/>
                    <a:pt x="1861" y="5387"/>
                  </a:cubicBezTo>
                  <a:cubicBezTo>
                    <a:pt x="840" y="5387"/>
                    <a:pt x="0" y="6772"/>
                    <a:pt x="1303" y="7179"/>
                  </a:cubicBezTo>
                  <a:cubicBezTo>
                    <a:pt x="1841" y="7347"/>
                    <a:pt x="2424" y="7421"/>
                    <a:pt x="2986" y="7512"/>
                  </a:cubicBezTo>
                  <a:cubicBezTo>
                    <a:pt x="3076" y="7527"/>
                    <a:pt x="3165" y="7543"/>
                    <a:pt x="3254" y="7559"/>
                  </a:cubicBezTo>
                  <a:cubicBezTo>
                    <a:pt x="3334" y="7573"/>
                    <a:pt x="3415" y="7589"/>
                    <a:pt x="3497" y="7605"/>
                  </a:cubicBezTo>
                  <a:cubicBezTo>
                    <a:pt x="3967" y="7701"/>
                    <a:pt x="4476" y="7823"/>
                    <a:pt x="4964" y="7823"/>
                  </a:cubicBezTo>
                  <a:cubicBezTo>
                    <a:pt x="5196" y="7823"/>
                    <a:pt x="5422" y="7796"/>
                    <a:pt x="5638" y="7725"/>
                  </a:cubicBezTo>
                  <a:cubicBezTo>
                    <a:pt x="6055" y="7589"/>
                    <a:pt x="6521" y="7217"/>
                    <a:pt x="6494" y="6729"/>
                  </a:cubicBezTo>
                  <a:cubicBezTo>
                    <a:pt x="6469" y="6257"/>
                    <a:pt x="6036" y="5918"/>
                    <a:pt x="5594" y="5918"/>
                  </a:cubicBezTo>
                  <a:cubicBezTo>
                    <a:pt x="5558" y="5918"/>
                    <a:pt x="5521" y="5920"/>
                    <a:pt x="5485" y="5925"/>
                  </a:cubicBezTo>
                  <a:cubicBezTo>
                    <a:pt x="5475" y="5926"/>
                    <a:pt x="5466" y="5927"/>
                    <a:pt x="5457" y="5927"/>
                  </a:cubicBezTo>
                  <a:cubicBezTo>
                    <a:pt x="5273" y="5927"/>
                    <a:pt x="5232" y="5670"/>
                    <a:pt x="5354" y="5559"/>
                  </a:cubicBezTo>
                  <a:cubicBezTo>
                    <a:pt x="5601" y="4669"/>
                    <a:pt x="5847" y="3779"/>
                    <a:pt x="6093" y="2888"/>
                  </a:cubicBezTo>
                  <a:cubicBezTo>
                    <a:pt x="6114" y="2809"/>
                    <a:pt x="6197" y="2732"/>
                    <a:pt x="6284" y="2732"/>
                  </a:cubicBezTo>
                  <a:cubicBezTo>
                    <a:pt x="6289" y="2732"/>
                    <a:pt x="6294" y="2732"/>
                    <a:pt x="6300" y="2733"/>
                  </a:cubicBezTo>
                  <a:cubicBezTo>
                    <a:pt x="6434" y="2746"/>
                    <a:pt x="6579" y="2759"/>
                    <a:pt x="6724" y="2759"/>
                  </a:cubicBezTo>
                  <a:cubicBezTo>
                    <a:pt x="7040" y="2759"/>
                    <a:pt x="7357" y="2699"/>
                    <a:pt x="7571" y="2458"/>
                  </a:cubicBezTo>
                  <a:cubicBezTo>
                    <a:pt x="7880" y="2108"/>
                    <a:pt x="7819" y="1540"/>
                    <a:pt x="7589" y="1170"/>
                  </a:cubicBezTo>
                  <a:cubicBezTo>
                    <a:pt x="7164" y="485"/>
                    <a:pt x="6233" y="267"/>
                    <a:pt x="5495" y="142"/>
                  </a:cubicBezTo>
                  <a:cubicBezTo>
                    <a:pt x="5073" y="71"/>
                    <a:pt x="4560" y="0"/>
                    <a:pt x="4058" y="0"/>
                  </a:cubicBezTo>
                  <a:close/>
                </a:path>
              </a:pathLst>
            </a:custGeom>
            <a:solidFill>
              <a:schemeClr val="accent1"/>
            </a:solidFill>
            <a:ln cap="flat" cmpd="sng" w="19050">
              <a:solidFill>
                <a:schemeClr val="hlink"/>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8" name="Google Shape;1418;p42"/>
          <p:cNvGrpSpPr/>
          <p:nvPr/>
        </p:nvGrpSpPr>
        <p:grpSpPr>
          <a:xfrm rot="3254912">
            <a:off x="1182209" y="3383746"/>
            <a:ext cx="835313" cy="627453"/>
            <a:chOff x="5165189" y="3719901"/>
            <a:chExt cx="835271" cy="627422"/>
          </a:xfrm>
        </p:grpSpPr>
        <p:sp>
          <p:nvSpPr>
            <p:cNvPr id="1419" name="Google Shape;1419;p42"/>
            <p:cNvSpPr/>
            <p:nvPr/>
          </p:nvSpPr>
          <p:spPr>
            <a:xfrm rot="-1058202">
              <a:off x="5216481" y="3970066"/>
              <a:ext cx="153895" cy="362462"/>
            </a:xfrm>
            <a:custGeom>
              <a:rect b="b" l="l" r="r" t="t"/>
              <a:pathLst>
                <a:path extrusionOk="0" h="2042" w="867">
                  <a:moveTo>
                    <a:pt x="572" y="1"/>
                  </a:moveTo>
                  <a:cubicBezTo>
                    <a:pt x="546" y="1"/>
                    <a:pt x="521" y="7"/>
                    <a:pt x="498" y="20"/>
                  </a:cubicBezTo>
                  <a:cubicBezTo>
                    <a:pt x="345" y="101"/>
                    <a:pt x="215" y="288"/>
                    <a:pt x="94" y="417"/>
                  </a:cubicBezTo>
                  <a:cubicBezTo>
                    <a:pt x="0" y="517"/>
                    <a:pt x="98" y="664"/>
                    <a:pt x="208" y="664"/>
                  </a:cubicBezTo>
                  <a:cubicBezTo>
                    <a:pt x="240" y="664"/>
                    <a:pt x="274" y="651"/>
                    <a:pt x="304" y="620"/>
                  </a:cubicBezTo>
                  <a:cubicBezTo>
                    <a:pt x="361" y="563"/>
                    <a:pt x="417" y="482"/>
                    <a:pt x="490" y="409"/>
                  </a:cubicBezTo>
                  <a:lnTo>
                    <a:pt x="490" y="409"/>
                  </a:lnTo>
                  <a:cubicBezTo>
                    <a:pt x="490" y="482"/>
                    <a:pt x="482" y="563"/>
                    <a:pt x="490" y="595"/>
                  </a:cubicBezTo>
                  <a:lnTo>
                    <a:pt x="515" y="1057"/>
                  </a:lnTo>
                  <a:cubicBezTo>
                    <a:pt x="531" y="1340"/>
                    <a:pt x="555" y="1615"/>
                    <a:pt x="571" y="1899"/>
                  </a:cubicBezTo>
                  <a:cubicBezTo>
                    <a:pt x="575" y="1995"/>
                    <a:pt x="649" y="2042"/>
                    <a:pt x="721" y="2042"/>
                  </a:cubicBezTo>
                  <a:cubicBezTo>
                    <a:pt x="794" y="2042"/>
                    <a:pt x="867" y="1993"/>
                    <a:pt x="863" y="1899"/>
                  </a:cubicBezTo>
                  <a:cubicBezTo>
                    <a:pt x="838" y="1510"/>
                    <a:pt x="814" y="1122"/>
                    <a:pt x="790" y="725"/>
                  </a:cubicBezTo>
                  <a:cubicBezTo>
                    <a:pt x="774" y="539"/>
                    <a:pt x="830" y="182"/>
                    <a:pt x="676" y="45"/>
                  </a:cubicBezTo>
                  <a:cubicBezTo>
                    <a:pt x="647" y="16"/>
                    <a:pt x="609" y="1"/>
                    <a:pt x="572"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2"/>
            <p:cNvSpPr/>
            <p:nvPr/>
          </p:nvSpPr>
          <p:spPr>
            <a:xfrm rot="-1058202">
              <a:off x="5711232" y="3748710"/>
              <a:ext cx="243179" cy="341694"/>
            </a:xfrm>
            <a:custGeom>
              <a:rect b="b" l="l" r="r" t="t"/>
              <a:pathLst>
                <a:path extrusionOk="0" h="1925" w="1370">
                  <a:moveTo>
                    <a:pt x="575" y="0"/>
                  </a:moveTo>
                  <a:cubicBezTo>
                    <a:pt x="401" y="0"/>
                    <a:pt x="225" y="61"/>
                    <a:pt x="106" y="172"/>
                  </a:cubicBezTo>
                  <a:cubicBezTo>
                    <a:pt x="0" y="272"/>
                    <a:pt x="100" y="419"/>
                    <a:pt x="215" y="419"/>
                  </a:cubicBezTo>
                  <a:cubicBezTo>
                    <a:pt x="249" y="419"/>
                    <a:pt x="285" y="406"/>
                    <a:pt x="317" y="374"/>
                  </a:cubicBezTo>
                  <a:cubicBezTo>
                    <a:pt x="366" y="325"/>
                    <a:pt x="464" y="298"/>
                    <a:pt x="561" y="298"/>
                  </a:cubicBezTo>
                  <a:cubicBezTo>
                    <a:pt x="736" y="298"/>
                    <a:pt x="906" y="387"/>
                    <a:pt x="770" y="601"/>
                  </a:cubicBezTo>
                  <a:cubicBezTo>
                    <a:pt x="697" y="714"/>
                    <a:pt x="479" y="795"/>
                    <a:pt x="365" y="836"/>
                  </a:cubicBezTo>
                  <a:cubicBezTo>
                    <a:pt x="200" y="896"/>
                    <a:pt x="258" y="1124"/>
                    <a:pt x="409" y="1124"/>
                  </a:cubicBezTo>
                  <a:cubicBezTo>
                    <a:pt x="421" y="1124"/>
                    <a:pt x="433" y="1122"/>
                    <a:pt x="446" y="1119"/>
                  </a:cubicBezTo>
                  <a:cubicBezTo>
                    <a:pt x="475" y="1115"/>
                    <a:pt x="544" y="1110"/>
                    <a:pt x="625" y="1110"/>
                  </a:cubicBezTo>
                  <a:cubicBezTo>
                    <a:pt x="883" y="1110"/>
                    <a:pt x="1272" y="1167"/>
                    <a:pt x="964" y="1524"/>
                  </a:cubicBezTo>
                  <a:cubicBezTo>
                    <a:pt x="883" y="1619"/>
                    <a:pt x="755" y="1645"/>
                    <a:pt x="626" y="1645"/>
                  </a:cubicBezTo>
                  <a:cubicBezTo>
                    <a:pt x="511" y="1645"/>
                    <a:pt x="396" y="1625"/>
                    <a:pt x="308" y="1613"/>
                  </a:cubicBezTo>
                  <a:cubicBezTo>
                    <a:pt x="301" y="1612"/>
                    <a:pt x="293" y="1612"/>
                    <a:pt x="286" y="1612"/>
                  </a:cubicBezTo>
                  <a:cubicBezTo>
                    <a:pt x="116" y="1612"/>
                    <a:pt x="49" y="1873"/>
                    <a:pt x="236" y="1897"/>
                  </a:cubicBezTo>
                  <a:cubicBezTo>
                    <a:pt x="336" y="1913"/>
                    <a:pt x="450" y="1924"/>
                    <a:pt x="567" y="1924"/>
                  </a:cubicBezTo>
                  <a:cubicBezTo>
                    <a:pt x="921" y="1924"/>
                    <a:pt x="1294" y="1817"/>
                    <a:pt x="1337" y="1403"/>
                  </a:cubicBezTo>
                  <a:cubicBezTo>
                    <a:pt x="1369" y="1087"/>
                    <a:pt x="1175" y="925"/>
                    <a:pt x="932" y="860"/>
                  </a:cubicBezTo>
                  <a:cubicBezTo>
                    <a:pt x="1102" y="706"/>
                    <a:pt x="1215" y="512"/>
                    <a:pt x="1086" y="269"/>
                  </a:cubicBezTo>
                  <a:cubicBezTo>
                    <a:pt x="985" y="85"/>
                    <a:pt x="782" y="0"/>
                    <a:pt x="575"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2"/>
            <p:cNvSpPr/>
            <p:nvPr/>
          </p:nvSpPr>
          <p:spPr>
            <a:xfrm rot="-1058202">
              <a:off x="5434331" y="3931896"/>
              <a:ext cx="246019" cy="215489"/>
            </a:xfrm>
            <a:custGeom>
              <a:rect b="b" l="l" r="r" t="t"/>
              <a:pathLst>
                <a:path extrusionOk="0" h="1214" w="1386">
                  <a:moveTo>
                    <a:pt x="632" y="0"/>
                  </a:moveTo>
                  <a:cubicBezTo>
                    <a:pt x="579" y="0"/>
                    <a:pt x="527" y="35"/>
                    <a:pt x="527" y="104"/>
                  </a:cubicBezTo>
                  <a:cubicBezTo>
                    <a:pt x="494" y="225"/>
                    <a:pt x="486" y="338"/>
                    <a:pt x="494" y="460"/>
                  </a:cubicBezTo>
                  <a:cubicBezTo>
                    <a:pt x="349" y="476"/>
                    <a:pt x="211" y="508"/>
                    <a:pt x="73" y="549"/>
                  </a:cubicBezTo>
                  <a:cubicBezTo>
                    <a:pt x="1" y="589"/>
                    <a:pt x="17" y="711"/>
                    <a:pt x="98" y="735"/>
                  </a:cubicBezTo>
                  <a:cubicBezTo>
                    <a:pt x="235" y="735"/>
                    <a:pt x="373" y="735"/>
                    <a:pt x="503" y="719"/>
                  </a:cubicBezTo>
                  <a:cubicBezTo>
                    <a:pt x="503" y="865"/>
                    <a:pt x="527" y="1002"/>
                    <a:pt x="584" y="1140"/>
                  </a:cubicBezTo>
                  <a:cubicBezTo>
                    <a:pt x="605" y="1190"/>
                    <a:pt x="650" y="1213"/>
                    <a:pt x="696" y="1213"/>
                  </a:cubicBezTo>
                  <a:cubicBezTo>
                    <a:pt x="754" y="1213"/>
                    <a:pt x="813" y="1176"/>
                    <a:pt x="826" y="1108"/>
                  </a:cubicBezTo>
                  <a:cubicBezTo>
                    <a:pt x="835" y="970"/>
                    <a:pt x="818" y="824"/>
                    <a:pt x="794" y="687"/>
                  </a:cubicBezTo>
                  <a:cubicBezTo>
                    <a:pt x="964" y="678"/>
                    <a:pt x="1134" y="646"/>
                    <a:pt x="1288" y="581"/>
                  </a:cubicBezTo>
                  <a:cubicBezTo>
                    <a:pt x="1385" y="549"/>
                    <a:pt x="1369" y="411"/>
                    <a:pt x="1264" y="403"/>
                  </a:cubicBezTo>
                  <a:cubicBezTo>
                    <a:pt x="1200" y="394"/>
                    <a:pt x="1135" y="389"/>
                    <a:pt x="1069" y="389"/>
                  </a:cubicBezTo>
                  <a:cubicBezTo>
                    <a:pt x="969" y="389"/>
                    <a:pt x="868" y="400"/>
                    <a:pt x="770" y="419"/>
                  </a:cubicBezTo>
                  <a:cubicBezTo>
                    <a:pt x="770" y="314"/>
                    <a:pt x="754" y="209"/>
                    <a:pt x="737" y="104"/>
                  </a:cubicBezTo>
                  <a:cubicBezTo>
                    <a:pt x="737" y="35"/>
                    <a:pt x="685" y="0"/>
                    <a:pt x="63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2" name="Google Shape;1422;p42"/>
          <p:cNvGrpSpPr/>
          <p:nvPr/>
        </p:nvGrpSpPr>
        <p:grpSpPr>
          <a:xfrm>
            <a:off x="6919655" y="3282063"/>
            <a:ext cx="797182" cy="536170"/>
            <a:chOff x="5620878" y="1052573"/>
            <a:chExt cx="705533" cy="474571"/>
          </a:xfrm>
        </p:grpSpPr>
        <p:sp>
          <p:nvSpPr>
            <p:cNvPr id="1423" name="Google Shape;1423;p42"/>
            <p:cNvSpPr/>
            <p:nvPr/>
          </p:nvSpPr>
          <p:spPr>
            <a:xfrm rot="636978">
              <a:off x="5642745" y="1249074"/>
              <a:ext cx="231973" cy="258918"/>
            </a:xfrm>
            <a:custGeom>
              <a:rect b="b" l="l" r="r" t="t"/>
              <a:pathLst>
                <a:path extrusionOk="0" h="2018" w="1808">
                  <a:moveTo>
                    <a:pt x="488" y="1"/>
                  </a:moveTo>
                  <a:cubicBezTo>
                    <a:pt x="202" y="1"/>
                    <a:pt x="1" y="340"/>
                    <a:pt x="31" y="679"/>
                  </a:cubicBezTo>
                  <a:cubicBezTo>
                    <a:pt x="41" y="761"/>
                    <a:pt x="99" y="797"/>
                    <a:pt x="161" y="797"/>
                  </a:cubicBezTo>
                  <a:cubicBezTo>
                    <a:pt x="245" y="797"/>
                    <a:pt x="336" y="730"/>
                    <a:pt x="322" y="622"/>
                  </a:cubicBezTo>
                  <a:cubicBezTo>
                    <a:pt x="289" y="454"/>
                    <a:pt x="337" y="371"/>
                    <a:pt x="464" y="371"/>
                  </a:cubicBezTo>
                  <a:cubicBezTo>
                    <a:pt x="520" y="371"/>
                    <a:pt x="592" y="388"/>
                    <a:pt x="679" y="420"/>
                  </a:cubicBezTo>
                  <a:cubicBezTo>
                    <a:pt x="743" y="542"/>
                    <a:pt x="768" y="679"/>
                    <a:pt x="752" y="817"/>
                  </a:cubicBezTo>
                  <a:cubicBezTo>
                    <a:pt x="752" y="922"/>
                    <a:pt x="735" y="1027"/>
                    <a:pt x="719" y="1125"/>
                  </a:cubicBezTo>
                  <a:cubicBezTo>
                    <a:pt x="679" y="1376"/>
                    <a:pt x="630" y="1610"/>
                    <a:pt x="598" y="1861"/>
                  </a:cubicBezTo>
                  <a:cubicBezTo>
                    <a:pt x="591" y="1949"/>
                    <a:pt x="663" y="2018"/>
                    <a:pt x="744" y="2018"/>
                  </a:cubicBezTo>
                  <a:cubicBezTo>
                    <a:pt x="768" y="2018"/>
                    <a:pt x="793" y="2012"/>
                    <a:pt x="816" y="1999"/>
                  </a:cubicBezTo>
                  <a:cubicBezTo>
                    <a:pt x="1116" y="1837"/>
                    <a:pt x="1399" y="1659"/>
                    <a:pt x="1683" y="1465"/>
                  </a:cubicBezTo>
                  <a:cubicBezTo>
                    <a:pt x="1808" y="1379"/>
                    <a:pt x="1697" y="1218"/>
                    <a:pt x="1568" y="1218"/>
                  </a:cubicBezTo>
                  <a:cubicBezTo>
                    <a:pt x="1539" y="1218"/>
                    <a:pt x="1509" y="1226"/>
                    <a:pt x="1480" y="1246"/>
                  </a:cubicBezTo>
                  <a:cubicBezTo>
                    <a:pt x="1310" y="1359"/>
                    <a:pt x="1132" y="1473"/>
                    <a:pt x="946" y="1578"/>
                  </a:cubicBezTo>
                  <a:cubicBezTo>
                    <a:pt x="1051" y="1084"/>
                    <a:pt x="1213" y="452"/>
                    <a:pt x="800" y="129"/>
                  </a:cubicBezTo>
                  <a:cubicBezTo>
                    <a:pt x="690" y="39"/>
                    <a:pt x="584" y="1"/>
                    <a:pt x="488"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2"/>
            <p:cNvSpPr/>
            <p:nvPr/>
          </p:nvSpPr>
          <p:spPr>
            <a:xfrm rot="636978">
              <a:off x="6072603" y="1071704"/>
              <a:ext cx="231845" cy="259944"/>
            </a:xfrm>
            <a:custGeom>
              <a:rect b="b" l="l" r="r" t="t"/>
              <a:pathLst>
                <a:path extrusionOk="0" h="2026" w="1807">
                  <a:moveTo>
                    <a:pt x="485" y="1"/>
                  </a:moveTo>
                  <a:cubicBezTo>
                    <a:pt x="199" y="1"/>
                    <a:pt x="0" y="340"/>
                    <a:pt x="36" y="680"/>
                  </a:cubicBezTo>
                  <a:cubicBezTo>
                    <a:pt x="43" y="762"/>
                    <a:pt x="99" y="797"/>
                    <a:pt x="160" y="797"/>
                  </a:cubicBezTo>
                  <a:cubicBezTo>
                    <a:pt x="244" y="797"/>
                    <a:pt x="337" y="730"/>
                    <a:pt x="328" y="623"/>
                  </a:cubicBezTo>
                  <a:cubicBezTo>
                    <a:pt x="289" y="455"/>
                    <a:pt x="335" y="372"/>
                    <a:pt x="461" y="372"/>
                  </a:cubicBezTo>
                  <a:cubicBezTo>
                    <a:pt x="517" y="372"/>
                    <a:pt x="589" y="388"/>
                    <a:pt x="676" y="420"/>
                  </a:cubicBezTo>
                  <a:cubicBezTo>
                    <a:pt x="741" y="542"/>
                    <a:pt x="765" y="680"/>
                    <a:pt x="749" y="817"/>
                  </a:cubicBezTo>
                  <a:cubicBezTo>
                    <a:pt x="749" y="922"/>
                    <a:pt x="733" y="1028"/>
                    <a:pt x="717" y="1133"/>
                  </a:cubicBezTo>
                  <a:cubicBezTo>
                    <a:pt x="676" y="1376"/>
                    <a:pt x="627" y="1619"/>
                    <a:pt x="595" y="1862"/>
                  </a:cubicBezTo>
                  <a:cubicBezTo>
                    <a:pt x="589" y="1956"/>
                    <a:pt x="666" y="2026"/>
                    <a:pt x="749" y="2026"/>
                  </a:cubicBezTo>
                  <a:cubicBezTo>
                    <a:pt x="774" y="2026"/>
                    <a:pt x="798" y="2020"/>
                    <a:pt x="822" y="2007"/>
                  </a:cubicBezTo>
                  <a:cubicBezTo>
                    <a:pt x="1113" y="1837"/>
                    <a:pt x="1405" y="1659"/>
                    <a:pt x="1688" y="1465"/>
                  </a:cubicBezTo>
                  <a:cubicBezTo>
                    <a:pt x="1806" y="1380"/>
                    <a:pt x="1702" y="1215"/>
                    <a:pt x="1572" y="1215"/>
                  </a:cubicBezTo>
                  <a:cubicBezTo>
                    <a:pt x="1541" y="1215"/>
                    <a:pt x="1509" y="1225"/>
                    <a:pt x="1478" y="1246"/>
                  </a:cubicBezTo>
                  <a:cubicBezTo>
                    <a:pt x="1308" y="1368"/>
                    <a:pt x="1130" y="1473"/>
                    <a:pt x="943" y="1586"/>
                  </a:cubicBezTo>
                  <a:cubicBezTo>
                    <a:pt x="1049" y="1084"/>
                    <a:pt x="1210" y="453"/>
                    <a:pt x="798" y="129"/>
                  </a:cubicBezTo>
                  <a:cubicBezTo>
                    <a:pt x="687" y="39"/>
                    <a:pt x="582" y="1"/>
                    <a:pt x="485"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2"/>
            <p:cNvSpPr/>
            <p:nvPr/>
          </p:nvSpPr>
          <p:spPr>
            <a:xfrm rot="636978">
              <a:off x="5883915" y="1199003"/>
              <a:ext cx="154221" cy="138055"/>
            </a:xfrm>
            <a:custGeom>
              <a:rect b="b" l="l" r="r" t="t"/>
              <a:pathLst>
                <a:path extrusionOk="0" h="1076" w="1202">
                  <a:moveTo>
                    <a:pt x="366" y="0"/>
                  </a:moveTo>
                  <a:cubicBezTo>
                    <a:pt x="302" y="0"/>
                    <a:pt x="242" y="56"/>
                    <a:pt x="264" y="139"/>
                  </a:cubicBezTo>
                  <a:cubicBezTo>
                    <a:pt x="288" y="252"/>
                    <a:pt x="329" y="365"/>
                    <a:pt x="385" y="471"/>
                  </a:cubicBezTo>
                  <a:cubicBezTo>
                    <a:pt x="264" y="552"/>
                    <a:pt x="151" y="641"/>
                    <a:pt x="45" y="730"/>
                  </a:cubicBezTo>
                  <a:cubicBezTo>
                    <a:pt x="0" y="805"/>
                    <a:pt x="53" y="894"/>
                    <a:pt x="131" y="894"/>
                  </a:cubicBezTo>
                  <a:cubicBezTo>
                    <a:pt x="138" y="894"/>
                    <a:pt x="144" y="893"/>
                    <a:pt x="151" y="892"/>
                  </a:cubicBezTo>
                  <a:cubicBezTo>
                    <a:pt x="272" y="835"/>
                    <a:pt x="394" y="770"/>
                    <a:pt x="507" y="697"/>
                  </a:cubicBezTo>
                  <a:cubicBezTo>
                    <a:pt x="572" y="827"/>
                    <a:pt x="661" y="948"/>
                    <a:pt x="766" y="1046"/>
                  </a:cubicBezTo>
                  <a:cubicBezTo>
                    <a:pt x="791" y="1066"/>
                    <a:pt x="819" y="1075"/>
                    <a:pt x="846" y="1075"/>
                  </a:cubicBezTo>
                  <a:cubicBezTo>
                    <a:pt x="923" y="1075"/>
                    <a:pt x="993" y="1000"/>
                    <a:pt x="968" y="916"/>
                  </a:cubicBezTo>
                  <a:cubicBezTo>
                    <a:pt x="912" y="778"/>
                    <a:pt x="839" y="657"/>
                    <a:pt x="758" y="544"/>
                  </a:cubicBezTo>
                  <a:cubicBezTo>
                    <a:pt x="904" y="463"/>
                    <a:pt x="1041" y="357"/>
                    <a:pt x="1163" y="228"/>
                  </a:cubicBezTo>
                  <a:cubicBezTo>
                    <a:pt x="1202" y="158"/>
                    <a:pt x="1151" y="73"/>
                    <a:pt x="1076" y="73"/>
                  </a:cubicBezTo>
                  <a:cubicBezTo>
                    <a:pt x="1073" y="73"/>
                    <a:pt x="1069" y="74"/>
                    <a:pt x="1066" y="74"/>
                  </a:cubicBezTo>
                  <a:cubicBezTo>
                    <a:pt x="904" y="131"/>
                    <a:pt x="758" y="212"/>
                    <a:pt x="628" y="317"/>
                  </a:cubicBezTo>
                  <a:cubicBezTo>
                    <a:pt x="572" y="220"/>
                    <a:pt x="515" y="131"/>
                    <a:pt x="450" y="42"/>
                  </a:cubicBezTo>
                  <a:cubicBezTo>
                    <a:pt x="427" y="13"/>
                    <a:pt x="396" y="0"/>
                    <a:pt x="366"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9" name="Shape 1429"/>
        <p:cNvGrpSpPr/>
        <p:nvPr/>
      </p:nvGrpSpPr>
      <p:grpSpPr>
        <a:xfrm>
          <a:off x="0" y="0"/>
          <a:ext cx="0" cy="0"/>
          <a:chOff x="0" y="0"/>
          <a:chExt cx="0" cy="0"/>
        </a:xfrm>
      </p:grpSpPr>
      <p:sp>
        <p:nvSpPr>
          <p:cNvPr id="1430" name="Google Shape;1430;p43"/>
          <p:cNvSpPr/>
          <p:nvPr/>
        </p:nvSpPr>
        <p:spPr>
          <a:xfrm>
            <a:off x="742850" y="1680050"/>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3"/>
          <p:cNvSpPr/>
          <p:nvPr/>
        </p:nvSpPr>
        <p:spPr>
          <a:xfrm>
            <a:off x="2911650" y="3175225"/>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43"/>
          <p:cNvSpPr/>
          <p:nvPr/>
        </p:nvSpPr>
        <p:spPr>
          <a:xfrm>
            <a:off x="5080463" y="1680038"/>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43"/>
          <p:cNvSpPr txBox="1"/>
          <p:nvPr>
            <p:ph type="title"/>
          </p:nvPr>
        </p:nvSpPr>
        <p:spPr>
          <a:xfrm>
            <a:off x="1427275" y="1712911"/>
            <a:ext cx="2669100" cy="101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Equivalent Fractions, Simplifying Fractions, LCM &amp; GCF</a:t>
            </a:r>
            <a:endParaRPr/>
          </a:p>
        </p:txBody>
      </p:sp>
      <p:sp>
        <p:nvSpPr>
          <p:cNvPr id="1434" name="Google Shape;1434;p43"/>
          <p:cNvSpPr txBox="1"/>
          <p:nvPr>
            <p:ph idx="2" type="title"/>
          </p:nvPr>
        </p:nvSpPr>
        <p:spPr>
          <a:xfrm>
            <a:off x="715088" y="1746650"/>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1435" name="Google Shape;1435;p43"/>
          <p:cNvSpPr txBox="1"/>
          <p:nvPr>
            <p:ph idx="3" type="title"/>
          </p:nvPr>
        </p:nvSpPr>
        <p:spPr>
          <a:xfrm>
            <a:off x="5754900" y="1712888"/>
            <a:ext cx="2669100" cy="527700"/>
          </a:xfrm>
          <a:prstGeom prst="rect">
            <a:avLst/>
          </a:prstGeom>
        </p:spPr>
        <p:txBody>
          <a:bodyPr anchorCtr="0" anchor="ctr" bIns="91425" lIns="91425" spcFirstLastPara="1" rIns="91425" wrap="square" tIns="91425">
            <a:noAutofit/>
          </a:bodyPr>
          <a:lstStyle/>
          <a:p>
            <a:pPr indent="457200" lvl="0" marL="0" rtl="0" algn="ctr">
              <a:spcBef>
                <a:spcPts val="0"/>
              </a:spcBef>
              <a:spcAft>
                <a:spcPts val="0"/>
              </a:spcAft>
              <a:buNone/>
            </a:pPr>
            <a:r>
              <a:rPr lang="en"/>
              <a:t>Convert Fractions to Percentages &amp; Decimals</a:t>
            </a:r>
            <a:endParaRPr/>
          </a:p>
        </p:txBody>
      </p:sp>
      <p:sp>
        <p:nvSpPr>
          <p:cNvPr id="1436" name="Google Shape;1436;p43"/>
          <p:cNvSpPr txBox="1"/>
          <p:nvPr>
            <p:ph idx="4" type="title"/>
          </p:nvPr>
        </p:nvSpPr>
        <p:spPr>
          <a:xfrm>
            <a:off x="5052700" y="1746638"/>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1437" name="Google Shape;1437;p43"/>
          <p:cNvSpPr txBox="1"/>
          <p:nvPr>
            <p:ph idx="6" type="title"/>
          </p:nvPr>
        </p:nvSpPr>
        <p:spPr>
          <a:xfrm>
            <a:off x="3591081" y="3286300"/>
            <a:ext cx="26691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Comparing Fractions</a:t>
            </a:r>
            <a:endParaRPr/>
          </a:p>
        </p:txBody>
      </p:sp>
      <p:sp>
        <p:nvSpPr>
          <p:cNvPr id="1438" name="Google Shape;1438;p43"/>
          <p:cNvSpPr txBox="1"/>
          <p:nvPr>
            <p:ph idx="7" type="title"/>
          </p:nvPr>
        </p:nvSpPr>
        <p:spPr>
          <a:xfrm>
            <a:off x="2883894" y="3241825"/>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06</a:t>
            </a:r>
            <a:endParaRPr/>
          </a:p>
        </p:txBody>
      </p:sp>
      <p:sp>
        <p:nvSpPr>
          <p:cNvPr id="1439" name="Google Shape;1439;p43"/>
          <p:cNvSpPr txBox="1"/>
          <p:nvPr>
            <p:ph idx="9" type="title"/>
          </p:nvPr>
        </p:nvSpPr>
        <p:spPr>
          <a:xfrm>
            <a:off x="720000" y="819425"/>
            <a:ext cx="77040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TABLE OF CONTENTS</a:t>
            </a:r>
            <a:endParaRPr/>
          </a:p>
        </p:txBody>
      </p:sp>
      <p:grpSp>
        <p:nvGrpSpPr>
          <p:cNvPr id="1440" name="Google Shape;1440;p43"/>
          <p:cNvGrpSpPr/>
          <p:nvPr/>
        </p:nvGrpSpPr>
        <p:grpSpPr>
          <a:xfrm>
            <a:off x="8148766" y="819423"/>
            <a:ext cx="275229" cy="351227"/>
            <a:chOff x="6472041" y="1958998"/>
            <a:chExt cx="275229" cy="351227"/>
          </a:xfrm>
        </p:grpSpPr>
        <p:cxnSp>
          <p:nvCxnSpPr>
            <p:cNvPr id="1441" name="Google Shape;1441;p43"/>
            <p:cNvCxnSpPr/>
            <p:nvPr/>
          </p:nvCxnSpPr>
          <p:spPr>
            <a:xfrm flipH="1" rot="10800000">
              <a:off x="6569950" y="2135925"/>
              <a:ext cx="38100" cy="174300"/>
            </a:xfrm>
            <a:prstGeom prst="straightConnector1">
              <a:avLst/>
            </a:prstGeom>
            <a:noFill/>
            <a:ln cap="flat" cmpd="sng" w="19050">
              <a:solidFill>
                <a:schemeClr val="dk2"/>
              </a:solidFill>
              <a:prstDash val="solid"/>
              <a:round/>
              <a:headEnd len="med" w="med" type="none"/>
              <a:tailEnd len="med" w="med" type="none"/>
            </a:ln>
          </p:spPr>
        </p:cxnSp>
        <p:sp>
          <p:nvSpPr>
            <p:cNvPr id="1442" name="Google Shape;1442;p43"/>
            <p:cNvSpPr/>
            <p:nvPr/>
          </p:nvSpPr>
          <p:spPr>
            <a:xfrm>
              <a:off x="6472041" y="1958998"/>
              <a:ext cx="275229" cy="273273"/>
            </a:xfrm>
            <a:custGeom>
              <a:rect b="b" l="l" r="r" t="t"/>
              <a:pathLst>
                <a:path extrusionOk="0" h="7824" w="7880">
                  <a:moveTo>
                    <a:pt x="4058" y="0"/>
                  </a:moveTo>
                  <a:cubicBezTo>
                    <a:pt x="3618" y="0"/>
                    <a:pt x="3187" y="55"/>
                    <a:pt x="2834" y="212"/>
                  </a:cubicBezTo>
                  <a:cubicBezTo>
                    <a:pt x="1891" y="631"/>
                    <a:pt x="2290" y="1638"/>
                    <a:pt x="2759" y="2265"/>
                  </a:cubicBezTo>
                  <a:cubicBezTo>
                    <a:pt x="2804" y="2284"/>
                    <a:pt x="2840" y="2325"/>
                    <a:pt x="2835" y="2378"/>
                  </a:cubicBezTo>
                  <a:cubicBezTo>
                    <a:pt x="2749" y="3336"/>
                    <a:pt x="2469" y="4339"/>
                    <a:pt x="2171" y="5251"/>
                  </a:cubicBezTo>
                  <a:cubicBezTo>
                    <a:pt x="2148" y="5322"/>
                    <a:pt x="2079" y="5394"/>
                    <a:pt x="1999" y="5394"/>
                  </a:cubicBezTo>
                  <a:cubicBezTo>
                    <a:pt x="1994" y="5394"/>
                    <a:pt x="1989" y="5394"/>
                    <a:pt x="1983" y="5393"/>
                  </a:cubicBezTo>
                  <a:cubicBezTo>
                    <a:pt x="1942" y="5389"/>
                    <a:pt x="1901" y="5387"/>
                    <a:pt x="1861" y="5387"/>
                  </a:cubicBezTo>
                  <a:cubicBezTo>
                    <a:pt x="840" y="5387"/>
                    <a:pt x="0" y="6772"/>
                    <a:pt x="1303" y="7179"/>
                  </a:cubicBezTo>
                  <a:cubicBezTo>
                    <a:pt x="1841" y="7347"/>
                    <a:pt x="2424" y="7421"/>
                    <a:pt x="2986" y="7512"/>
                  </a:cubicBezTo>
                  <a:cubicBezTo>
                    <a:pt x="3076" y="7527"/>
                    <a:pt x="3165" y="7543"/>
                    <a:pt x="3254" y="7559"/>
                  </a:cubicBezTo>
                  <a:cubicBezTo>
                    <a:pt x="3334" y="7573"/>
                    <a:pt x="3415" y="7589"/>
                    <a:pt x="3497" y="7605"/>
                  </a:cubicBezTo>
                  <a:cubicBezTo>
                    <a:pt x="3967" y="7701"/>
                    <a:pt x="4476" y="7823"/>
                    <a:pt x="4964" y="7823"/>
                  </a:cubicBezTo>
                  <a:cubicBezTo>
                    <a:pt x="5196" y="7823"/>
                    <a:pt x="5422" y="7796"/>
                    <a:pt x="5638" y="7725"/>
                  </a:cubicBezTo>
                  <a:cubicBezTo>
                    <a:pt x="6055" y="7589"/>
                    <a:pt x="6521" y="7217"/>
                    <a:pt x="6494" y="6729"/>
                  </a:cubicBezTo>
                  <a:cubicBezTo>
                    <a:pt x="6469" y="6257"/>
                    <a:pt x="6036" y="5918"/>
                    <a:pt x="5594" y="5918"/>
                  </a:cubicBezTo>
                  <a:cubicBezTo>
                    <a:pt x="5558" y="5918"/>
                    <a:pt x="5521" y="5920"/>
                    <a:pt x="5485" y="5925"/>
                  </a:cubicBezTo>
                  <a:cubicBezTo>
                    <a:pt x="5475" y="5926"/>
                    <a:pt x="5466" y="5927"/>
                    <a:pt x="5457" y="5927"/>
                  </a:cubicBezTo>
                  <a:cubicBezTo>
                    <a:pt x="5273" y="5927"/>
                    <a:pt x="5232" y="5670"/>
                    <a:pt x="5354" y="5559"/>
                  </a:cubicBezTo>
                  <a:cubicBezTo>
                    <a:pt x="5601" y="4669"/>
                    <a:pt x="5847" y="3779"/>
                    <a:pt x="6093" y="2888"/>
                  </a:cubicBezTo>
                  <a:cubicBezTo>
                    <a:pt x="6114" y="2809"/>
                    <a:pt x="6197" y="2732"/>
                    <a:pt x="6284" y="2732"/>
                  </a:cubicBezTo>
                  <a:cubicBezTo>
                    <a:pt x="6289" y="2732"/>
                    <a:pt x="6294" y="2732"/>
                    <a:pt x="6300" y="2733"/>
                  </a:cubicBezTo>
                  <a:cubicBezTo>
                    <a:pt x="6434" y="2746"/>
                    <a:pt x="6579" y="2759"/>
                    <a:pt x="6724" y="2759"/>
                  </a:cubicBezTo>
                  <a:cubicBezTo>
                    <a:pt x="7040" y="2759"/>
                    <a:pt x="7357" y="2699"/>
                    <a:pt x="7571" y="2458"/>
                  </a:cubicBezTo>
                  <a:cubicBezTo>
                    <a:pt x="7880" y="2108"/>
                    <a:pt x="7819" y="1540"/>
                    <a:pt x="7589" y="1170"/>
                  </a:cubicBezTo>
                  <a:cubicBezTo>
                    <a:pt x="7164" y="485"/>
                    <a:pt x="6233" y="267"/>
                    <a:pt x="5495" y="142"/>
                  </a:cubicBezTo>
                  <a:cubicBezTo>
                    <a:pt x="5073" y="71"/>
                    <a:pt x="4560" y="0"/>
                    <a:pt x="4058" y="0"/>
                  </a:cubicBezTo>
                  <a:close/>
                </a:path>
              </a:pathLst>
            </a:custGeom>
            <a:solidFill>
              <a:schemeClr val="accent1"/>
            </a:solidFill>
            <a:ln cap="flat" cmpd="sng" w="19050">
              <a:solidFill>
                <a:schemeClr val="hlink"/>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3" name="Google Shape;1443;p43"/>
          <p:cNvGrpSpPr/>
          <p:nvPr/>
        </p:nvGrpSpPr>
        <p:grpSpPr>
          <a:xfrm rot="3254912">
            <a:off x="1182209" y="3383746"/>
            <a:ext cx="835313" cy="627453"/>
            <a:chOff x="5165189" y="3719901"/>
            <a:chExt cx="835271" cy="627422"/>
          </a:xfrm>
        </p:grpSpPr>
        <p:sp>
          <p:nvSpPr>
            <p:cNvPr id="1444" name="Google Shape;1444;p43"/>
            <p:cNvSpPr/>
            <p:nvPr/>
          </p:nvSpPr>
          <p:spPr>
            <a:xfrm rot="-1058202">
              <a:off x="5216481" y="3970066"/>
              <a:ext cx="153895" cy="362462"/>
            </a:xfrm>
            <a:custGeom>
              <a:rect b="b" l="l" r="r" t="t"/>
              <a:pathLst>
                <a:path extrusionOk="0" h="2042" w="867">
                  <a:moveTo>
                    <a:pt x="572" y="1"/>
                  </a:moveTo>
                  <a:cubicBezTo>
                    <a:pt x="546" y="1"/>
                    <a:pt x="521" y="7"/>
                    <a:pt x="498" y="20"/>
                  </a:cubicBezTo>
                  <a:cubicBezTo>
                    <a:pt x="345" y="101"/>
                    <a:pt x="215" y="288"/>
                    <a:pt x="94" y="417"/>
                  </a:cubicBezTo>
                  <a:cubicBezTo>
                    <a:pt x="0" y="517"/>
                    <a:pt x="98" y="664"/>
                    <a:pt x="208" y="664"/>
                  </a:cubicBezTo>
                  <a:cubicBezTo>
                    <a:pt x="240" y="664"/>
                    <a:pt x="274" y="651"/>
                    <a:pt x="304" y="620"/>
                  </a:cubicBezTo>
                  <a:cubicBezTo>
                    <a:pt x="361" y="563"/>
                    <a:pt x="417" y="482"/>
                    <a:pt x="490" y="409"/>
                  </a:cubicBezTo>
                  <a:lnTo>
                    <a:pt x="490" y="409"/>
                  </a:lnTo>
                  <a:cubicBezTo>
                    <a:pt x="490" y="482"/>
                    <a:pt x="482" y="563"/>
                    <a:pt x="490" y="595"/>
                  </a:cubicBezTo>
                  <a:lnTo>
                    <a:pt x="515" y="1057"/>
                  </a:lnTo>
                  <a:cubicBezTo>
                    <a:pt x="531" y="1340"/>
                    <a:pt x="555" y="1615"/>
                    <a:pt x="571" y="1899"/>
                  </a:cubicBezTo>
                  <a:cubicBezTo>
                    <a:pt x="575" y="1995"/>
                    <a:pt x="649" y="2042"/>
                    <a:pt x="721" y="2042"/>
                  </a:cubicBezTo>
                  <a:cubicBezTo>
                    <a:pt x="794" y="2042"/>
                    <a:pt x="867" y="1993"/>
                    <a:pt x="863" y="1899"/>
                  </a:cubicBezTo>
                  <a:cubicBezTo>
                    <a:pt x="838" y="1510"/>
                    <a:pt x="814" y="1122"/>
                    <a:pt x="790" y="725"/>
                  </a:cubicBezTo>
                  <a:cubicBezTo>
                    <a:pt x="774" y="539"/>
                    <a:pt x="830" y="182"/>
                    <a:pt x="676" y="45"/>
                  </a:cubicBezTo>
                  <a:cubicBezTo>
                    <a:pt x="647" y="16"/>
                    <a:pt x="609" y="1"/>
                    <a:pt x="572"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43"/>
            <p:cNvSpPr/>
            <p:nvPr/>
          </p:nvSpPr>
          <p:spPr>
            <a:xfrm rot="-1058202">
              <a:off x="5711232" y="3748710"/>
              <a:ext cx="243179" cy="341694"/>
            </a:xfrm>
            <a:custGeom>
              <a:rect b="b" l="l" r="r" t="t"/>
              <a:pathLst>
                <a:path extrusionOk="0" h="1925" w="1370">
                  <a:moveTo>
                    <a:pt x="575" y="0"/>
                  </a:moveTo>
                  <a:cubicBezTo>
                    <a:pt x="401" y="0"/>
                    <a:pt x="225" y="61"/>
                    <a:pt x="106" y="172"/>
                  </a:cubicBezTo>
                  <a:cubicBezTo>
                    <a:pt x="0" y="272"/>
                    <a:pt x="100" y="419"/>
                    <a:pt x="215" y="419"/>
                  </a:cubicBezTo>
                  <a:cubicBezTo>
                    <a:pt x="249" y="419"/>
                    <a:pt x="285" y="406"/>
                    <a:pt x="317" y="374"/>
                  </a:cubicBezTo>
                  <a:cubicBezTo>
                    <a:pt x="366" y="325"/>
                    <a:pt x="464" y="298"/>
                    <a:pt x="561" y="298"/>
                  </a:cubicBezTo>
                  <a:cubicBezTo>
                    <a:pt x="736" y="298"/>
                    <a:pt x="906" y="387"/>
                    <a:pt x="770" y="601"/>
                  </a:cubicBezTo>
                  <a:cubicBezTo>
                    <a:pt x="697" y="714"/>
                    <a:pt x="479" y="795"/>
                    <a:pt x="365" y="836"/>
                  </a:cubicBezTo>
                  <a:cubicBezTo>
                    <a:pt x="200" y="896"/>
                    <a:pt x="258" y="1124"/>
                    <a:pt x="409" y="1124"/>
                  </a:cubicBezTo>
                  <a:cubicBezTo>
                    <a:pt x="421" y="1124"/>
                    <a:pt x="433" y="1122"/>
                    <a:pt x="446" y="1119"/>
                  </a:cubicBezTo>
                  <a:cubicBezTo>
                    <a:pt x="475" y="1115"/>
                    <a:pt x="544" y="1110"/>
                    <a:pt x="625" y="1110"/>
                  </a:cubicBezTo>
                  <a:cubicBezTo>
                    <a:pt x="883" y="1110"/>
                    <a:pt x="1272" y="1167"/>
                    <a:pt x="964" y="1524"/>
                  </a:cubicBezTo>
                  <a:cubicBezTo>
                    <a:pt x="883" y="1619"/>
                    <a:pt x="755" y="1645"/>
                    <a:pt x="626" y="1645"/>
                  </a:cubicBezTo>
                  <a:cubicBezTo>
                    <a:pt x="511" y="1645"/>
                    <a:pt x="396" y="1625"/>
                    <a:pt x="308" y="1613"/>
                  </a:cubicBezTo>
                  <a:cubicBezTo>
                    <a:pt x="301" y="1612"/>
                    <a:pt x="293" y="1612"/>
                    <a:pt x="286" y="1612"/>
                  </a:cubicBezTo>
                  <a:cubicBezTo>
                    <a:pt x="116" y="1612"/>
                    <a:pt x="49" y="1873"/>
                    <a:pt x="236" y="1897"/>
                  </a:cubicBezTo>
                  <a:cubicBezTo>
                    <a:pt x="336" y="1913"/>
                    <a:pt x="450" y="1924"/>
                    <a:pt x="567" y="1924"/>
                  </a:cubicBezTo>
                  <a:cubicBezTo>
                    <a:pt x="921" y="1924"/>
                    <a:pt x="1294" y="1817"/>
                    <a:pt x="1337" y="1403"/>
                  </a:cubicBezTo>
                  <a:cubicBezTo>
                    <a:pt x="1369" y="1087"/>
                    <a:pt x="1175" y="925"/>
                    <a:pt x="932" y="860"/>
                  </a:cubicBezTo>
                  <a:cubicBezTo>
                    <a:pt x="1102" y="706"/>
                    <a:pt x="1215" y="512"/>
                    <a:pt x="1086" y="269"/>
                  </a:cubicBezTo>
                  <a:cubicBezTo>
                    <a:pt x="985" y="85"/>
                    <a:pt x="782" y="0"/>
                    <a:pt x="575"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43"/>
            <p:cNvSpPr/>
            <p:nvPr/>
          </p:nvSpPr>
          <p:spPr>
            <a:xfrm rot="-1058202">
              <a:off x="5434331" y="3931896"/>
              <a:ext cx="246019" cy="215489"/>
            </a:xfrm>
            <a:custGeom>
              <a:rect b="b" l="l" r="r" t="t"/>
              <a:pathLst>
                <a:path extrusionOk="0" h="1214" w="1386">
                  <a:moveTo>
                    <a:pt x="632" y="0"/>
                  </a:moveTo>
                  <a:cubicBezTo>
                    <a:pt x="579" y="0"/>
                    <a:pt x="527" y="35"/>
                    <a:pt x="527" y="104"/>
                  </a:cubicBezTo>
                  <a:cubicBezTo>
                    <a:pt x="494" y="225"/>
                    <a:pt x="486" y="338"/>
                    <a:pt x="494" y="460"/>
                  </a:cubicBezTo>
                  <a:cubicBezTo>
                    <a:pt x="349" y="476"/>
                    <a:pt x="211" y="508"/>
                    <a:pt x="73" y="549"/>
                  </a:cubicBezTo>
                  <a:cubicBezTo>
                    <a:pt x="1" y="589"/>
                    <a:pt x="17" y="711"/>
                    <a:pt x="98" y="735"/>
                  </a:cubicBezTo>
                  <a:cubicBezTo>
                    <a:pt x="235" y="735"/>
                    <a:pt x="373" y="735"/>
                    <a:pt x="503" y="719"/>
                  </a:cubicBezTo>
                  <a:cubicBezTo>
                    <a:pt x="503" y="865"/>
                    <a:pt x="527" y="1002"/>
                    <a:pt x="584" y="1140"/>
                  </a:cubicBezTo>
                  <a:cubicBezTo>
                    <a:pt x="605" y="1190"/>
                    <a:pt x="650" y="1213"/>
                    <a:pt x="696" y="1213"/>
                  </a:cubicBezTo>
                  <a:cubicBezTo>
                    <a:pt x="754" y="1213"/>
                    <a:pt x="813" y="1176"/>
                    <a:pt x="826" y="1108"/>
                  </a:cubicBezTo>
                  <a:cubicBezTo>
                    <a:pt x="835" y="970"/>
                    <a:pt x="818" y="824"/>
                    <a:pt x="794" y="687"/>
                  </a:cubicBezTo>
                  <a:cubicBezTo>
                    <a:pt x="964" y="678"/>
                    <a:pt x="1134" y="646"/>
                    <a:pt x="1288" y="581"/>
                  </a:cubicBezTo>
                  <a:cubicBezTo>
                    <a:pt x="1385" y="549"/>
                    <a:pt x="1369" y="411"/>
                    <a:pt x="1264" y="403"/>
                  </a:cubicBezTo>
                  <a:cubicBezTo>
                    <a:pt x="1200" y="394"/>
                    <a:pt x="1135" y="389"/>
                    <a:pt x="1069" y="389"/>
                  </a:cubicBezTo>
                  <a:cubicBezTo>
                    <a:pt x="969" y="389"/>
                    <a:pt x="868" y="400"/>
                    <a:pt x="770" y="419"/>
                  </a:cubicBezTo>
                  <a:cubicBezTo>
                    <a:pt x="770" y="314"/>
                    <a:pt x="754" y="209"/>
                    <a:pt x="737" y="104"/>
                  </a:cubicBezTo>
                  <a:cubicBezTo>
                    <a:pt x="737" y="35"/>
                    <a:pt x="685" y="0"/>
                    <a:pt x="63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7" name="Google Shape;1447;p43"/>
          <p:cNvGrpSpPr/>
          <p:nvPr/>
        </p:nvGrpSpPr>
        <p:grpSpPr>
          <a:xfrm>
            <a:off x="6919655" y="3282063"/>
            <a:ext cx="797182" cy="536170"/>
            <a:chOff x="5620878" y="1052573"/>
            <a:chExt cx="705533" cy="474571"/>
          </a:xfrm>
        </p:grpSpPr>
        <p:sp>
          <p:nvSpPr>
            <p:cNvPr id="1448" name="Google Shape;1448;p43"/>
            <p:cNvSpPr/>
            <p:nvPr/>
          </p:nvSpPr>
          <p:spPr>
            <a:xfrm rot="636978">
              <a:off x="5642745" y="1249074"/>
              <a:ext cx="231973" cy="258918"/>
            </a:xfrm>
            <a:custGeom>
              <a:rect b="b" l="l" r="r" t="t"/>
              <a:pathLst>
                <a:path extrusionOk="0" h="2018" w="1808">
                  <a:moveTo>
                    <a:pt x="488" y="1"/>
                  </a:moveTo>
                  <a:cubicBezTo>
                    <a:pt x="202" y="1"/>
                    <a:pt x="1" y="340"/>
                    <a:pt x="31" y="679"/>
                  </a:cubicBezTo>
                  <a:cubicBezTo>
                    <a:pt x="41" y="761"/>
                    <a:pt x="99" y="797"/>
                    <a:pt x="161" y="797"/>
                  </a:cubicBezTo>
                  <a:cubicBezTo>
                    <a:pt x="245" y="797"/>
                    <a:pt x="336" y="730"/>
                    <a:pt x="322" y="622"/>
                  </a:cubicBezTo>
                  <a:cubicBezTo>
                    <a:pt x="289" y="454"/>
                    <a:pt x="337" y="371"/>
                    <a:pt x="464" y="371"/>
                  </a:cubicBezTo>
                  <a:cubicBezTo>
                    <a:pt x="520" y="371"/>
                    <a:pt x="592" y="388"/>
                    <a:pt x="679" y="420"/>
                  </a:cubicBezTo>
                  <a:cubicBezTo>
                    <a:pt x="743" y="542"/>
                    <a:pt x="768" y="679"/>
                    <a:pt x="752" y="817"/>
                  </a:cubicBezTo>
                  <a:cubicBezTo>
                    <a:pt x="752" y="922"/>
                    <a:pt x="735" y="1027"/>
                    <a:pt x="719" y="1125"/>
                  </a:cubicBezTo>
                  <a:cubicBezTo>
                    <a:pt x="679" y="1376"/>
                    <a:pt x="630" y="1610"/>
                    <a:pt x="598" y="1861"/>
                  </a:cubicBezTo>
                  <a:cubicBezTo>
                    <a:pt x="591" y="1949"/>
                    <a:pt x="663" y="2018"/>
                    <a:pt x="744" y="2018"/>
                  </a:cubicBezTo>
                  <a:cubicBezTo>
                    <a:pt x="768" y="2018"/>
                    <a:pt x="793" y="2012"/>
                    <a:pt x="816" y="1999"/>
                  </a:cubicBezTo>
                  <a:cubicBezTo>
                    <a:pt x="1116" y="1837"/>
                    <a:pt x="1399" y="1659"/>
                    <a:pt x="1683" y="1465"/>
                  </a:cubicBezTo>
                  <a:cubicBezTo>
                    <a:pt x="1808" y="1379"/>
                    <a:pt x="1697" y="1218"/>
                    <a:pt x="1568" y="1218"/>
                  </a:cubicBezTo>
                  <a:cubicBezTo>
                    <a:pt x="1539" y="1218"/>
                    <a:pt x="1509" y="1226"/>
                    <a:pt x="1480" y="1246"/>
                  </a:cubicBezTo>
                  <a:cubicBezTo>
                    <a:pt x="1310" y="1359"/>
                    <a:pt x="1132" y="1473"/>
                    <a:pt x="946" y="1578"/>
                  </a:cubicBezTo>
                  <a:cubicBezTo>
                    <a:pt x="1051" y="1084"/>
                    <a:pt x="1213" y="452"/>
                    <a:pt x="800" y="129"/>
                  </a:cubicBezTo>
                  <a:cubicBezTo>
                    <a:pt x="690" y="39"/>
                    <a:pt x="584" y="1"/>
                    <a:pt x="488"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43"/>
            <p:cNvSpPr/>
            <p:nvPr/>
          </p:nvSpPr>
          <p:spPr>
            <a:xfrm rot="636978">
              <a:off x="6072603" y="1071704"/>
              <a:ext cx="231845" cy="259944"/>
            </a:xfrm>
            <a:custGeom>
              <a:rect b="b" l="l" r="r" t="t"/>
              <a:pathLst>
                <a:path extrusionOk="0" h="2026" w="1807">
                  <a:moveTo>
                    <a:pt x="485" y="1"/>
                  </a:moveTo>
                  <a:cubicBezTo>
                    <a:pt x="199" y="1"/>
                    <a:pt x="0" y="340"/>
                    <a:pt x="36" y="680"/>
                  </a:cubicBezTo>
                  <a:cubicBezTo>
                    <a:pt x="43" y="762"/>
                    <a:pt x="99" y="797"/>
                    <a:pt x="160" y="797"/>
                  </a:cubicBezTo>
                  <a:cubicBezTo>
                    <a:pt x="244" y="797"/>
                    <a:pt x="337" y="730"/>
                    <a:pt x="328" y="623"/>
                  </a:cubicBezTo>
                  <a:cubicBezTo>
                    <a:pt x="289" y="455"/>
                    <a:pt x="335" y="372"/>
                    <a:pt x="461" y="372"/>
                  </a:cubicBezTo>
                  <a:cubicBezTo>
                    <a:pt x="517" y="372"/>
                    <a:pt x="589" y="388"/>
                    <a:pt x="676" y="420"/>
                  </a:cubicBezTo>
                  <a:cubicBezTo>
                    <a:pt x="741" y="542"/>
                    <a:pt x="765" y="680"/>
                    <a:pt x="749" y="817"/>
                  </a:cubicBezTo>
                  <a:cubicBezTo>
                    <a:pt x="749" y="922"/>
                    <a:pt x="733" y="1028"/>
                    <a:pt x="717" y="1133"/>
                  </a:cubicBezTo>
                  <a:cubicBezTo>
                    <a:pt x="676" y="1376"/>
                    <a:pt x="627" y="1619"/>
                    <a:pt x="595" y="1862"/>
                  </a:cubicBezTo>
                  <a:cubicBezTo>
                    <a:pt x="589" y="1956"/>
                    <a:pt x="666" y="2026"/>
                    <a:pt x="749" y="2026"/>
                  </a:cubicBezTo>
                  <a:cubicBezTo>
                    <a:pt x="774" y="2026"/>
                    <a:pt x="798" y="2020"/>
                    <a:pt x="822" y="2007"/>
                  </a:cubicBezTo>
                  <a:cubicBezTo>
                    <a:pt x="1113" y="1837"/>
                    <a:pt x="1405" y="1659"/>
                    <a:pt x="1688" y="1465"/>
                  </a:cubicBezTo>
                  <a:cubicBezTo>
                    <a:pt x="1806" y="1380"/>
                    <a:pt x="1702" y="1215"/>
                    <a:pt x="1572" y="1215"/>
                  </a:cubicBezTo>
                  <a:cubicBezTo>
                    <a:pt x="1541" y="1215"/>
                    <a:pt x="1509" y="1225"/>
                    <a:pt x="1478" y="1246"/>
                  </a:cubicBezTo>
                  <a:cubicBezTo>
                    <a:pt x="1308" y="1368"/>
                    <a:pt x="1130" y="1473"/>
                    <a:pt x="943" y="1586"/>
                  </a:cubicBezTo>
                  <a:cubicBezTo>
                    <a:pt x="1049" y="1084"/>
                    <a:pt x="1210" y="453"/>
                    <a:pt x="798" y="129"/>
                  </a:cubicBezTo>
                  <a:cubicBezTo>
                    <a:pt x="687" y="39"/>
                    <a:pt x="582" y="1"/>
                    <a:pt x="485"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43"/>
            <p:cNvSpPr/>
            <p:nvPr/>
          </p:nvSpPr>
          <p:spPr>
            <a:xfrm rot="636978">
              <a:off x="5883915" y="1199003"/>
              <a:ext cx="154221" cy="138055"/>
            </a:xfrm>
            <a:custGeom>
              <a:rect b="b" l="l" r="r" t="t"/>
              <a:pathLst>
                <a:path extrusionOk="0" h="1076" w="1202">
                  <a:moveTo>
                    <a:pt x="366" y="0"/>
                  </a:moveTo>
                  <a:cubicBezTo>
                    <a:pt x="302" y="0"/>
                    <a:pt x="242" y="56"/>
                    <a:pt x="264" y="139"/>
                  </a:cubicBezTo>
                  <a:cubicBezTo>
                    <a:pt x="288" y="252"/>
                    <a:pt x="329" y="365"/>
                    <a:pt x="385" y="471"/>
                  </a:cubicBezTo>
                  <a:cubicBezTo>
                    <a:pt x="264" y="552"/>
                    <a:pt x="151" y="641"/>
                    <a:pt x="45" y="730"/>
                  </a:cubicBezTo>
                  <a:cubicBezTo>
                    <a:pt x="0" y="805"/>
                    <a:pt x="53" y="894"/>
                    <a:pt x="131" y="894"/>
                  </a:cubicBezTo>
                  <a:cubicBezTo>
                    <a:pt x="138" y="894"/>
                    <a:pt x="144" y="893"/>
                    <a:pt x="151" y="892"/>
                  </a:cubicBezTo>
                  <a:cubicBezTo>
                    <a:pt x="272" y="835"/>
                    <a:pt x="394" y="770"/>
                    <a:pt x="507" y="697"/>
                  </a:cubicBezTo>
                  <a:cubicBezTo>
                    <a:pt x="572" y="827"/>
                    <a:pt x="661" y="948"/>
                    <a:pt x="766" y="1046"/>
                  </a:cubicBezTo>
                  <a:cubicBezTo>
                    <a:pt x="791" y="1066"/>
                    <a:pt x="819" y="1075"/>
                    <a:pt x="846" y="1075"/>
                  </a:cubicBezTo>
                  <a:cubicBezTo>
                    <a:pt x="923" y="1075"/>
                    <a:pt x="993" y="1000"/>
                    <a:pt x="968" y="916"/>
                  </a:cubicBezTo>
                  <a:cubicBezTo>
                    <a:pt x="912" y="778"/>
                    <a:pt x="839" y="657"/>
                    <a:pt x="758" y="544"/>
                  </a:cubicBezTo>
                  <a:cubicBezTo>
                    <a:pt x="904" y="463"/>
                    <a:pt x="1041" y="357"/>
                    <a:pt x="1163" y="228"/>
                  </a:cubicBezTo>
                  <a:cubicBezTo>
                    <a:pt x="1202" y="158"/>
                    <a:pt x="1151" y="73"/>
                    <a:pt x="1076" y="73"/>
                  </a:cubicBezTo>
                  <a:cubicBezTo>
                    <a:pt x="1073" y="73"/>
                    <a:pt x="1069" y="74"/>
                    <a:pt x="1066" y="74"/>
                  </a:cubicBezTo>
                  <a:cubicBezTo>
                    <a:pt x="904" y="131"/>
                    <a:pt x="758" y="212"/>
                    <a:pt x="628" y="317"/>
                  </a:cubicBezTo>
                  <a:cubicBezTo>
                    <a:pt x="572" y="220"/>
                    <a:pt x="515" y="131"/>
                    <a:pt x="450" y="42"/>
                  </a:cubicBezTo>
                  <a:cubicBezTo>
                    <a:pt x="427" y="13"/>
                    <a:pt x="396" y="0"/>
                    <a:pt x="366"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4" name="Shape 1454"/>
        <p:cNvGrpSpPr/>
        <p:nvPr/>
      </p:nvGrpSpPr>
      <p:grpSpPr>
        <a:xfrm>
          <a:off x="0" y="0"/>
          <a:ext cx="0" cy="0"/>
          <a:chOff x="0" y="0"/>
          <a:chExt cx="0" cy="0"/>
        </a:xfrm>
      </p:grpSpPr>
      <p:sp>
        <p:nvSpPr>
          <p:cNvPr id="1455" name="Google Shape;1455;p44"/>
          <p:cNvSpPr/>
          <p:nvPr/>
        </p:nvSpPr>
        <p:spPr>
          <a:xfrm>
            <a:off x="742850" y="1680050"/>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44"/>
          <p:cNvSpPr/>
          <p:nvPr/>
        </p:nvSpPr>
        <p:spPr>
          <a:xfrm>
            <a:off x="2947313" y="3175225"/>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44"/>
          <p:cNvSpPr/>
          <p:nvPr/>
        </p:nvSpPr>
        <p:spPr>
          <a:xfrm>
            <a:off x="5080438" y="1680038"/>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44"/>
          <p:cNvSpPr txBox="1"/>
          <p:nvPr>
            <p:ph type="title"/>
          </p:nvPr>
        </p:nvSpPr>
        <p:spPr>
          <a:xfrm>
            <a:off x="1427263" y="1712888"/>
            <a:ext cx="26691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Generating Fractions</a:t>
            </a:r>
            <a:endParaRPr b="1" sz="2200">
              <a:latin typeface="Patrick Hand"/>
              <a:ea typeface="Patrick Hand"/>
              <a:cs typeface="Patrick Hand"/>
              <a:sym typeface="Patrick Hand"/>
            </a:endParaRPr>
          </a:p>
        </p:txBody>
      </p:sp>
      <p:sp>
        <p:nvSpPr>
          <p:cNvPr id="1459" name="Google Shape;1459;p44"/>
          <p:cNvSpPr txBox="1"/>
          <p:nvPr>
            <p:ph idx="2" type="title"/>
          </p:nvPr>
        </p:nvSpPr>
        <p:spPr>
          <a:xfrm>
            <a:off x="715088" y="1746650"/>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Patrick Hand"/>
                <a:ea typeface="Patrick Hand"/>
                <a:cs typeface="Patrick Hand"/>
                <a:sym typeface="Patrick Hand"/>
              </a:rPr>
              <a:t>0</a:t>
            </a:r>
            <a:r>
              <a:rPr lang="en"/>
              <a:t>7</a:t>
            </a:r>
            <a:endParaRPr b="1">
              <a:latin typeface="Patrick Hand"/>
              <a:ea typeface="Patrick Hand"/>
              <a:cs typeface="Patrick Hand"/>
              <a:sym typeface="Patrick Hand"/>
            </a:endParaRPr>
          </a:p>
        </p:txBody>
      </p:sp>
      <p:sp>
        <p:nvSpPr>
          <p:cNvPr id="1460" name="Google Shape;1460;p44"/>
          <p:cNvSpPr txBox="1"/>
          <p:nvPr>
            <p:ph idx="3" type="title"/>
          </p:nvPr>
        </p:nvSpPr>
        <p:spPr>
          <a:xfrm>
            <a:off x="3723325" y="3208063"/>
            <a:ext cx="2669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Adding &amp; Subtracting Fractions</a:t>
            </a:r>
            <a:endParaRPr b="1" sz="2200">
              <a:latin typeface="Patrick Hand"/>
              <a:ea typeface="Patrick Hand"/>
              <a:cs typeface="Patrick Hand"/>
              <a:sym typeface="Patrick Hand"/>
            </a:endParaRPr>
          </a:p>
        </p:txBody>
      </p:sp>
      <p:sp>
        <p:nvSpPr>
          <p:cNvPr id="1461" name="Google Shape;1461;p44"/>
          <p:cNvSpPr txBox="1"/>
          <p:nvPr>
            <p:ph idx="4" type="title"/>
          </p:nvPr>
        </p:nvSpPr>
        <p:spPr>
          <a:xfrm>
            <a:off x="5052700" y="1746638"/>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Patrick Hand"/>
                <a:ea typeface="Patrick Hand"/>
                <a:cs typeface="Patrick Hand"/>
                <a:sym typeface="Patrick Hand"/>
              </a:rPr>
              <a:t>0</a:t>
            </a:r>
            <a:r>
              <a:rPr lang="en"/>
              <a:t>8</a:t>
            </a:r>
            <a:endParaRPr b="1">
              <a:latin typeface="Patrick Hand"/>
              <a:ea typeface="Patrick Hand"/>
              <a:cs typeface="Patrick Hand"/>
              <a:sym typeface="Patrick Hand"/>
            </a:endParaRPr>
          </a:p>
        </p:txBody>
      </p:sp>
      <p:sp>
        <p:nvSpPr>
          <p:cNvPr id="1462" name="Google Shape;1462;p44"/>
          <p:cNvSpPr txBox="1"/>
          <p:nvPr>
            <p:ph idx="6" type="title"/>
          </p:nvPr>
        </p:nvSpPr>
        <p:spPr>
          <a:xfrm>
            <a:off x="5793449" y="1698663"/>
            <a:ext cx="29208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Mental Math</a:t>
            </a:r>
            <a:endParaRPr b="1" sz="2200">
              <a:latin typeface="Patrick Hand"/>
              <a:ea typeface="Patrick Hand"/>
              <a:cs typeface="Patrick Hand"/>
              <a:sym typeface="Patrick Hand"/>
            </a:endParaRPr>
          </a:p>
        </p:txBody>
      </p:sp>
      <p:sp>
        <p:nvSpPr>
          <p:cNvPr id="1463" name="Google Shape;1463;p44"/>
          <p:cNvSpPr txBox="1"/>
          <p:nvPr>
            <p:ph idx="7" type="title"/>
          </p:nvPr>
        </p:nvSpPr>
        <p:spPr>
          <a:xfrm>
            <a:off x="2883894" y="3241825"/>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09</a:t>
            </a:r>
            <a:endParaRPr b="1">
              <a:latin typeface="Patrick Hand"/>
              <a:ea typeface="Patrick Hand"/>
              <a:cs typeface="Patrick Hand"/>
              <a:sym typeface="Patrick Hand"/>
            </a:endParaRPr>
          </a:p>
        </p:txBody>
      </p:sp>
      <p:sp>
        <p:nvSpPr>
          <p:cNvPr id="1464" name="Google Shape;1464;p44"/>
          <p:cNvSpPr txBox="1"/>
          <p:nvPr>
            <p:ph idx="9" type="title"/>
          </p:nvPr>
        </p:nvSpPr>
        <p:spPr>
          <a:xfrm>
            <a:off x="720000" y="819425"/>
            <a:ext cx="77040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600">
                <a:latin typeface="Patrick Hand"/>
                <a:ea typeface="Patrick Hand"/>
                <a:cs typeface="Patrick Hand"/>
                <a:sym typeface="Patrick Hand"/>
              </a:rPr>
              <a:t>TABLE OF CONTENTS</a:t>
            </a:r>
            <a:endParaRPr b="1" sz="3600">
              <a:latin typeface="Patrick Hand"/>
              <a:ea typeface="Patrick Hand"/>
              <a:cs typeface="Patrick Hand"/>
              <a:sym typeface="Patrick Hand"/>
            </a:endParaRPr>
          </a:p>
        </p:txBody>
      </p:sp>
      <p:grpSp>
        <p:nvGrpSpPr>
          <p:cNvPr id="1465" name="Google Shape;1465;p44"/>
          <p:cNvGrpSpPr/>
          <p:nvPr/>
        </p:nvGrpSpPr>
        <p:grpSpPr>
          <a:xfrm>
            <a:off x="8148766" y="819423"/>
            <a:ext cx="275229" cy="351227"/>
            <a:chOff x="6472041" y="1958998"/>
            <a:chExt cx="275229" cy="351227"/>
          </a:xfrm>
        </p:grpSpPr>
        <p:cxnSp>
          <p:nvCxnSpPr>
            <p:cNvPr id="1466" name="Google Shape;1466;p44"/>
            <p:cNvCxnSpPr/>
            <p:nvPr/>
          </p:nvCxnSpPr>
          <p:spPr>
            <a:xfrm flipH="1" rot="10800000">
              <a:off x="6569950" y="2135925"/>
              <a:ext cx="38100" cy="174300"/>
            </a:xfrm>
            <a:prstGeom prst="straightConnector1">
              <a:avLst/>
            </a:prstGeom>
            <a:noFill/>
            <a:ln cap="flat" cmpd="sng" w="19050">
              <a:solidFill>
                <a:schemeClr val="dk2"/>
              </a:solidFill>
              <a:prstDash val="solid"/>
              <a:round/>
              <a:headEnd len="med" w="med" type="none"/>
              <a:tailEnd len="med" w="med" type="none"/>
            </a:ln>
          </p:spPr>
        </p:cxnSp>
        <p:sp>
          <p:nvSpPr>
            <p:cNvPr id="1467" name="Google Shape;1467;p44"/>
            <p:cNvSpPr/>
            <p:nvPr/>
          </p:nvSpPr>
          <p:spPr>
            <a:xfrm>
              <a:off x="6472041" y="1958998"/>
              <a:ext cx="275229" cy="273273"/>
            </a:xfrm>
            <a:custGeom>
              <a:rect b="b" l="l" r="r" t="t"/>
              <a:pathLst>
                <a:path extrusionOk="0" h="7824" w="7880">
                  <a:moveTo>
                    <a:pt x="4058" y="0"/>
                  </a:moveTo>
                  <a:cubicBezTo>
                    <a:pt x="3618" y="0"/>
                    <a:pt x="3187" y="55"/>
                    <a:pt x="2834" y="212"/>
                  </a:cubicBezTo>
                  <a:cubicBezTo>
                    <a:pt x="1891" y="631"/>
                    <a:pt x="2290" y="1638"/>
                    <a:pt x="2759" y="2265"/>
                  </a:cubicBezTo>
                  <a:cubicBezTo>
                    <a:pt x="2804" y="2284"/>
                    <a:pt x="2840" y="2325"/>
                    <a:pt x="2835" y="2378"/>
                  </a:cubicBezTo>
                  <a:cubicBezTo>
                    <a:pt x="2749" y="3336"/>
                    <a:pt x="2469" y="4339"/>
                    <a:pt x="2171" y="5251"/>
                  </a:cubicBezTo>
                  <a:cubicBezTo>
                    <a:pt x="2148" y="5322"/>
                    <a:pt x="2079" y="5394"/>
                    <a:pt x="1999" y="5394"/>
                  </a:cubicBezTo>
                  <a:cubicBezTo>
                    <a:pt x="1994" y="5394"/>
                    <a:pt x="1989" y="5394"/>
                    <a:pt x="1983" y="5393"/>
                  </a:cubicBezTo>
                  <a:cubicBezTo>
                    <a:pt x="1942" y="5389"/>
                    <a:pt x="1901" y="5387"/>
                    <a:pt x="1861" y="5387"/>
                  </a:cubicBezTo>
                  <a:cubicBezTo>
                    <a:pt x="840" y="5387"/>
                    <a:pt x="0" y="6772"/>
                    <a:pt x="1303" y="7179"/>
                  </a:cubicBezTo>
                  <a:cubicBezTo>
                    <a:pt x="1841" y="7347"/>
                    <a:pt x="2424" y="7421"/>
                    <a:pt x="2986" y="7512"/>
                  </a:cubicBezTo>
                  <a:cubicBezTo>
                    <a:pt x="3076" y="7527"/>
                    <a:pt x="3165" y="7543"/>
                    <a:pt x="3254" y="7559"/>
                  </a:cubicBezTo>
                  <a:cubicBezTo>
                    <a:pt x="3334" y="7573"/>
                    <a:pt x="3415" y="7589"/>
                    <a:pt x="3497" y="7605"/>
                  </a:cubicBezTo>
                  <a:cubicBezTo>
                    <a:pt x="3967" y="7701"/>
                    <a:pt x="4476" y="7823"/>
                    <a:pt x="4964" y="7823"/>
                  </a:cubicBezTo>
                  <a:cubicBezTo>
                    <a:pt x="5196" y="7823"/>
                    <a:pt x="5422" y="7796"/>
                    <a:pt x="5638" y="7725"/>
                  </a:cubicBezTo>
                  <a:cubicBezTo>
                    <a:pt x="6055" y="7589"/>
                    <a:pt x="6521" y="7217"/>
                    <a:pt x="6494" y="6729"/>
                  </a:cubicBezTo>
                  <a:cubicBezTo>
                    <a:pt x="6469" y="6257"/>
                    <a:pt x="6036" y="5918"/>
                    <a:pt x="5594" y="5918"/>
                  </a:cubicBezTo>
                  <a:cubicBezTo>
                    <a:pt x="5558" y="5918"/>
                    <a:pt x="5521" y="5920"/>
                    <a:pt x="5485" y="5925"/>
                  </a:cubicBezTo>
                  <a:cubicBezTo>
                    <a:pt x="5475" y="5926"/>
                    <a:pt x="5466" y="5927"/>
                    <a:pt x="5457" y="5927"/>
                  </a:cubicBezTo>
                  <a:cubicBezTo>
                    <a:pt x="5273" y="5927"/>
                    <a:pt x="5232" y="5670"/>
                    <a:pt x="5354" y="5559"/>
                  </a:cubicBezTo>
                  <a:cubicBezTo>
                    <a:pt x="5601" y="4669"/>
                    <a:pt x="5847" y="3779"/>
                    <a:pt x="6093" y="2888"/>
                  </a:cubicBezTo>
                  <a:cubicBezTo>
                    <a:pt x="6114" y="2809"/>
                    <a:pt x="6197" y="2732"/>
                    <a:pt x="6284" y="2732"/>
                  </a:cubicBezTo>
                  <a:cubicBezTo>
                    <a:pt x="6289" y="2732"/>
                    <a:pt x="6294" y="2732"/>
                    <a:pt x="6300" y="2733"/>
                  </a:cubicBezTo>
                  <a:cubicBezTo>
                    <a:pt x="6434" y="2746"/>
                    <a:pt x="6579" y="2759"/>
                    <a:pt x="6724" y="2759"/>
                  </a:cubicBezTo>
                  <a:cubicBezTo>
                    <a:pt x="7040" y="2759"/>
                    <a:pt x="7357" y="2699"/>
                    <a:pt x="7571" y="2458"/>
                  </a:cubicBezTo>
                  <a:cubicBezTo>
                    <a:pt x="7880" y="2108"/>
                    <a:pt x="7819" y="1540"/>
                    <a:pt x="7589" y="1170"/>
                  </a:cubicBezTo>
                  <a:cubicBezTo>
                    <a:pt x="7164" y="485"/>
                    <a:pt x="6233" y="267"/>
                    <a:pt x="5495" y="142"/>
                  </a:cubicBezTo>
                  <a:cubicBezTo>
                    <a:pt x="5073" y="71"/>
                    <a:pt x="4560" y="0"/>
                    <a:pt x="4058" y="0"/>
                  </a:cubicBezTo>
                  <a:close/>
                </a:path>
              </a:pathLst>
            </a:custGeom>
            <a:solidFill>
              <a:schemeClr val="accent1"/>
            </a:solidFill>
            <a:ln cap="flat" cmpd="sng" w="19050">
              <a:solidFill>
                <a:schemeClr val="hlink"/>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8" name="Google Shape;1468;p44"/>
          <p:cNvGrpSpPr/>
          <p:nvPr/>
        </p:nvGrpSpPr>
        <p:grpSpPr>
          <a:xfrm rot="3254912">
            <a:off x="1182209" y="3383746"/>
            <a:ext cx="835313" cy="627453"/>
            <a:chOff x="5165189" y="3719901"/>
            <a:chExt cx="835271" cy="627422"/>
          </a:xfrm>
        </p:grpSpPr>
        <p:sp>
          <p:nvSpPr>
            <p:cNvPr id="1469" name="Google Shape;1469;p44"/>
            <p:cNvSpPr/>
            <p:nvPr/>
          </p:nvSpPr>
          <p:spPr>
            <a:xfrm rot="-1058202">
              <a:off x="5216481" y="3970066"/>
              <a:ext cx="153895" cy="362462"/>
            </a:xfrm>
            <a:custGeom>
              <a:rect b="b" l="l" r="r" t="t"/>
              <a:pathLst>
                <a:path extrusionOk="0" h="2042" w="867">
                  <a:moveTo>
                    <a:pt x="572" y="1"/>
                  </a:moveTo>
                  <a:cubicBezTo>
                    <a:pt x="546" y="1"/>
                    <a:pt x="521" y="7"/>
                    <a:pt x="498" y="20"/>
                  </a:cubicBezTo>
                  <a:cubicBezTo>
                    <a:pt x="345" y="101"/>
                    <a:pt x="215" y="288"/>
                    <a:pt x="94" y="417"/>
                  </a:cubicBezTo>
                  <a:cubicBezTo>
                    <a:pt x="0" y="517"/>
                    <a:pt x="98" y="664"/>
                    <a:pt x="208" y="664"/>
                  </a:cubicBezTo>
                  <a:cubicBezTo>
                    <a:pt x="240" y="664"/>
                    <a:pt x="274" y="651"/>
                    <a:pt x="304" y="620"/>
                  </a:cubicBezTo>
                  <a:cubicBezTo>
                    <a:pt x="361" y="563"/>
                    <a:pt x="417" y="482"/>
                    <a:pt x="490" y="409"/>
                  </a:cubicBezTo>
                  <a:lnTo>
                    <a:pt x="490" y="409"/>
                  </a:lnTo>
                  <a:cubicBezTo>
                    <a:pt x="490" y="482"/>
                    <a:pt x="482" y="563"/>
                    <a:pt x="490" y="595"/>
                  </a:cubicBezTo>
                  <a:lnTo>
                    <a:pt x="515" y="1057"/>
                  </a:lnTo>
                  <a:cubicBezTo>
                    <a:pt x="531" y="1340"/>
                    <a:pt x="555" y="1615"/>
                    <a:pt x="571" y="1899"/>
                  </a:cubicBezTo>
                  <a:cubicBezTo>
                    <a:pt x="575" y="1995"/>
                    <a:pt x="649" y="2042"/>
                    <a:pt x="721" y="2042"/>
                  </a:cubicBezTo>
                  <a:cubicBezTo>
                    <a:pt x="794" y="2042"/>
                    <a:pt x="867" y="1993"/>
                    <a:pt x="863" y="1899"/>
                  </a:cubicBezTo>
                  <a:cubicBezTo>
                    <a:pt x="838" y="1510"/>
                    <a:pt x="814" y="1122"/>
                    <a:pt x="790" y="725"/>
                  </a:cubicBezTo>
                  <a:cubicBezTo>
                    <a:pt x="774" y="539"/>
                    <a:pt x="830" y="182"/>
                    <a:pt x="676" y="45"/>
                  </a:cubicBezTo>
                  <a:cubicBezTo>
                    <a:pt x="647" y="16"/>
                    <a:pt x="609" y="1"/>
                    <a:pt x="572"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44"/>
            <p:cNvSpPr/>
            <p:nvPr/>
          </p:nvSpPr>
          <p:spPr>
            <a:xfrm rot="-1058202">
              <a:off x="5711232" y="3748710"/>
              <a:ext cx="243179" cy="341694"/>
            </a:xfrm>
            <a:custGeom>
              <a:rect b="b" l="l" r="r" t="t"/>
              <a:pathLst>
                <a:path extrusionOk="0" h="1925" w="1370">
                  <a:moveTo>
                    <a:pt x="575" y="0"/>
                  </a:moveTo>
                  <a:cubicBezTo>
                    <a:pt x="401" y="0"/>
                    <a:pt x="225" y="61"/>
                    <a:pt x="106" y="172"/>
                  </a:cubicBezTo>
                  <a:cubicBezTo>
                    <a:pt x="0" y="272"/>
                    <a:pt x="100" y="419"/>
                    <a:pt x="215" y="419"/>
                  </a:cubicBezTo>
                  <a:cubicBezTo>
                    <a:pt x="249" y="419"/>
                    <a:pt x="285" y="406"/>
                    <a:pt x="317" y="374"/>
                  </a:cubicBezTo>
                  <a:cubicBezTo>
                    <a:pt x="366" y="325"/>
                    <a:pt x="464" y="298"/>
                    <a:pt x="561" y="298"/>
                  </a:cubicBezTo>
                  <a:cubicBezTo>
                    <a:pt x="736" y="298"/>
                    <a:pt x="906" y="387"/>
                    <a:pt x="770" y="601"/>
                  </a:cubicBezTo>
                  <a:cubicBezTo>
                    <a:pt x="697" y="714"/>
                    <a:pt x="479" y="795"/>
                    <a:pt x="365" y="836"/>
                  </a:cubicBezTo>
                  <a:cubicBezTo>
                    <a:pt x="200" y="896"/>
                    <a:pt x="258" y="1124"/>
                    <a:pt x="409" y="1124"/>
                  </a:cubicBezTo>
                  <a:cubicBezTo>
                    <a:pt x="421" y="1124"/>
                    <a:pt x="433" y="1122"/>
                    <a:pt x="446" y="1119"/>
                  </a:cubicBezTo>
                  <a:cubicBezTo>
                    <a:pt x="475" y="1115"/>
                    <a:pt x="544" y="1110"/>
                    <a:pt x="625" y="1110"/>
                  </a:cubicBezTo>
                  <a:cubicBezTo>
                    <a:pt x="883" y="1110"/>
                    <a:pt x="1272" y="1167"/>
                    <a:pt x="964" y="1524"/>
                  </a:cubicBezTo>
                  <a:cubicBezTo>
                    <a:pt x="883" y="1619"/>
                    <a:pt x="755" y="1645"/>
                    <a:pt x="626" y="1645"/>
                  </a:cubicBezTo>
                  <a:cubicBezTo>
                    <a:pt x="511" y="1645"/>
                    <a:pt x="396" y="1625"/>
                    <a:pt x="308" y="1613"/>
                  </a:cubicBezTo>
                  <a:cubicBezTo>
                    <a:pt x="301" y="1612"/>
                    <a:pt x="293" y="1612"/>
                    <a:pt x="286" y="1612"/>
                  </a:cubicBezTo>
                  <a:cubicBezTo>
                    <a:pt x="116" y="1612"/>
                    <a:pt x="49" y="1873"/>
                    <a:pt x="236" y="1897"/>
                  </a:cubicBezTo>
                  <a:cubicBezTo>
                    <a:pt x="336" y="1913"/>
                    <a:pt x="450" y="1924"/>
                    <a:pt x="567" y="1924"/>
                  </a:cubicBezTo>
                  <a:cubicBezTo>
                    <a:pt x="921" y="1924"/>
                    <a:pt x="1294" y="1817"/>
                    <a:pt x="1337" y="1403"/>
                  </a:cubicBezTo>
                  <a:cubicBezTo>
                    <a:pt x="1369" y="1087"/>
                    <a:pt x="1175" y="925"/>
                    <a:pt x="932" y="860"/>
                  </a:cubicBezTo>
                  <a:cubicBezTo>
                    <a:pt x="1102" y="706"/>
                    <a:pt x="1215" y="512"/>
                    <a:pt x="1086" y="269"/>
                  </a:cubicBezTo>
                  <a:cubicBezTo>
                    <a:pt x="985" y="85"/>
                    <a:pt x="782" y="0"/>
                    <a:pt x="575"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44"/>
            <p:cNvSpPr/>
            <p:nvPr/>
          </p:nvSpPr>
          <p:spPr>
            <a:xfrm rot="-1058202">
              <a:off x="5434331" y="3931896"/>
              <a:ext cx="246019" cy="215489"/>
            </a:xfrm>
            <a:custGeom>
              <a:rect b="b" l="l" r="r" t="t"/>
              <a:pathLst>
                <a:path extrusionOk="0" h="1214" w="1386">
                  <a:moveTo>
                    <a:pt x="632" y="0"/>
                  </a:moveTo>
                  <a:cubicBezTo>
                    <a:pt x="579" y="0"/>
                    <a:pt x="527" y="35"/>
                    <a:pt x="527" y="104"/>
                  </a:cubicBezTo>
                  <a:cubicBezTo>
                    <a:pt x="494" y="225"/>
                    <a:pt x="486" y="338"/>
                    <a:pt x="494" y="460"/>
                  </a:cubicBezTo>
                  <a:cubicBezTo>
                    <a:pt x="349" y="476"/>
                    <a:pt x="211" y="508"/>
                    <a:pt x="73" y="549"/>
                  </a:cubicBezTo>
                  <a:cubicBezTo>
                    <a:pt x="1" y="589"/>
                    <a:pt x="17" y="711"/>
                    <a:pt x="98" y="735"/>
                  </a:cubicBezTo>
                  <a:cubicBezTo>
                    <a:pt x="235" y="735"/>
                    <a:pt x="373" y="735"/>
                    <a:pt x="503" y="719"/>
                  </a:cubicBezTo>
                  <a:cubicBezTo>
                    <a:pt x="503" y="865"/>
                    <a:pt x="527" y="1002"/>
                    <a:pt x="584" y="1140"/>
                  </a:cubicBezTo>
                  <a:cubicBezTo>
                    <a:pt x="605" y="1190"/>
                    <a:pt x="650" y="1213"/>
                    <a:pt x="696" y="1213"/>
                  </a:cubicBezTo>
                  <a:cubicBezTo>
                    <a:pt x="754" y="1213"/>
                    <a:pt x="813" y="1176"/>
                    <a:pt x="826" y="1108"/>
                  </a:cubicBezTo>
                  <a:cubicBezTo>
                    <a:pt x="835" y="970"/>
                    <a:pt x="818" y="824"/>
                    <a:pt x="794" y="687"/>
                  </a:cubicBezTo>
                  <a:cubicBezTo>
                    <a:pt x="964" y="678"/>
                    <a:pt x="1134" y="646"/>
                    <a:pt x="1288" y="581"/>
                  </a:cubicBezTo>
                  <a:cubicBezTo>
                    <a:pt x="1385" y="549"/>
                    <a:pt x="1369" y="411"/>
                    <a:pt x="1264" y="403"/>
                  </a:cubicBezTo>
                  <a:cubicBezTo>
                    <a:pt x="1200" y="394"/>
                    <a:pt x="1135" y="389"/>
                    <a:pt x="1069" y="389"/>
                  </a:cubicBezTo>
                  <a:cubicBezTo>
                    <a:pt x="969" y="389"/>
                    <a:pt x="868" y="400"/>
                    <a:pt x="770" y="419"/>
                  </a:cubicBezTo>
                  <a:cubicBezTo>
                    <a:pt x="770" y="314"/>
                    <a:pt x="754" y="209"/>
                    <a:pt x="737" y="104"/>
                  </a:cubicBezTo>
                  <a:cubicBezTo>
                    <a:pt x="737" y="35"/>
                    <a:pt x="685" y="0"/>
                    <a:pt x="63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2" name="Google Shape;1472;p44"/>
          <p:cNvGrpSpPr/>
          <p:nvPr/>
        </p:nvGrpSpPr>
        <p:grpSpPr>
          <a:xfrm>
            <a:off x="6919655" y="3282063"/>
            <a:ext cx="797182" cy="536170"/>
            <a:chOff x="5620878" y="1052573"/>
            <a:chExt cx="705533" cy="474571"/>
          </a:xfrm>
        </p:grpSpPr>
        <p:sp>
          <p:nvSpPr>
            <p:cNvPr id="1473" name="Google Shape;1473;p44"/>
            <p:cNvSpPr/>
            <p:nvPr/>
          </p:nvSpPr>
          <p:spPr>
            <a:xfrm rot="636978">
              <a:off x="5642745" y="1249074"/>
              <a:ext cx="231973" cy="258918"/>
            </a:xfrm>
            <a:custGeom>
              <a:rect b="b" l="l" r="r" t="t"/>
              <a:pathLst>
                <a:path extrusionOk="0" h="2018" w="1808">
                  <a:moveTo>
                    <a:pt x="488" y="1"/>
                  </a:moveTo>
                  <a:cubicBezTo>
                    <a:pt x="202" y="1"/>
                    <a:pt x="1" y="340"/>
                    <a:pt x="31" y="679"/>
                  </a:cubicBezTo>
                  <a:cubicBezTo>
                    <a:pt x="41" y="761"/>
                    <a:pt x="99" y="797"/>
                    <a:pt x="161" y="797"/>
                  </a:cubicBezTo>
                  <a:cubicBezTo>
                    <a:pt x="245" y="797"/>
                    <a:pt x="336" y="730"/>
                    <a:pt x="322" y="622"/>
                  </a:cubicBezTo>
                  <a:cubicBezTo>
                    <a:pt x="289" y="454"/>
                    <a:pt x="337" y="371"/>
                    <a:pt x="464" y="371"/>
                  </a:cubicBezTo>
                  <a:cubicBezTo>
                    <a:pt x="520" y="371"/>
                    <a:pt x="592" y="388"/>
                    <a:pt x="679" y="420"/>
                  </a:cubicBezTo>
                  <a:cubicBezTo>
                    <a:pt x="743" y="542"/>
                    <a:pt x="768" y="679"/>
                    <a:pt x="752" y="817"/>
                  </a:cubicBezTo>
                  <a:cubicBezTo>
                    <a:pt x="752" y="922"/>
                    <a:pt x="735" y="1027"/>
                    <a:pt x="719" y="1125"/>
                  </a:cubicBezTo>
                  <a:cubicBezTo>
                    <a:pt x="679" y="1376"/>
                    <a:pt x="630" y="1610"/>
                    <a:pt x="598" y="1861"/>
                  </a:cubicBezTo>
                  <a:cubicBezTo>
                    <a:pt x="591" y="1949"/>
                    <a:pt x="663" y="2018"/>
                    <a:pt x="744" y="2018"/>
                  </a:cubicBezTo>
                  <a:cubicBezTo>
                    <a:pt x="768" y="2018"/>
                    <a:pt x="793" y="2012"/>
                    <a:pt x="816" y="1999"/>
                  </a:cubicBezTo>
                  <a:cubicBezTo>
                    <a:pt x="1116" y="1837"/>
                    <a:pt x="1399" y="1659"/>
                    <a:pt x="1683" y="1465"/>
                  </a:cubicBezTo>
                  <a:cubicBezTo>
                    <a:pt x="1808" y="1379"/>
                    <a:pt x="1697" y="1218"/>
                    <a:pt x="1568" y="1218"/>
                  </a:cubicBezTo>
                  <a:cubicBezTo>
                    <a:pt x="1539" y="1218"/>
                    <a:pt x="1509" y="1226"/>
                    <a:pt x="1480" y="1246"/>
                  </a:cubicBezTo>
                  <a:cubicBezTo>
                    <a:pt x="1310" y="1359"/>
                    <a:pt x="1132" y="1473"/>
                    <a:pt x="946" y="1578"/>
                  </a:cubicBezTo>
                  <a:cubicBezTo>
                    <a:pt x="1051" y="1084"/>
                    <a:pt x="1213" y="452"/>
                    <a:pt x="800" y="129"/>
                  </a:cubicBezTo>
                  <a:cubicBezTo>
                    <a:pt x="690" y="39"/>
                    <a:pt x="584" y="1"/>
                    <a:pt x="488"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44"/>
            <p:cNvSpPr/>
            <p:nvPr/>
          </p:nvSpPr>
          <p:spPr>
            <a:xfrm rot="636978">
              <a:off x="6072603" y="1071704"/>
              <a:ext cx="231845" cy="259944"/>
            </a:xfrm>
            <a:custGeom>
              <a:rect b="b" l="l" r="r" t="t"/>
              <a:pathLst>
                <a:path extrusionOk="0" h="2026" w="1807">
                  <a:moveTo>
                    <a:pt x="485" y="1"/>
                  </a:moveTo>
                  <a:cubicBezTo>
                    <a:pt x="199" y="1"/>
                    <a:pt x="0" y="340"/>
                    <a:pt x="36" y="680"/>
                  </a:cubicBezTo>
                  <a:cubicBezTo>
                    <a:pt x="43" y="762"/>
                    <a:pt x="99" y="797"/>
                    <a:pt x="160" y="797"/>
                  </a:cubicBezTo>
                  <a:cubicBezTo>
                    <a:pt x="244" y="797"/>
                    <a:pt x="337" y="730"/>
                    <a:pt x="328" y="623"/>
                  </a:cubicBezTo>
                  <a:cubicBezTo>
                    <a:pt x="289" y="455"/>
                    <a:pt x="335" y="372"/>
                    <a:pt x="461" y="372"/>
                  </a:cubicBezTo>
                  <a:cubicBezTo>
                    <a:pt x="517" y="372"/>
                    <a:pt x="589" y="388"/>
                    <a:pt x="676" y="420"/>
                  </a:cubicBezTo>
                  <a:cubicBezTo>
                    <a:pt x="741" y="542"/>
                    <a:pt x="765" y="680"/>
                    <a:pt x="749" y="817"/>
                  </a:cubicBezTo>
                  <a:cubicBezTo>
                    <a:pt x="749" y="922"/>
                    <a:pt x="733" y="1028"/>
                    <a:pt x="717" y="1133"/>
                  </a:cubicBezTo>
                  <a:cubicBezTo>
                    <a:pt x="676" y="1376"/>
                    <a:pt x="627" y="1619"/>
                    <a:pt x="595" y="1862"/>
                  </a:cubicBezTo>
                  <a:cubicBezTo>
                    <a:pt x="589" y="1956"/>
                    <a:pt x="666" y="2026"/>
                    <a:pt x="749" y="2026"/>
                  </a:cubicBezTo>
                  <a:cubicBezTo>
                    <a:pt x="774" y="2026"/>
                    <a:pt x="798" y="2020"/>
                    <a:pt x="822" y="2007"/>
                  </a:cubicBezTo>
                  <a:cubicBezTo>
                    <a:pt x="1113" y="1837"/>
                    <a:pt x="1405" y="1659"/>
                    <a:pt x="1688" y="1465"/>
                  </a:cubicBezTo>
                  <a:cubicBezTo>
                    <a:pt x="1806" y="1380"/>
                    <a:pt x="1702" y="1215"/>
                    <a:pt x="1572" y="1215"/>
                  </a:cubicBezTo>
                  <a:cubicBezTo>
                    <a:pt x="1541" y="1215"/>
                    <a:pt x="1509" y="1225"/>
                    <a:pt x="1478" y="1246"/>
                  </a:cubicBezTo>
                  <a:cubicBezTo>
                    <a:pt x="1308" y="1368"/>
                    <a:pt x="1130" y="1473"/>
                    <a:pt x="943" y="1586"/>
                  </a:cubicBezTo>
                  <a:cubicBezTo>
                    <a:pt x="1049" y="1084"/>
                    <a:pt x="1210" y="453"/>
                    <a:pt x="798" y="129"/>
                  </a:cubicBezTo>
                  <a:cubicBezTo>
                    <a:pt x="687" y="39"/>
                    <a:pt x="582" y="1"/>
                    <a:pt x="485"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44"/>
            <p:cNvSpPr/>
            <p:nvPr/>
          </p:nvSpPr>
          <p:spPr>
            <a:xfrm rot="636978">
              <a:off x="5883915" y="1199003"/>
              <a:ext cx="154221" cy="138055"/>
            </a:xfrm>
            <a:custGeom>
              <a:rect b="b" l="l" r="r" t="t"/>
              <a:pathLst>
                <a:path extrusionOk="0" h="1076" w="1202">
                  <a:moveTo>
                    <a:pt x="366" y="0"/>
                  </a:moveTo>
                  <a:cubicBezTo>
                    <a:pt x="302" y="0"/>
                    <a:pt x="242" y="56"/>
                    <a:pt x="264" y="139"/>
                  </a:cubicBezTo>
                  <a:cubicBezTo>
                    <a:pt x="288" y="252"/>
                    <a:pt x="329" y="365"/>
                    <a:pt x="385" y="471"/>
                  </a:cubicBezTo>
                  <a:cubicBezTo>
                    <a:pt x="264" y="552"/>
                    <a:pt x="151" y="641"/>
                    <a:pt x="45" y="730"/>
                  </a:cubicBezTo>
                  <a:cubicBezTo>
                    <a:pt x="0" y="805"/>
                    <a:pt x="53" y="894"/>
                    <a:pt x="131" y="894"/>
                  </a:cubicBezTo>
                  <a:cubicBezTo>
                    <a:pt x="138" y="894"/>
                    <a:pt x="144" y="893"/>
                    <a:pt x="151" y="892"/>
                  </a:cubicBezTo>
                  <a:cubicBezTo>
                    <a:pt x="272" y="835"/>
                    <a:pt x="394" y="770"/>
                    <a:pt x="507" y="697"/>
                  </a:cubicBezTo>
                  <a:cubicBezTo>
                    <a:pt x="572" y="827"/>
                    <a:pt x="661" y="948"/>
                    <a:pt x="766" y="1046"/>
                  </a:cubicBezTo>
                  <a:cubicBezTo>
                    <a:pt x="791" y="1066"/>
                    <a:pt x="819" y="1075"/>
                    <a:pt x="846" y="1075"/>
                  </a:cubicBezTo>
                  <a:cubicBezTo>
                    <a:pt x="923" y="1075"/>
                    <a:pt x="993" y="1000"/>
                    <a:pt x="968" y="916"/>
                  </a:cubicBezTo>
                  <a:cubicBezTo>
                    <a:pt x="912" y="778"/>
                    <a:pt x="839" y="657"/>
                    <a:pt x="758" y="544"/>
                  </a:cubicBezTo>
                  <a:cubicBezTo>
                    <a:pt x="904" y="463"/>
                    <a:pt x="1041" y="357"/>
                    <a:pt x="1163" y="228"/>
                  </a:cubicBezTo>
                  <a:cubicBezTo>
                    <a:pt x="1202" y="158"/>
                    <a:pt x="1151" y="73"/>
                    <a:pt x="1076" y="73"/>
                  </a:cubicBezTo>
                  <a:cubicBezTo>
                    <a:pt x="1073" y="73"/>
                    <a:pt x="1069" y="74"/>
                    <a:pt x="1066" y="74"/>
                  </a:cubicBezTo>
                  <a:cubicBezTo>
                    <a:pt x="904" y="131"/>
                    <a:pt x="758" y="212"/>
                    <a:pt x="628" y="317"/>
                  </a:cubicBezTo>
                  <a:cubicBezTo>
                    <a:pt x="572" y="220"/>
                    <a:pt x="515" y="131"/>
                    <a:pt x="450" y="42"/>
                  </a:cubicBezTo>
                  <a:cubicBezTo>
                    <a:pt x="427" y="13"/>
                    <a:pt x="396" y="0"/>
                    <a:pt x="366"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sp>
        <p:nvSpPr>
          <p:cNvPr id="1480" name="Google Shape;1480;p45"/>
          <p:cNvSpPr/>
          <p:nvPr/>
        </p:nvSpPr>
        <p:spPr>
          <a:xfrm>
            <a:off x="742850" y="1680050"/>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45"/>
          <p:cNvSpPr/>
          <p:nvPr/>
        </p:nvSpPr>
        <p:spPr>
          <a:xfrm>
            <a:off x="2947313" y="3175225"/>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45"/>
          <p:cNvSpPr/>
          <p:nvPr/>
        </p:nvSpPr>
        <p:spPr>
          <a:xfrm>
            <a:off x="5080438" y="1680038"/>
            <a:ext cx="593400" cy="5934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45"/>
          <p:cNvSpPr txBox="1"/>
          <p:nvPr>
            <p:ph type="title"/>
          </p:nvPr>
        </p:nvSpPr>
        <p:spPr>
          <a:xfrm>
            <a:off x="1427263" y="1712888"/>
            <a:ext cx="2669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Multiply &amp; Divide Fractions</a:t>
            </a:r>
            <a:endParaRPr b="1" sz="2200">
              <a:latin typeface="Patrick Hand"/>
              <a:ea typeface="Patrick Hand"/>
              <a:cs typeface="Patrick Hand"/>
              <a:sym typeface="Patrick Hand"/>
            </a:endParaRPr>
          </a:p>
        </p:txBody>
      </p:sp>
      <p:sp>
        <p:nvSpPr>
          <p:cNvPr id="1484" name="Google Shape;1484;p45"/>
          <p:cNvSpPr txBox="1"/>
          <p:nvPr>
            <p:ph idx="2" type="title"/>
          </p:nvPr>
        </p:nvSpPr>
        <p:spPr>
          <a:xfrm>
            <a:off x="715088" y="1746650"/>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10</a:t>
            </a:r>
            <a:endParaRPr b="1">
              <a:latin typeface="Patrick Hand"/>
              <a:ea typeface="Patrick Hand"/>
              <a:cs typeface="Patrick Hand"/>
              <a:sym typeface="Patrick Hand"/>
            </a:endParaRPr>
          </a:p>
        </p:txBody>
      </p:sp>
      <p:sp>
        <p:nvSpPr>
          <p:cNvPr id="1485" name="Google Shape;1485;p45"/>
          <p:cNvSpPr txBox="1"/>
          <p:nvPr>
            <p:ph idx="3" type="title"/>
          </p:nvPr>
        </p:nvSpPr>
        <p:spPr>
          <a:xfrm>
            <a:off x="3723325" y="3208063"/>
            <a:ext cx="26691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Proportional Reasoning, Ratios, &amp; Rates</a:t>
            </a:r>
            <a:endParaRPr b="1" sz="2200">
              <a:latin typeface="Patrick Hand"/>
              <a:ea typeface="Patrick Hand"/>
              <a:cs typeface="Patrick Hand"/>
              <a:sym typeface="Patrick Hand"/>
            </a:endParaRPr>
          </a:p>
        </p:txBody>
      </p:sp>
      <p:sp>
        <p:nvSpPr>
          <p:cNvPr id="1486" name="Google Shape;1486;p45"/>
          <p:cNvSpPr txBox="1"/>
          <p:nvPr>
            <p:ph idx="4" type="title"/>
          </p:nvPr>
        </p:nvSpPr>
        <p:spPr>
          <a:xfrm>
            <a:off x="5052700" y="1746638"/>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11</a:t>
            </a:r>
            <a:endParaRPr b="1">
              <a:latin typeface="Patrick Hand"/>
              <a:ea typeface="Patrick Hand"/>
              <a:cs typeface="Patrick Hand"/>
              <a:sym typeface="Patrick Hand"/>
            </a:endParaRPr>
          </a:p>
        </p:txBody>
      </p:sp>
      <p:sp>
        <p:nvSpPr>
          <p:cNvPr id="1487" name="Google Shape;1487;p45"/>
          <p:cNvSpPr txBox="1"/>
          <p:nvPr>
            <p:ph idx="6" type="title"/>
          </p:nvPr>
        </p:nvSpPr>
        <p:spPr>
          <a:xfrm>
            <a:off x="5793449" y="1698663"/>
            <a:ext cx="2920800" cy="52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Operations &amp; BEDMAS</a:t>
            </a:r>
            <a:endParaRPr b="1" sz="2200">
              <a:latin typeface="Patrick Hand"/>
              <a:ea typeface="Patrick Hand"/>
              <a:cs typeface="Patrick Hand"/>
              <a:sym typeface="Patrick Hand"/>
            </a:endParaRPr>
          </a:p>
        </p:txBody>
      </p:sp>
      <p:sp>
        <p:nvSpPr>
          <p:cNvPr id="1488" name="Google Shape;1488;p45"/>
          <p:cNvSpPr txBox="1"/>
          <p:nvPr>
            <p:ph idx="7" type="title"/>
          </p:nvPr>
        </p:nvSpPr>
        <p:spPr>
          <a:xfrm>
            <a:off x="2883894" y="3241825"/>
            <a:ext cx="6489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12</a:t>
            </a:r>
            <a:endParaRPr b="1">
              <a:latin typeface="Patrick Hand"/>
              <a:ea typeface="Patrick Hand"/>
              <a:cs typeface="Patrick Hand"/>
              <a:sym typeface="Patrick Hand"/>
            </a:endParaRPr>
          </a:p>
        </p:txBody>
      </p:sp>
      <p:sp>
        <p:nvSpPr>
          <p:cNvPr id="1489" name="Google Shape;1489;p45"/>
          <p:cNvSpPr txBox="1"/>
          <p:nvPr>
            <p:ph idx="9" type="title"/>
          </p:nvPr>
        </p:nvSpPr>
        <p:spPr>
          <a:xfrm>
            <a:off x="720000" y="819425"/>
            <a:ext cx="7704000" cy="46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600">
                <a:latin typeface="Patrick Hand"/>
                <a:ea typeface="Patrick Hand"/>
                <a:cs typeface="Patrick Hand"/>
                <a:sym typeface="Patrick Hand"/>
              </a:rPr>
              <a:t>TABLE OF CONTENTS</a:t>
            </a:r>
            <a:endParaRPr b="1" sz="3600">
              <a:latin typeface="Patrick Hand"/>
              <a:ea typeface="Patrick Hand"/>
              <a:cs typeface="Patrick Hand"/>
              <a:sym typeface="Patrick Hand"/>
            </a:endParaRPr>
          </a:p>
        </p:txBody>
      </p:sp>
      <p:grpSp>
        <p:nvGrpSpPr>
          <p:cNvPr id="1490" name="Google Shape;1490;p45"/>
          <p:cNvGrpSpPr/>
          <p:nvPr/>
        </p:nvGrpSpPr>
        <p:grpSpPr>
          <a:xfrm>
            <a:off x="8148766" y="819423"/>
            <a:ext cx="275229" cy="351227"/>
            <a:chOff x="6472041" y="1958998"/>
            <a:chExt cx="275229" cy="351227"/>
          </a:xfrm>
        </p:grpSpPr>
        <p:cxnSp>
          <p:nvCxnSpPr>
            <p:cNvPr id="1491" name="Google Shape;1491;p45"/>
            <p:cNvCxnSpPr/>
            <p:nvPr/>
          </p:nvCxnSpPr>
          <p:spPr>
            <a:xfrm flipH="1" rot="10800000">
              <a:off x="6569950" y="2135925"/>
              <a:ext cx="38100" cy="174300"/>
            </a:xfrm>
            <a:prstGeom prst="straightConnector1">
              <a:avLst/>
            </a:prstGeom>
            <a:noFill/>
            <a:ln cap="flat" cmpd="sng" w="19050">
              <a:solidFill>
                <a:schemeClr val="dk2"/>
              </a:solidFill>
              <a:prstDash val="solid"/>
              <a:round/>
              <a:headEnd len="med" w="med" type="none"/>
              <a:tailEnd len="med" w="med" type="none"/>
            </a:ln>
          </p:spPr>
        </p:cxnSp>
        <p:sp>
          <p:nvSpPr>
            <p:cNvPr id="1492" name="Google Shape;1492;p45"/>
            <p:cNvSpPr/>
            <p:nvPr/>
          </p:nvSpPr>
          <p:spPr>
            <a:xfrm>
              <a:off x="6472041" y="1958998"/>
              <a:ext cx="275229" cy="273273"/>
            </a:xfrm>
            <a:custGeom>
              <a:rect b="b" l="l" r="r" t="t"/>
              <a:pathLst>
                <a:path extrusionOk="0" h="7824" w="7880">
                  <a:moveTo>
                    <a:pt x="4058" y="0"/>
                  </a:moveTo>
                  <a:cubicBezTo>
                    <a:pt x="3618" y="0"/>
                    <a:pt x="3187" y="55"/>
                    <a:pt x="2834" y="212"/>
                  </a:cubicBezTo>
                  <a:cubicBezTo>
                    <a:pt x="1891" y="631"/>
                    <a:pt x="2290" y="1638"/>
                    <a:pt x="2759" y="2265"/>
                  </a:cubicBezTo>
                  <a:cubicBezTo>
                    <a:pt x="2804" y="2284"/>
                    <a:pt x="2840" y="2325"/>
                    <a:pt x="2835" y="2378"/>
                  </a:cubicBezTo>
                  <a:cubicBezTo>
                    <a:pt x="2749" y="3336"/>
                    <a:pt x="2469" y="4339"/>
                    <a:pt x="2171" y="5251"/>
                  </a:cubicBezTo>
                  <a:cubicBezTo>
                    <a:pt x="2148" y="5322"/>
                    <a:pt x="2079" y="5394"/>
                    <a:pt x="1999" y="5394"/>
                  </a:cubicBezTo>
                  <a:cubicBezTo>
                    <a:pt x="1994" y="5394"/>
                    <a:pt x="1989" y="5394"/>
                    <a:pt x="1983" y="5393"/>
                  </a:cubicBezTo>
                  <a:cubicBezTo>
                    <a:pt x="1942" y="5389"/>
                    <a:pt x="1901" y="5387"/>
                    <a:pt x="1861" y="5387"/>
                  </a:cubicBezTo>
                  <a:cubicBezTo>
                    <a:pt x="840" y="5387"/>
                    <a:pt x="0" y="6772"/>
                    <a:pt x="1303" y="7179"/>
                  </a:cubicBezTo>
                  <a:cubicBezTo>
                    <a:pt x="1841" y="7347"/>
                    <a:pt x="2424" y="7421"/>
                    <a:pt x="2986" y="7512"/>
                  </a:cubicBezTo>
                  <a:cubicBezTo>
                    <a:pt x="3076" y="7527"/>
                    <a:pt x="3165" y="7543"/>
                    <a:pt x="3254" y="7559"/>
                  </a:cubicBezTo>
                  <a:cubicBezTo>
                    <a:pt x="3334" y="7573"/>
                    <a:pt x="3415" y="7589"/>
                    <a:pt x="3497" y="7605"/>
                  </a:cubicBezTo>
                  <a:cubicBezTo>
                    <a:pt x="3967" y="7701"/>
                    <a:pt x="4476" y="7823"/>
                    <a:pt x="4964" y="7823"/>
                  </a:cubicBezTo>
                  <a:cubicBezTo>
                    <a:pt x="5196" y="7823"/>
                    <a:pt x="5422" y="7796"/>
                    <a:pt x="5638" y="7725"/>
                  </a:cubicBezTo>
                  <a:cubicBezTo>
                    <a:pt x="6055" y="7589"/>
                    <a:pt x="6521" y="7217"/>
                    <a:pt x="6494" y="6729"/>
                  </a:cubicBezTo>
                  <a:cubicBezTo>
                    <a:pt x="6469" y="6257"/>
                    <a:pt x="6036" y="5918"/>
                    <a:pt x="5594" y="5918"/>
                  </a:cubicBezTo>
                  <a:cubicBezTo>
                    <a:pt x="5558" y="5918"/>
                    <a:pt x="5521" y="5920"/>
                    <a:pt x="5485" y="5925"/>
                  </a:cubicBezTo>
                  <a:cubicBezTo>
                    <a:pt x="5475" y="5926"/>
                    <a:pt x="5466" y="5927"/>
                    <a:pt x="5457" y="5927"/>
                  </a:cubicBezTo>
                  <a:cubicBezTo>
                    <a:pt x="5273" y="5927"/>
                    <a:pt x="5232" y="5670"/>
                    <a:pt x="5354" y="5559"/>
                  </a:cubicBezTo>
                  <a:cubicBezTo>
                    <a:pt x="5601" y="4669"/>
                    <a:pt x="5847" y="3779"/>
                    <a:pt x="6093" y="2888"/>
                  </a:cubicBezTo>
                  <a:cubicBezTo>
                    <a:pt x="6114" y="2809"/>
                    <a:pt x="6197" y="2732"/>
                    <a:pt x="6284" y="2732"/>
                  </a:cubicBezTo>
                  <a:cubicBezTo>
                    <a:pt x="6289" y="2732"/>
                    <a:pt x="6294" y="2732"/>
                    <a:pt x="6300" y="2733"/>
                  </a:cubicBezTo>
                  <a:cubicBezTo>
                    <a:pt x="6434" y="2746"/>
                    <a:pt x="6579" y="2759"/>
                    <a:pt x="6724" y="2759"/>
                  </a:cubicBezTo>
                  <a:cubicBezTo>
                    <a:pt x="7040" y="2759"/>
                    <a:pt x="7357" y="2699"/>
                    <a:pt x="7571" y="2458"/>
                  </a:cubicBezTo>
                  <a:cubicBezTo>
                    <a:pt x="7880" y="2108"/>
                    <a:pt x="7819" y="1540"/>
                    <a:pt x="7589" y="1170"/>
                  </a:cubicBezTo>
                  <a:cubicBezTo>
                    <a:pt x="7164" y="485"/>
                    <a:pt x="6233" y="267"/>
                    <a:pt x="5495" y="142"/>
                  </a:cubicBezTo>
                  <a:cubicBezTo>
                    <a:pt x="5073" y="71"/>
                    <a:pt x="4560" y="0"/>
                    <a:pt x="4058" y="0"/>
                  </a:cubicBezTo>
                  <a:close/>
                </a:path>
              </a:pathLst>
            </a:custGeom>
            <a:solidFill>
              <a:schemeClr val="accent1"/>
            </a:solidFill>
            <a:ln cap="flat" cmpd="sng" w="19050">
              <a:solidFill>
                <a:schemeClr val="hlink"/>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3" name="Google Shape;1493;p45"/>
          <p:cNvGrpSpPr/>
          <p:nvPr/>
        </p:nvGrpSpPr>
        <p:grpSpPr>
          <a:xfrm rot="3254912">
            <a:off x="1182209" y="3383746"/>
            <a:ext cx="835313" cy="627453"/>
            <a:chOff x="5165189" y="3719901"/>
            <a:chExt cx="835271" cy="627422"/>
          </a:xfrm>
        </p:grpSpPr>
        <p:sp>
          <p:nvSpPr>
            <p:cNvPr id="1494" name="Google Shape;1494;p45"/>
            <p:cNvSpPr/>
            <p:nvPr/>
          </p:nvSpPr>
          <p:spPr>
            <a:xfrm rot="-1058202">
              <a:off x="5216481" y="3970066"/>
              <a:ext cx="153895" cy="362462"/>
            </a:xfrm>
            <a:custGeom>
              <a:rect b="b" l="l" r="r" t="t"/>
              <a:pathLst>
                <a:path extrusionOk="0" h="2042" w="867">
                  <a:moveTo>
                    <a:pt x="572" y="1"/>
                  </a:moveTo>
                  <a:cubicBezTo>
                    <a:pt x="546" y="1"/>
                    <a:pt x="521" y="7"/>
                    <a:pt x="498" y="20"/>
                  </a:cubicBezTo>
                  <a:cubicBezTo>
                    <a:pt x="345" y="101"/>
                    <a:pt x="215" y="288"/>
                    <a:pt x="94" y="417"/>
                  </a:cubicBezTo>
                  <a:cubicBezTo>
                    <a:pt x="0" y="517"/>
                    <a:pt x="98" y="664"/>
                    <a:pt x="208" y="664"/>
                  </a:cubicBezTo>
                  <a:cubicBezTo>
                    <a:pt x="240" y="664"/>
                    <a:pt x="274" y="651"/>
                    <a:pt x="304" y="620"/>
                  </a:cubicBezTo>
                  <a:cubicBezTo>
                    <a:pt x="361" y="563"/>
                    <a:pt x="417" y="482"/>
                    <a:pt x="490" y="409"/>
                  </a:cubicBezTo>
                  <a:lnTo>
                    <a:pt x="490" y="409"/>
                  </a:lnTo>
                  <a:cubicBezTo>
                    <a:pt x="490" y="482"/>
                    <a:pt x="482" y="563"/>
                    <a:pt x="490" y="595"/>
                  </a:cubicBezTo>
                  <a:lnTo>
                    <a:pt x="515" y="1057"/>
                  </a:lnTo>
                  <a:cubicBezTo>
                    <a:pt x="531" y="1340"/>
                    <a:pt x="555" y="1615"/>
                    <a:pt x="571" y="1899"/>
                  </a:cubicBezTo>
                  <a:cubicBezTo>
                    <a:pt x="575" y="1995"/>
                    <a:pt x="649" y="2042"/>
                    <a:pt x="721" y="2042"/>
                  </a:cubicBezTo>
                  <a:cubicBezTo>
                    <a:pt x="794" y="2042"/>
                    <a:pt x="867" y="1993"/>
                    <a:pt x="863" y="1899"/>
                  </a:cubicBezTo>
                  <a:cubicBezTo>
                    <a:pt x="838" y="1510"/>
                    <a:pt x="814" y="1122"/>
                    <a:pt x="790" y="725"/>
                  </a:cubicBezTo>
                  <a:cubicBezTo>
                    <a:pt x="774" y="539"/>
                    <a:pt x="830" y="182"/>
                    <a:pt x="676" y="45"/>
                  </a:cubicBezTo>
                  <a:cubicBezTo>
                    <a:pt x="647" y="16"/>
                    <a:pt x="609" y="1"/>
                    <a:pt x="572"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45"/>
            <p:cNvSpPr/>
            <p:nvPr/>
          </p:nvSpPr>
          <p:spPr>
            <a:xfrm rot="-1058202">
              <a:off x="5711232" y="3748710"/>
              <a:ext cx="243179" cy="341694"/>
            </a:xfrm>
            <a:custGeom>
              <a:rect b="b" l="l" r="r" t="t"/>
              <a:pathLst>
                <a:path extrusionOk="0" h="1925" w="1370">
                  <a:moveTo>
                    <a:pt x="575" y="0"/>
                  </a:moveTo>
                  <a:cubicBezTo>
                    <a:pt x="401" y="0"/>
                    <a:pt x="225" y="61"/>
                    <a:pt x="106" y="172"/>
                  </a:cubicBezTo>
                  <a:cubicBezTo>
                    <a:pt x="0" y="272"/>
                    <a:pt x="100" y="419"/>
                    <a:pt x="215" y="419"/>
                  </a:cubicBezTo>
                  <a:cubicBezTo>
                    <a:pt x="249" y="419"/>
                    <a:pt x="285" y="406"/>
                    <a:pt x="317" y="374"/>
                  </a:cubicBezTo>
                  <a:cubicBezTo>
                    <a:pt x="366" y="325"/>
                    <a:pt x="464" y="298"/>
                    <a:pt x="561" y="298"/>
                  </a:cubicBezTo>
                  <a:cubicBezTo>
                    <a:pt x="736" y="298"/>
                    <a:pt x="906" y="387"/>
                    <a:pt x="770" y="601"/>
                  </a:cubicBezTo>
                  <a:cubicBezTo>
                    <a:pt x="697" y="714"/>
                    <a:pt x="479" y="795"/>
                    <a:pt x="365" y="836"/>
                  </a:cubicBezTo>
                  <a:cubicBezTo>
                    <a:pt x="200" y="896"/>
                    <a:pt x="258" y="1124"/>
                    <a:pt x="409" y="1124"/>
                  </a:cubicBezTo>
                  <a:cubicBezTo>
                    <a:pt x="421" y="1124"/>
                    <a:pt x="433" y="1122"/>
                    <a:pt x="446" y="1119"/>
                  </a:cubicBezTo>
                  <a:cubicBezTo>
                    <a:pt x="475" y="1115"/>
                    <a:pt x="544" y="1110"/>
                    <a:pt x="625" y="1110"/>
                  </a:cubicBezTo>
                  <a:cubicBezTo>
                    <a:pt x="883" y="1110"/>
                    <a:pt x="1272" y="1167"/>
                    <a:pt x="964" y="1524"/>
                  </a:cubicBezTo>
                  <a:cubicBezTo>
                    <a:pt x="883" y="1619"/>
                    <a:pt x="755" y="1645"/>
                    <a:pt x="626" y="1645"/>
                  </a:cubicBezTo>
                  <a:cubicBezTo>
                    <a:pt x="511" y="1645"/>
                    <a:pt x="396" y="1625"/>
                    <a:pt x="308" y="1613"/>
                  </a:cubicBezTo>
                  <a:cubicBezTo>
                    <a:pt x="301" y="1612"/>
                    <a:pt x="293" y="1612"/>
                    <a:pt x="286" y="1612"/>
                  </a:cubicBezTo>
                  <a:cubicBezTo>
                    <a:pt x="116" y="1612"/>
                    <a:pt x="49" y="1873"/>
                    <a:pt x="236" y="1897"/>
                  </a:cubicBezTo>
                  <a:cubicBezTo>
                    <a:pt x="336" y="1913"/>
                    <a:pt x="450" y="1924"/>
                    <a:pt x="567" y="1924"/>
                  </a:cubicBezTo>
                  <a:cubicBezTo>
                    <a:pt x="921" y="1924"/>
                    <a:pt x="1294" y="1817"/>
                    <a:pt x="1337" y="1403"/>
                  </a:cubicBezTo>
                  <a:cubicBezTo>
                    <a:pt x="1369" y="1087"/>
                    <a:pt x="1175" y="925"/>
                    <a:pt x="932" y="860"/>
                  </a:cubicBezTo>
                  <a:cubicBezTo>
                    <a:pt x="1102" y="706"/>
                    <a:pt x="1215" y="512"/>
                    <a:pt x="1086" y="269"/>
                  </a:cubicBezTo>
                  <a:cubicBezTo>
                    <a:pt x="985" y="85"/>
                    <a:pt x="782" y="0"/>
                    <a:pt x="575"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45"/>
            <p:cNvSpPr/>
            <p:nvPr/>
          </p:nvSpPr>
          <p:spPr>
            <a:xfrm rot="-1058202">
              <a:off x="5434331" y="3931896"/>
              <a:ext cx="246019" cy="215489"/>
            </a:xfrm>
            <a:custGeom>
              <a:rect b="b" l="l" r="r" t="t"/>
              <a:pathLst>
                <a:path extrusionOk="0" h="1214" w="1386">
                  <a:moveTo>
                    <a:pt x="632" y="0"/>
                  </a:moveTo>
                  <a:cubicBezTo>
                    <a:pt x="579" y="0"/>
                    <a:pt x="527" y="35"/>
                    <a:pt x="527" y="104"/>
                  </a:cubicBezTo>
                  <a:cubicBezTo>
                    <a:pt x="494" y="225"/>
                    <a:pt x="486" y="338"/>
                    <a:pt x="494" y="460"/>
                  </a:cubicBezTo>
                  <a:cubicBezTo>
                    <a:pt x="349" y="476"/>
                    <a:pt x="211" y="508"/>
                    <a:pt x="73" y="549"/>
                  </a:cubicBezTo>
                  <a:cubicBezTo>
                    <a:pt x="1" y="589"/>
                    <a:pt x="17" y="711"/>
                    <a:pt x="98" y="735"/>
                  </a:cubicBezTo>
                  <a:cubicBezTo>
                    <a:pt x="235" y="735"/>
                    <a:pt x="373" y="735"/>
                    <a:pt x="503" y="719"/>
                  </a:cubicBezTo>
                  <a:cubicBezTo>
                    <a:pt x="503" y="865"/>
                    <a:pt x="527" y="1002"/>
                    <a:pt x="584" y="1140"/>
                  </a:cubicBezTo>
                  <a:cubicBezTo>
                    <a:pt x="605" y="1190"/>
                    <a:pt x="650" y="1213"/>
                    <a:pt x="696" y="1213"/>
                  </a:cubicBezTo>
                  <a:cubicBezTo>
                    <a:pt x="754" y="1213"/>
                    <a:pt x="813" y="1176"/>
                    <a:pt x="826" y="1108"/>
                  </a:cubicBezTo>
                  <a:cubicBezTo>
                    <a:pt x="835" y="970"/>
                    <a:pt x="818" y="824"/>
                    <a:pt x="794" y="687"/>
                  </a:cubicBezTo>
                  <a:cubicBezTo>
                    <a:pt x="964" y="678"/>
                    <a:pt x="1134" y="646"/>
                    <a:pt x="1288" y="581"/>
                  </a:cubicBezTo>
                  <a:cubicBezTo>
                    <a:pt x="1385" y="549"/>
                    <a:pt x="1369" y="411"/>
                    <a:pt x="1264" y="403"/>
                  </a:cubicBezTo>
                  <a:cubicBezTo>
                    <a:pt x="1200" y="394"/>
                    <a:pt x="1135" y="389"/>
                    <a:pt x="1069" y="389"/>
                  </a:cubicBezTo>
                  <a:cubicBezTo>
                    <a:pt x="969" y="389"/>
                    <a:pt x="868" y="400"/>
                    <a:pt x="770" y="419"/>
                  </a:cubicBezTo>
                  <a:cubicBezTo>
                    <a:pt x="770" y="314"/>
                    <a:pt x="754" y="209"/>
                    <a:pt x="737" y="104"/>
                  </a:cubicBezTo>
                  <a:cubicBezTo>
                    <a:pt x="737" y="35"/>
                    <a:pt x="685" y="0"/>
                    <a:pt x="63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7" name="Google Shape;1497;p45"/>
          <p:cNvGrpSpPr/>
          <p:nvPr/>
        </p:nvGrpSpPr>
        <p:grpSpPr>
          <a:xfrm>
            <a:off x="6919655" y="3282063"/>
            <a:ext cx="797182" cy="536170"/>
            <a:chOff x="5620878" y="1052573"/>
            <a:chExt cx="705533" cy="474571"/>
          </a:xfrm>
        </p:grpSpPr>
        <p:sp>
          <p:nvSpPr>
            <p:cNvPr id="1498" name="Google Shape;1498;p45"/>
            <p:cNvSpPr/>
            <p:nvPr/>
          </p:nvSpPr>
          <p:spPr>
            <a:xfrm rot="636978">
              <a:off x="5642745" y="1249074"/>
              <a:ext cx="231973" cy="258918"/>
            </a:xfrm>
            <a:custGeom>
              <a:rect b="b" l="l" r="r" t="t"/>
              <a:pathLst>
                <a:path extrusionOk="0" h="2018" w="1808">
                  <a:moveTo>
                    <a:pt x="488" y="1"/>
                  </a:moveTo>
                  <a:cubicBezTo>
                    <a:pt x="202" y="1"/>
                    <a:pt x="1" y="340"/>
                    <a:pt x="31" y="679"/>
                  </a:cubicBezTo>
                  <a:cubicBezTo>
                    <a:pt x="41" y="761"/>
                    <a:pt x="99" y="797"/>
                    <a:pt x="161" y="797"/>
                  </a:cubicBezTo>
                  <a:cubicBezTo>
                    <a:pt x="245" y="797"/>
                    <a:pt x="336" y="730"/>
                    <a:pt x="322" y="622"/>
                  </a:cubicBezTo>
                  <a:cubicBezTo>
                    <a:pt x="289" y="454"/>
                    <a:pt x="337" y="371"/>
                    <a:pt x="464" y="371"/>
                  </a:cubicBezTo>
                  <a:cubicBezTo>
                    <a:pt x="520" y="371"/>
                    <a:pt x="592" y="388"/>
                    <a:pt x="679" y="420"/>
                  </a:cubicBezTo>
                  <a:cubicBezTo>
                    <a:pt x="743" y="542"/>
                    <a:pt x="768" y="679"/>
                    <a:pt x="752" y="817"/>
                  </a:cubicBezTo>
                  <a:cubicBezTo>
                    <a:pt x="752" y="922"/>
                    <a:pt x="735" y="1027"/>
                    <a:pt x="719" y="1125"/>
                  </a:cubicBezTo>
                  <a:cubicBezTo>
                    <a:pt x="679" y="1376"/>
                    <a:pt x="630" y="1610"/>
                    <a:pt x="598" y="1861"/>
                  </a:cubicBezTo>
                  <a:cubicBezTo>
                    <a:pt x="591" y="1949"/>
                    <a:pt x="663" y="2018"/>
                    <a:pt x="744" y="2018"/>
                  </a:cubicBezTo>
                  <a:cubicBezTo>
                    <a:pt x="768" y="2018"/>
                    <a:pt x="793" y="2012"/>
                    <a:pt x="816" y="1999"/>
                  </a:cubicBezTo>
                  <a:cubicBezTo>
                    <a:pt x="1116" y="1837"/>
                    <a:pt x="1399" y="1659"/>
                    <a:pt x="1683" y="1465"/>
                  </a:cubicBezTo>
                  <a:cubicBezTo>
                    <a:pt x="1808" y="1379"/>
                    <a:pt x="1697" y="1218"/>
                    <a:pt x="1568" y="1218"/>
                  </a:cubicBezTo>
                  <a:cubicBezTo>
                    <a:pt x="1539" y="1218"/>
                    <a:pt x="1509" y="1226"/>
                    <a:pt x="1480" y="1246"/>
                  </a:cubicBezTo>
                  <a:cubicBezTo>
                    <a:pt x="1310" y="1359"/>
                    <a:pt x="1132" y="1473"/>
                    <a:pt x="946" y="1578"/>
                  </a:cubicBezTo>
                  <a:cubicBezTo>
                    <a:pt x="1051" y="1084"/>
                    <a:pt x="1213" y="452"/>
                    <a:pt x="800" y="129"/>
                  </a:cubicBezTo>
                  <a:cubicBezTo>
                    <a:pt x="690" y="39"/>
                    <a:pt x="584" y="1"/>
                    <a:pt x="488"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45"/>
            <p:cNvSpPr/>
            <p:nvPr/>
          </p:nvSpPr>
          <p:spPr>
            <a:xfrm rot="636978">
              <a:off x="6072603" y="1071704"/>
              <a:ext cx="231845" cy="259944"/>
            </a:xfrm>
            <a:custGeom>
              <a:rect b="b" l="l" r="r" t="t"/>
              <a:pathLst>
                <a:path extrusionOk="0" h="2026" w="1807">
                  <a:moveTo>
                    <a:pt x="485" y="1"/>
                  </a:moveTo>
                  <a:cubicBezTo>
                    <a:pt x="199" y="1"/>
                    <a:pt x="0" y="340"/>
                    <a:pt x="36" y="680"/>
                  </a:cubicBezTo>
                  <a:cubicBezTo>
                    <a:pt x="43" y="762"/>
                    <a:pt x="99" y="797"/>
                    <a:pt x="160" y="797"/>
                  </a:cubicBezTo>
                  <a:cubicBezTo>
                    <a:pt x="244" y="797"/>
                    <a:pt x="337" y="730"/>
                    <a:pt x="328" y="623"/>
                  </a:cubicBezTo>
                  <a:cubicBezTo>
                    <a:pt x="289" y="455"/>
                    <a:pt x="335" y="372"/>
                    <a:pt x="461" y="372"/>
                  </a:cubicBezTo>
                  <a:cubicBezTo>
                    <a:pt x="517" y="372"/>
                    <a:pt x="589" y="388"/>
                    <a:pt x="676" y="420"/>
                  </a:cubicBezTo>
                  <a:cubicBezTo>
                    <a:pt x="741" y="542"/>
                    <a:pt x="765" y="680"/>
                    <a:pt x="749" y="817"/>
                  </a:cubicBezTo>
                  <a:cubicBezTo>
                    <a:pt x="749" y="922"/>
                    <a:pt x="733" y="1028"/>
                    <a:pt x="717" y="1133"/>
                  </a:cubicBezTo>
                  <a:cubicBezTo>
                    <a:pt x="676" y="1376"/>
                    <a:pt x="627" y="1619"/>
                    <a:pt x="595" y="1862"/>
                  </a:cubicBezTo>
                  <a:cubicBezTo>
                    <a:pt x="589" y="1956"/>
                    <a:pt x="666" y="2026"/>
                    <a:pt x="749" y="2026"/>
                  </a:cubicBezTo>
                  <a:cubicBezTo>
                    <a:pt x="774" y="2026"/>
                    <a:pt x="798" y="2020"/>
                    <a:pt x="822" y="2007"/>
                  </a:cubicBezTo>
                  <a:cubicBezTo>
                    <a:pt x="1113" y="1837"/>
                    <a:pt x="1405" y="1659"/>
                    <a:pt x="1688" y="1465"/>
                  </a:cubicBezTo>
                  <a:cubicBezTo>
                    <a:pt x="1806" y="1380"/>
                    <a:pt x="1702" y="1215"/>
                    <a:pt x="1572" y="1215"/>
                  </a:cubicBezTo>
                  <a:cubicBezTo>
                    <a:pt x="1541" y="1215"/>
                    <a:pt x="1509" y="1225"/>
                    <a:pt x="1478" y="1246"/>
                  </a:cubicBezTo>
                  <a:cubicBezTo>
                    <a:pt x="1308" y="1368"/>
                    <a:pt x="1130" y="1473"/>
                    <a:pt x="943" y="1586"/>
                  </a:cubicBezTo>
                  <a:cubicBezTo>
                    <a:pt x="1049" y="1084"/>
                    <a:pt x="1210" y="453"/>
                    <a:pt x="798" y="129"/>
                  </a:cubicBezTo>
                  <a:cubicBezTo>
                    <a:pt x="687" y="39"/>
                    <a:pt x="582" y="1"/>
                    <a:pt x="485"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45"/>
            <p:cNvSpPr/>
            <p:nvPr/>
          </p:nvSpPr>
          <p:spPr>
            <a:xfrm rot="636978">
              <a:off x="5883915" y="1199003"/>
              <a:ext cx="154221" cy="138055"/>
            </a:xfrm>
            <a:custGeom>
              <a:rect b="b" l="l" r="r" t="t"/>
              <a:pathLst>
                <a:path extrusionOk="0" h="1076" w="1202">
                  <a:moveTo>
                    <a:pt x="366" y="0"/>
                  </a:moveTo>
                  <a:cubicBezTo>
                    <a:pt x="302" y="0"/>
                    <a:pt x="242" y="56"/>
                    <a:pt x="264" y="139"/>
                  </a:cubicBezTo>
                  <a:cubicBezTo>
                    <a:pt x="288" y="252"/>
                    <a:pt x="329" y="365"/>
                    <a:pt x="385" y="471"/>
                  </a:cubicBezTo>
                  <a:cubicBezTo>
                    <a:pt x="264" y="552"/>
                    <a:pt x="151" y="641"/>
                    <a:pt x="45" y="730"/>
                  </a:cubicBezTo>
                  <a:cubicBezTo>
                    <a:pt x="0" y="805"/>
                    <a:pt x="53" y="894"/>
                    <a:pt x="131" y="894"/>
                  </a:cubicBezTo>
                  <a:cubicBezTo>
                    <a:pt x="138" y="894"/>
                    <a:pt x="144" y="893"/>
                    <a:pt x="151" y="892"/>
                  </a:cubicBezTo>
                  <a:cubicBezTo>
                    <a:pt x="272" y="835"/>
                    <a:pt x="394" y="770"/>
                    <a:pt x="507" y="697"/>
                  </a:cubicBezTo>
                  <a:cubicBezTo>
                    <a:pt x="572" y="827"/>
                    <a:pt x="661" y="948"/>
                    <a:pt x="766" y="1046"/>
                  </a:cubicBezTo>
                  <a:cubicBezTo>
                    <a:pt x="791" y="1066"/>
                    <a:pt x="819" y="1075"/>
                    <a:pt x="846" y="1075"/>
                  </a:cubicBezTo>
                  <a:cubicBezTo>
                    <a:pt x="923" y="1075"/>
                    <a:pt x="993" y="1000"/>
                    <a:pt x="968" y="916"/>
                  </a:cubicBezTo>
                  <a:cubicBezTo>
                    <a:pt x="912" y="778"/>
                    <a:pt x="839" y="657"/>
                    <a:pt x="758" y="544"/>
                  </a:cubicBezTo>
                  <a:cubicBezTo>
                    <a:pt x="904" y="463"/>
                    <a:pt x="1041" y="357"/>
                    <a:pt x="1163" y="228"/>
                  </a:cubicBezTo>
                  <a:cubicBezTo>
                    <a:pt x="1202" y="158"/>
                    <a:pt x="1151" y="73"/>
                    <a:pt x="1076" y="73"/>
                  </a:cubicBezTo>
                  <a:cubicBezTo>
                    <a:pt x="1073" y="73"/>
                    <a:pt x="1069" y="74"/>
                    <a:pt x="1066" y="74"/>
                  </a:cubicBezTo>
                  <a:cubicBezTo>
                    <a:pt x="904" y="131"/>
                    <a:pt x="758" y="212"/>
                    <a:pt x="628" y="317"/>
                  </a:cubicBezTo>
                  <a:cubicBezTo>
                    <a:pt x="572" y="220"/>
                    <a:pt x="515" y="131"/>
                    <a:pt x="450" y="42"/>
                  </a:cubicBezTo>
                  <a:cubicBezTo>
                    <a:pt x="427" y="13"/>
                    <a:pt x="396" y="0"/>
                    <a:pt x="366"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sp>
        <p:nvSpPr>
          <p:cNvPr id="1505" name="Google Shape;1505;p46"/>
          <p:cNvSpPr txBox="1"/>
          <p:nvPr>
            <p:ph type="title"/>
          </p:nvPr>
        </p:nvSpPr>
        <p:spPr>
          <a:xfrm>
            <a:off x="2280325" y="870425"/>
            <a:ext cx="4772100" cy="144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WHOA!</a:t>
            </a:r>
            <a:endParaRPr/>
          </a:p>
        </p:txBody>
      </p:sp>
      <p:sp>
        <p:nvSpPr>
          <p:cNvPr id="1506" name="Google Shape;1506;p46"/>
          <p:cNvSpPr txBox="1"/>
          <p:nvPr>
            <p:ph idx="1" type="subTitle"/>
          </p:nvPr>
        </p:nvSpPr>
        <p:spPr>
          <a:xfrm>
            <a:off x="2185950" y="2489075"/>
            <a:ext cx="4772100" cy="2025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Welcome to our unit on fractions! Fractions are not just abstract numbers; they are essential building blocks in understanding and mastering math in both the classroom and the real world. From cooking to shopping, from building to budgeting, fractions are everywhere.</a:t>
            </a:r>
            <a:endParaRPr/>
          </a:p>
        </p:txBody>
      </p:sp>
      <p:grpSp>
        <p:nvGrpSpPr>
          <p:cNvPr id="1507" name="Google Shape;1507;p46"/>
          <p:cNvGrpSpPr/>
          <p:nvPr/>
        </p:nvGrpSpPr>
        <p:grpSpPr>
          <a:xfrm>
            <a:off x="7130213" y="1662438"/>
            <a:ext cx="978550" cy="840000"/>
            <a:chOff x="3856138" y="919713"/>
            <a:chExt cx="978550" cy="840000"/>
          </a:xfrm>
        </p:grpSpPr>
        <p:sp>
          <p:nvSpPr>
            <p:cNvPr id="1508" name="Google Shape;1508;p46"/>
            <p:cNvSpPr/>
            <p:nvPr/>
          </p:nvSpPr>
          <p:spPr>
            <a:xfrm>
              <a:off x="4000663" y="1741913"/>
              <a:ext cx="425" cy="325"/>
            </a:xfrm>
            <a:custGeom>
              <a:rect b="b" l="l" r="r" t="t"/>
              <a:pathLst>
                <a:path extrusionOk="0" h="13" w="17">
                  <a:moveTo>
                    <a:pt x="8" y="1"/>
                  </a:moveTo>
                  <a:cubicBezTo>
                    <a:pt x="7" y="1"/>
                    <a:pt x="6" y="1"/>
                    <a:pt x="5" y="2"/>
                  </a:cubicBezTo>
                  <a:cubicBezTo>
                    <a:pt x="1" y="6"/>
                    <a:pt x="4" y="12"/>
                    <a:pt x="8" y="12"/>
                  </a:cubicBezTo>
                  <a:cubicBezTo>
                    <a:pt x="9" y="12"/>
                    <a:pt x="10" y="12"/>
                    <a:pt x="11" y="11"/>
                  </a:cubicBezTo>
                  <a:cubicBezTo>
                    <a:pt x="16" y="7"/>
                    <a:pt x="12" y="1"/>
                    <a:pt x="8" y="1"/>
                  </a:cubicBezTo>
                  <a:close/>
                </a:path>
              </a:pathLst>
            </a:custGeom>
            <a:solidFill>
              <a:srgbClr val="FFFFFF"/>
            </a:solidFill>
            <a:ln cap="flat" cmpd="sng" w="19050">
              <a:solidFill>
                <a:schemeClr val="hlink"/>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46"/>
            <p:cNvSpPr/>
            <p:nvPr/>
          </p:nvSpPr>
          <p:spPr>
            <a:xfrm>
              <a:off x="3856138" y="919713"/>
              <a:ext cx="978550" cy="840000"/>
            </a:xfrm>
            <a:custGeom>
              <a:rect b="b" l="l" r="r" t="t"/>
              <a:pathLst>
                <a:path extrusionOk="0" h="33600" w="39142">
                  <a:moveTo>
                    <a:pt x="20051" y="6941"/>
                  </a:moveTo>
                  <a:cubicBezTo>
                    <a:pt x="22119" y="6941"/>
                    <a:pt x="24355" y="7533"/>
                    <a:pt x="26638" y="9116"/>
                  </a:cubicBezTo>
                  <a:cubicBezTo>
                    <a:pt x="26638" y="9116"/>
                    <a:pt x="35326" y="14955"/>
                    <a:pt x="30366" y="24849"/>
                  </a:cubicBezTo>
                  <a:cubicBezTo>
                    <a:pt x="30237" y="25108"/>
                    <a:pt x="29968" y="25249"/>
                    <a:pt x="29675" y="25249"/>
                  </a:cubicBezTo>
                  <a:cubicBezTo>
                    <a:pt x="29495" y="25249"/>
                    <a:pt x="29305" y="25196"/>
                    <a:pt x="29133" y="25084"/>
                  </a:cubicBezTo>
                  <a:lnTo>
                    <a:pt x="10180" y="12745"/>
                  </a:lnTo>
                  <a:cubicBezTo>
                    <a:pt x="9694" y="12428"/>
                    <a:pt x="9585" y="11803"/>
                    <a:pt x="9953" y="11459"/>
                  </a:cubicBezTo>
                  <a:cubicBezTo>
                    <a:pt x="11466" y="10043"/>
                    <a:pt x="15318" y="6941"/>
                    <a:pt x="20051" y="6941"/>
                  </a:cubicBezTo>
                  <a:close/>
                  <a:moveTo>
                    <a:pt x="20499" y="1"/>
                  </a:moveTo>
                  <a:cubicBezTo>
                    <a:pt x="20254" y="1"/>
                    <a:pt x="20010" y="6"/>
                    <a:pt x="19766" y="16"/>
                  </a:cubicBezTo>
                  <a:cubicBezTo>
                    <a:pt x="19464" y="28"/>
                    <a:pt x="19164" y="48"/>
                    <a:pt x="18864" y="75"/>
                  </a:cubicBezTo>
                  <a:cubicBezTo>
                    <a:pt x="17779" y="175"/>
                    <a:pt x="16703" y="362"/>
                    <a:pt x="15649" y="635"/>
                  </a:cubicBezTo>
                  <a:cubicBezTo>
                    <a:pt x="15368" y="706"/>
                    <a:pt x="15090" y="783"/>
                    <a:pt x="14816" y="866"/>
                  </a:cubicBezTo>
                  <a:cubicBezTo>
                    <a:pt x="13868" y="1148"/>
                    <a:pt x="12939" y="1486"/>
                    <a:pt x="12034" y="1879"/>
                  </a:cubicBezTo>
                  <a:cubicBezTo>
                    <a:pt x="11723" y="2014"/>
                    <a:pt x="11415" y="2152"/>
                    <a:pt x="11112" y="2294"/>
                  </a:cubicBezTo>
                  <a:cubicBezTo>
                    <a:pt x="10165" y="2744"/>
                    <a:pt x="9255" y="3239"/>
                    <a:pt x="8393" y="3755"/>
                  </a:cubicBezTo>
                  <a:cubicBezTo>
                    <a:pt x="8116" y="3922"/>
                    <a:pt x="7841" y="4090"/>
                    <a:pt x="7574" y="4261"/>
                  </a:cubicBezTo>
                  <a:cubicBezTo>
                    <a:pt x="6658" y="4845"/>
                    <a:pt x="5800" y="5449"/>
                    <a:pt x="5011" y="6046"/>
                  </a:cubicBezTo>
                  <a:cubicBezTo>
                    <a:pt x="4765" y="6233"/>
                    <a:pt x="4524" y="6420"/>
                    <a:pt x="4291" y="6606"/>
                  </a:cubicBezTo>
                  <a:cubicBezTo>
                    <a:pt x="3308" y="7383"/>
                    <a:pt x="2449" y="8136"/>
                    <a:pt x="1734" y="8797"/>
                  </a:cubicBezTo>
                  <a:cubicBezTo>
                    <a:pt x="1550" y="8969"/>
                    <a:pt x="1375" y="9134"/>
                    <a:pt x="1211" y="9294"/>
                  </a:cubicBezTo>
                  <a:cubicBezTo>
                    <a:pt x="1016" y="9480"/>
                    <a:pt x="835" y="9656"/>
                    <a:pt x="671" y="9822"/>
                  </a:cubicBezTo>
                  <a:cubicBezTo>
                    <a:pt x="1" y="10486"/>
                    <a:pt x="76" y="11575"/>
                    <a:pt x="799" y="12149"/>
                  </a:cubicBezTo>
                  <a:cubicBezTo>
                    <a:pt x="837" y="12179"/>
                    <a:pt x="876" y="12208"/>
                    <a:pt x="918" y="12233"/>
                  </a:cubicBezTo>
                  <a:lnTo>
                    <a:pt x="33347" y="33347"/>
                  </a:lnTo>
                  <a:cubicBezTo>
                    <a:pt x="33546" y="33478"/>
                    <a:pt x="33774" y="33561"/>
                    <a:pt x="34012" y="33588"/>
                  </a:cubicBezTo>
                  <a:cubicBezTo>
                    <a:pt x="34074" y="33596"/>
                    <a:pt x="34135" y="33599"/>
                    <a:pt x="34196" y="33599"/>
                  </a:cubicBezTo>
                  <a:cubicBezTo>
                    <a:pt x="34774" y="33599"/>
                    <a:pt x="35312" y="33277"/>
                    <a:pt x="35583" y="32754"/>
                  </a:cubicBezTo>
                  <a:cubicBezTo>
                    <a:pt x="35880" y="32182"/>
                    <a:pt x="36154" y="31621"/>
                    <a:pt x="36408" y="31067"/>
                  </a:cubicBezTo>
                  <a:cubicBezTo>
                    <a:pt x="36550" y="30761"/>
                    <a:pt x="36684" y="30455"/>
                    <a:pt x="36812" y="30153"/>
                  </a:cubicBezTo>
                  <a:cubicBezTo>
                    <a:pt x="37607" y="28287"/>
                    <a:pt x="38167" y="26516"/>
                    <a:pt x="38530" y="24841"/>
                  </a:cubicBezTo>
                  <a:cubicBezTo>
                    <a:pt x="38592" y="24558"/>
                    <a:pt x="38648" y="24278"/>
                    <a:pt x="38699" y="24001"/>
                  </a:cubicBezTo>
                  <a:cubicBezTo>
                    <a:pt x="39045" y="22118"/>
                    <a:pt x="39141" y="20360"/>
                    <a:pt x="39054" y="18731"/>
                  </a:cubicBezTo>
                  <a:cubicBezTo>
                    <a:pt x="39039" y="18405"/>
                    <a:pt x="39013" y="18082"/>
                    <a:pt x="38982" y="17766"/>
                  </a:cubicBezTo>
                  <a:cubicBezTo>
                    <a:pt x="38847" y="16421"/>
                    <a:pt x="38577" y="15095"/>
                    <a:pt x="38176" y="13805"/>
                  </a:cubicBezTo>
                  <a:cubicBezTo>
                    <a:pt x="38079" y="13491"/>
                    <a:pt x="37974" y="13184"/>
                    <a:pt x="37864" y="12885"/>
                  </a:cubicBezTo>
                  <a:cubicBezTo>
                    <a:pt x="37375" y="11545"/>
                    <a:pt x="36746" y="10261"/>
                    <a:pt x="35988" y="9053"/>
                  </a:cubicBezTo>
                  <a:cubicBezTo>
                    <a:pt x="35863" y="8849"/>
                    <a:pt x="35736" y="8653"/>
                    <a:pt x="35608" y="8463"/>
                  </a:cubicBezTo>
                  <a:cubicBezTo>
                    <a:pt x="34791" y="7244"/>
                    <a:pt x="33852" y="6113"/>
                    <a:pt x="32807" y="5082"/>
                  </a:cubicBezTo>
                  <a:cubicBezTo>
                    <a:pt x="32576" y="4856"/>
                    <a:pt x="32357" y="4651"/>
                    <a:pt x="32156" y="4468"/>
                  </a:cubicBezTo>
                  <a:cubicBezTo>
                    <a:pt x="31348" y="3740"/>
                    <a:pt x="30805" y="3373"/>
                    <a:pt x="30805" y="3373"/>
                  </a:cubicBezTo>
                  <a:cubicBezTo>
                    <a:pt x="30094" y="2874"/>
                    <a:pt x="29352" y="2421"/>
                    <a:pt x="28582" y="2017"/>
                  </a:cubicBezTo>
                  <a:cubicBezTo>
                    <a:pt x="28352" y="1894"/>
                    <a:pt x="28121" y="1780"/>
                    <a:pt x="27888" y="1671"/>
                  </a:cubicBezTo>
                  <a:cubicBezTo>
                    <a:pt x="26700" y="1105"/>
                    <a:pt x="25450" y="678"/>
                    <a:pt x="24166" y="396"/>
                  </a:cubicBezTo>
                  <a:cubicBezTo>
                    <a:pt x="23818" y="318"/>
                    <a:pt x="23471" y="254"/>
                    <a:pt x="23126" y="200"/>
                  </a:cubicBezTo>
                  <a:cubicBezTo>
                    <a:pt x="22256" y="67"/>
                    <a:pt x="21377" y="1"/>
                    <a:pt x="20499"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46"/>
            <p:cNvSpPr/>
            <p:nvPr/>
          </p:nvSpPr>
          <p:spPr>
            <a:xfrm>
              <a:off x="3886388" y="1139613"/>
              <a:ext cx="61725" cy="57275"/>
            </a:xfrm>
            <a:custGeom>
              <a:rect b="b" l="l" r="r" t="t"/>
              <a:pathLst>
                <a:path extrusionOk="0" h="2291" w="2469">
                  <a:moveTo>
                    <a:pt x="524" y="1"/>
                  </a:moveTo>
                  <a:cubicBezTo>
                    <a:pt x="340" y="174"/>
                    <a:pt x="165" y="338"/>
                    <a:pt x="1" y="498"/>
                  </a:cubicBezTo>
                  <a:cubicBezTo>
                    <a:pt x="177" y="741"/>
                    <a:pt x="369" y="974"/>
                    <a:pt x="572" y="1195"/>
                  </a:cubicBezTo>
                  <a:cubicBezTo>
                    <a:pt x="776" y="1419"/>
                    <a:pt x="983" y="1669"/>
                    <a:pt x="1217" y="1880"/>
                  </a:cubicBezTo>
                  <a:cubicBezTo>
                    <a:pt x="1410" y="2051"/>
                    <a:pt x="1619" y="2194"/>
                    <a:pt x="1859" y="2273"/>
                  </a:cubicBezTo>
                  <a:cubicBezTo>
                    <a:pt x="1898" y="2285"/>
                    <a:pt x="1936" y="2291"/>
                    <a:pt x="1974" y="2291"/>
                  </a:cubicBezTo>
                  <a:cubicBezTo>
                    <a:pt x="2247" y="2291"/>
                    <a:pt x="2468" y="1986"/>
                    <a:pt x="2332" y="1720"/>
                  </a:cubicBezTo>
                  <a:cubicBezTo>
                    <a:pt x="2241" y="1551"/>
                    <a:pt x="2123" y="1399"/>
                    <a:pt x="1983" y="1268"/>
                  </a:cubicBezTo>
                  <a:cubicBezTo>
                    <a:pt x="1722" y="1007"/>
                    <a:pt x="1399" y="793"/>
                    <a:pt x="1131" y="551"/>
                  </a:cubicBezTo>
                  <a:cubicBezTo>
                    <a:pt x="930" y="369"/>
                    <a:pt x="729" y="182"/>
                    <a:pt x="5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46"/>
            <p:cNvSpPr/>
            <p:nvPr/>
          </p:nvSpPr>
          <p:spPr>
            <a:xfrm>
              <a:off x="3963363" y="1070863"/>
              <a:ext cx="51550" cy="58175"/>
            </a:xfrm>
            <a:custGeom>
              <a:rect b="b" l="l" r="r" t="t"/>
              <a:pathLst>
                <a:path extrusionOk="0" h="2327" w="2062">
                  <a:moveTo>
                    <a:pt x="722" y="0"/>
                  </a:moveTo>
                  <a:cubicBezTo>
                    <a:pt x="476" y="187"/>
                    <a:pt x="235" y="374"/>
                    <a:pt x="1" y="560"/>
                  </a:cubicBezTo>
                  <a:cubicBezTo>
                    <a:pt x="7" y="566"/>
                    <a:pt x="11" y="575"/>
                    <a:pt x="16" y="583"/>
                  </a:cubicBezTo>
                  <a:cubicBezTo>
                    <a:pt x="386" y="1133"/>
                    <a:pt x="748" y="1697"/>
                    <a:pt x="1200" y="2185"/>
                  </a:cubicBezTo>
                  <a:cubicBezTo>
                    <a:pt x="1230" y="2219"/>
                    <a:pt x="1265" y="2247"/>
                    <a:pt x="1306" y="2269"/>
                  </a:cubicBezTo>
                  <a:cubicBezTo>
                    <a:pt x="1374" y="2309"/>
                    <a:pt x="1449" y="2326"/>
                    <a:pt x="1523" y="2326"/>
                  </a:cubicBezTo>
                  <a:cubicBezTo>
                    <a:pt x="1794" y="2326"/>
                    <a:pt x="2062" y="2090"/>
                    <a:pt x="1997" y="1805"/>
                  </a:cubicBezTo>
                  <a:cubicBezTo>
                    <a:pt x="1988" y="1761"/>
                    <a:pt x="1971" y="1717"/>
                    <a:pt x="1947" y="1678"/>
                  </a:cubicBezTo>
                  <a:cubicBezTo>
                    <a:pt x="1617" y="1102"/>
                    <a:pt x="1193" y="583"/>
                    <a:pt x="776" y="67"/>
                  </a:cubicBezTo>
                  <a:cubicBezTo>
                    <a:pt x="758" y="44"/>
                    <a:pt x="742" y="23"/>
                    <a:pt x="7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46"/>
            <p:cNvSpPr/>
            <p:nvPr/>
          </p:nvSpPr>
          <p:spPr>
            <a:xfrm>
              <a:off x="4045488" y="1013613"/>
              <a:ext cx="50225" cy="57525"/>
            </a:xfrm>
            <a:custGeom>
              <a:rect b="b" l="l" r="r" t="t"/>
              <a:pathLst>
                <a:path extrusionOk="0" h="2301" w="2009">
                  <a:moveTo>
                    <a:pt x="819" y="0"/>
                  </a:moveTo>
                  <a:cubicBezTo>
                    <a:pt x="542" y="168"/>
                    <a:pt x="267" y="335"/>
                    <a:pt x="0" y="507"/>
                  </a:cubicBezTo>
                  <a:cubicBezTo>
                    <a:pt x="62" y="595"/>
                    <a:pt x="121" y="681"/>
                    <a:pt x="180" y="770"/>
                  </a:cubicBezTo>
                  <a:cubicBezTo>
                    <a:pt x="528" y="1290"/>
                    <a:pt x="844" y="1893"/>
                    <a:pt x="1372" y="2243"/>
                  </a:cubicBezTo>
                  <a:cubicBezTo>
                    <a:pt x="1432" y="2283"/>
                    <a:pt x="1499" y="2301"/>
                    <a:pt x="1565" y="2301"/>
                  </a:cubicBezTo>
                  <a:cubicBezTo>
                    <a:pt x="1790" y="2301"/>
                    <a:pt x="2009" y="2098"/>
                    <a:pt x="1945" y="1851"/>
                  </a:cubicBezTo>
                  <a:cubicBezTo>
                    <a:pt x="1786" y="1240"/>
                    <a:pt x="1332" y="741"/>
                    <a:pt x="976" y="231"/>
                  </a:cubicBezTo>
                  <a:cubicBezTo>
                    <a:pt x="924" y="157"/>
                    <a:pt x="871" y="79"/>
                    <a:pt x="8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46"/>
            <p:cNvSpPr/>
            <p:nvPr/>
          </p:nvSpPr>
          <p:spPr>
            <a:xfrm>
              <a:off x="4133938" y="966713"/>
              <a:ext cx="46850" cy="65050"/>
            </a:xfrm>
            <a:custGeom>
              <a:rect b="b" l="l" r="r" t="t"/>
              <a:pathLst>
                <a:path extrusionOk="0" h="2602" w="1874">
                  <a:moveTo>
                    <a:pt x="922" y="1"/>
                  </a:moveTo>
                  <a:cubicBezTo>
                    <a:pt x="610" y="134"/>
                    <a:pt x="302" y="272"/>
                    <a:pt x="0" y="416"/>
                  </a:cubicBezTo>
                  <a:cubicBezTo>
                    <a:pt x="362" y="1107"/>
                    <a:pt x="631" y="1906"/>
                    <a:pt x="1129" y="2471"/>
                  </a:cubicBezTo>
                  <a:cubicBezTo>
                    <a:pt x="1169" y="2517"/>
                    <a:pt x="1221" y="2553"/>
                    <a:pt x="1279" y="2575"/>
                  </a:cubicBezTo>
                  <a:cubicBezTo>
                    <a:pt x="1325" y="2593"/>
                    <a:pt x="1373" y="2602"/>
                    <a:pt x="1421" y="2602"/>
                  </a:cubicBezTo>
                  <a:cubicBezTo>
                    <a:pt x="1586" y="2602"/>
                    <a:pt x="1749" y="2500"/>
                    <a:pt x="1807" y="2336"/>
                  </a:cubicBezTo>
                  <a:cubicBezTo>
                    <a:pt x="1819" y="2302"/>
                    <a:pt x="1827" y="2264"/>
                    <a:pt x="1829" y="2226"/>
                  </a:cubicBezTo>
                  <a:cubicBezTo>
                    <a:pt x="1874" y="1440"/>
                    <a:pt x="1367" y="656"/>
                    <a:pt x="940" y="28"/>
                  </a:cubicBezTo>
                  <a:cubicBezTo>
                    <a:pt x="934" y="19"/>
                    <a:pt x="928" y="10"/>
                    <a:pt x="9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46"/>
            <p:cNvSpPr/>
            <p:nvPr/>
          </p:nvSpPr>
          <p:spPr>
            <a:xfrm>
              <a:off x="4226513" y="935563"/>
              <a:ext cx="44575" cy="66550"/>
            </a:xfrm>
            <a:custGeom>
              <a:rect b="b" l="l" r="r" t="t"/>
              <a:pathLst>
                <a:path extrusionOk="0" h="2662" w="1783">
                  <a:moveTo>
                    <a:pt x="834" y="1"/>
                  </a:moveTo>
                  <a:cubicBezTo>
                    <a:pt x="553" y="72"/>
                    <a:pt x="275" y="149"/>
                    <a:pt x="1" y="233"/>
                  </a:cubicBezTo>
                  <a:cubicBezTo>
                    <a:pt x="48" y="387"/>
                    <a:pt x="100" y="532"/>
                    <a:pt x="143" y="658"/>
                  </a:cubicBezTo>
                  <a:cubicBezTo>
                    <a:pt x="361" y="1309"/>
                    <a:pt x="628" y="1894"/>
                    <a:pt x="1031" y="2445"/>
                  </a:cubicBezTo>
                  <a:cubicBezTo>
                    <a:pt x="1043" y="2466"/>
                    <a:pt x="1058" y="2484"/>
                    <a:pt x="1072" y="2504"/>
                  </a:cubicBezTo>
                  <a:cubicBezTo>
                    <a:pt x="1156" y="2615"/>
                    <a:pt x="1256" y="2662"/>
                    <a:pt x="1354" y="2662"/>
                  </a:cubicBezTo>
                  <a:cubicBezTo>
                    <a:pt x="1559" y="2662"/>
                    <a:pt x="1755" y="2460"/>
                    <a:pt x="1776" y="2230"/>
                  </a:cubicBezTo>
                  <a:cubicBezTo>
                    <a:pt x="1783" y="2166"/>
                    <a:pt x="1775" y="2102"/>
                    <a:pt x="1754" y="2042"/>
                  </a:cubicBezTo>
                  <a:cubicBezTo>
                    <a:pt x="1520" y="1395"/>
                    <a:pt x="1203" y="797"/>
                    <a:pt x="912" y="174"/>
                  </a:cubicBezTo>
                  <a:cubicBezTo>
                    <a:pt x="886" y="120"/>
                    <a:pt x="861" y="63"/>
                    <a:pt x="8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46"/>
            <p:cNvSpPr/>
            <p:nvPr/>
          </p:nvSpPr>
          <p:spPr>
            <a:xfrm>
              <a:off x="4327763" y="920113"/>
              <a:ext cx="34325" cy="79550"/>
            </a:xfrm>
            <a:custGeom>
              <a:rect b="b" l="l" r="r" t="t"/>
              <a:pathLst>
                <a:path extrusionOk="0" h="3182" w="1373">
                  <a:moveTo>
                    <a:pt x="901" y="0"/>
                  </a:moveTo>
                  <a:cubicBezTo>
                    <a:pt x="599" y="12"/>
                    <a:pt x="299" y="32"/>
                    <a:pt x="0" y="59"/>
                  </a:cubicBezTo>
                  <a:cubicBezTo>
                    <a:pt x="29" y="846"/>
                    <a:pt x="139" y="1648"/>
                    <a:pt x="349" y="2393"/>
                  </a:cubicBezTo>
                  <a:cubicBezTo>
                    <a:pt x="391" y="2548"/>
                    <a:pt x="438" y="2698"/>
                    <a:pt x="489" y="2847"/>
                  </a:cubicBezTo>
                  <a:cubicBezTo>
                    <a:pt x="563" y="3061"/>
                    <a:pt x="781" y="3182"/>
                    <a:pt x="982" y="3182"/>
                  </a:cubicBezTo>
                  <a:cubicBezTo>
                    <a:pt x="1186" y="3182"/>
                    <a:pt x="1372" y="3056"/>
                    <a:pt x="1368" y="2776"/>
                  </a:cubicBezTo>
                  <a:cubicBezTo>
                    <a:pt x="1367" y="2636"/>
                    <a:pt x="1361" y="2494"/>
                    <a:pt x="1352" y="2352"/>
                  </a:cubicBezTo>
                  <a:cubicBezTo>
                    <a:pt x="1301" y="1563"/>
                    <a:pt x="1139" y="762"/>
                    <a:pt x="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46"/>
            <p:cNvSpPr/>
            <p:nvPr/>
          </p:nvSpPr>
          <p:spPr>
            <a:xfrm>
              <a:off x="4426263" y="924713"/>
              <a:ext cx="34050" cy="75550"/>
            </a:xfrm>
            <a:custGeom>
              <a:rect b="b" l="l" r="r" t="t"/>
              <a:pathLst>
                <a:path extrusionOk="0" h="3022" w="1362">
                  <a:moveTo>
                    <a:pt x="321" y="0"/>
                  </a:moveTo>
                  <a:cubicBezTo>
                    <a:pt x="287" y="187"/>
                    <a:pt x="259" y="377"/>
                    <a:pt x="224" y="563"/>
                  </a:cubicBezTo>
                  <a:cubicBezTo>
                    <a:pt x="118" y="1160"/>
                    <a:pt x="1" y="1771"/>
                    <a:pt x="10" y="2381"/>
                  </a:cubicBezTo>
                  <a:cubicBezTo>
                    <a:pt x="10" y="2456"/>
                    <a:pt x="13" y="2533"/>
                    <a:pt x="17" y="2610"/>
                  </a:cubicBezTo>
                  <a:cubicBezTo>
                    <a:pt x="32" y="2831"/>
                    <a:pt x="244" y="3022"/>
                    <a:pt x="446" y="3022"/>
                  </a:cubicBezTo>
                  <a:cubicBezTo>
                    <a:pt x="553" y="3022"/>
                    <a:pt x="657" y="2969"/>
                    <a:pt x="728" y="2839"/>
                  </a:cubicBezTo>
                  <a:cubicBezTo>
                    <a:pt x="781" y="2744"/>
                    <a:pt x="827" y="2646"/>
                    <a:pt x="871" y="2550"/>
                  </a:cubicBezTo>
                  <a:cubicBezTo>
                    <a:pt x="1114" y="2001"/>
                    <a:pt x="1226" y="1409"/>
                    <a:pt x="1300" y="810"/>
                  </a:cubicBezTo>
                  <a:cubicBezTo>
                    <a:pt x="1324" y="607"/>
                    <a:pt x="1349" y="401"/>
                    <a:pt x="1361" y="196"/>
                  </a:cubicBezTo>
                  <a:cubicBezTo>
                    <a:pt x="1015" y="118"/>
                    <a:pt x="666" y="54"/>
                    <a:pt x="3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46"/>
            <p:cNvSpPr/>
            <p:nvPr/>
          </p:nvSpPr>
          <p:spPr>
            <a:xfrm>
              <a:off x="4524263" y="961438"/>
              <a:ext cx="46450" cy="80475"/>
            </a:xfrm>
            <a:custGeom>
              <a:rect b="b" l="l" r="r" t="t"/>
              <a:pathLst>
                <a:path extrusionOk="0" h="3219" w="1858">
                  <a:moveTo>
                    <a:pt x="1163" y="1"/>
                  </a:moveTo>
                  <a:cubicBezTo>
                    <a:pt x="770" y="690"/>
                    <a:pt x="408" y="1404"/>
                    <a:pt x="187" y="2158"/>
                  </a:cubicBezTo>
                  <a:cubicBezTo>
                    <a:pt x="134" y="2333"/>
                    <a:pt x="91" y="2511"/>
                    <a:pt x="55" y="2691"/>
                  </a:cubicBezTo>
                  <a:cubicBezTo>
                    <a:pt x="0" y="2967"/>
                    <a:pt x="235" y="3218"/>
                    <a:pt x="469" y="3218"/>
                  </a:cubicBezTo>
                  <a:cubicBezTo>
                    <a:pt x="579" y="3218"/>
                    <a:pt x="688" y="3163"/>
                    <a:pt x="767" y="3030"/>
                  </a:cubicBezTo>
                  <a:cubicBezTo>
                    <a:pt x="859" y="2875"/>
                    <a:pt x="943" y="2716"/>
                    <a:pt x="1023" y="2556"/>
                  </a:cubicBezTo>
                  <a:cubicBezTo>
                    <a:pt x="1375" y="1852"/>
                    <a:pt x="1622" y="1100"/>
                    <a:pt x="1857" y="346"/>
                  </a:cubicBezTo>
                  <a:cubicBezTo>
                    <a:pt x="1627" y="225"/>
                    <a:pt x="1396" y="109"/>
                    <a:pt x="11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46"/>
            <p:cNvSpPr/>
            <p:nvPr/>
          </p:nvSpPr>
          <p:spPr>
            <a:xfrm>
              <a:off x="4614513" y="1031413"/>
              <a:ext cx="61800" cy="72625"/>
            </a:xfrm>
            <a:custGeom>
              <a:rect b="b" l="l" r="r" t="t"/>
              <a:pathLst>
                <a:path extrusionOk="0" h="2905" w="2472">
                  <a:moveTo>
                    <a:pt x="1821" y="0"/>
                  </a:moveTo>
                  <a:cubicBezTo>
                    <a:pt x="1690" y="148"/>
                    <a:pt x="1563" y="302"/>
                    <a:pt x="1435" y="453"/>
                  </a:cubicBezTo>
                  <a:cubicBezTo>
                    <a:pt x="1090" y="859"/>
                    <a:pt x="765" y="1261"/>
                    <a:pt x="479" y="1699"/>
                  </a:cubicBezTo>
                  <a:cubicBezTo>
                    <a:pt x="364" y="1872"/>
                    <a:pt x="257" y="2053"/>
                    <a:pt x="156" y="2242"/>
                  </a:cubicBezTo>
                  <a:cubicBezTo>
                    <a:pt x="1" y="2531"/>
                    <a:pt x="244" y="2905"/>
                    <a:pt x="520" y="2905"/>
                  </a:cubicBezTo>
                  <a:cubicBezTo>
                    <a:pt x="607" y="2905"/>
                    <a:pt x="697" y="2868"/>
                    <a:pt x="779" y="2779"/>
                  </a:cubicBezTo>
                  <a:cubicBezTo>
                    <a:pt x="927" y="2621"/>
                    <a:pt x="1067" y="2456"/>
                    <a:pt x="1203" y="2289"/>
                  </a:cubicBezTo>
                  <a:cubicBezTo>
                    <a:pt x="1494" y="1936"/>
                    <a:pt x="1763" y="1569"/>
                    <a:pt x="2034" y="1194"/>
                  </a:cubicBezTo>
                  <a:cubicBezTo>
                    <a:pt x="2174" y="1000"/>
                    <a:pt x="2327" y="809"/>
                    <a:pt x="2472" y="614"/>
                  </a:cubicBezTo>
                  <a:cubicBezTo>
                    <a:pt x="2242" y="388"/>
                    <a:pt x="2024" y="183"/>
                    <a:pt x="18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46"/>
            <p:cNvSpPr/>
            <p:nvPr/>
          </p:nvSpPr>
          <p:spPr>
            <a:xfrm>
              <a:off x="4683188" y="1131238"/>
              <a:ext cx="72675" cy="60025"/>
            </a:xfrm>
            <a:custGeom>
              <a:rect b="b" l="l" r="r" t="t"/>
              <a:pathLst>
                <a:path extrusionOk="0" h="2401" w="2907">
                  <a:moveTo>
                    <a:pt x="2525" y="1"/>
                  </a:moveTo>
                  <a:cubicBezTo>
                    <a:pt x="2004" y="293"/>
                    <a:pt x="1493" y="615"/>
                    <a:pt x="1034" y="989"/>
                  </a:cubicBezTo>
                  <a:cubicBezTo>
                    <a:pt x="735" y="1229"/>
                    <a:pt x="459" y="1496"/>
                    <a:pt x="210" y="1787"/>
                  </a:cubicBezTo>
                  <a:cubicBezTo>
                    <a:pt x="0" y="2035"/>
                    <a:pt x="270" y="2401"/>
                    <a:pt x="551" y="2401"/>
                  </a:cubicBezTo>
                  <a:cubicBezTo>
                    <a:pt x="607" y="2401"/>
                    <a:pt x="663" y="2387"/>
                    <a:pt x="716" y="2354"/>
                  </a:cubicBezTo>
                  <a:cubicBezTo>
                    <a:pt x="1018" y="2167"/>
                    <a:pt x="1306" y="1963"/>
                    <a:pt x="1582" y="1742"/>
                  </a:cubicBezTo>
                  <a:cubicBezTo>
                    <a:pt x="2040" y="1381"/>
                    <a:pt x="2472" y="984"/>
                    <a:pt x="2906" y="590"/>
                  </a:cubicBezTo>
                  <a:cubicBezTo>
                    <a:pt x="2780" y="388"/>
                    <a:pt x="2653" y="191"/>
                    <a:pt x="25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46"/>
            <p:cNvSpPr/>
            <p:nvPr/>
          </p:nvSpPr>
          <p:spPr>
            <a:xfrm>
              <a:off x="4728738" y="1241788"/>
              <a:ext cx="81800" cy="52050"/>
            </a:xfrm>
            <a:custGeom>
              <a:rect b="b" l="l" r="r" t="t"/>
              <a:pathLst>
                <a:path extrusionOk="0" h="2082" w="3272">
                  <a:moveTo>
                    <a:pt x="2960" y="0"/>
                  </a:moveTo>
                  <a:cubicBezTo>
                    <a:pt x="2739" y="86"/>
                    <a:pt x="2525" y="182"/>
                    <a:pt x="2309" y="269"/>
                  </a:cubicBezTo>
                  <a:cubicBezTo>
                    <a:pt x="2006" y="394"/>
                    <a:pt x="1706" y="516"/>
                    <a:pt x="1410" y="648"/>
                  </a:cubicBezTo>
                  <a:cubicBezTo>
                    <a:pt x="1066" y="800"/>
                    <a:pt x="727" y="963"/>
                    <a:pt x="398" y="1156"/>
                  </a:cubicBezTo>
                  <a:cubicBezTo>
                    <a:pt x="1" y="1389"/>
                    <a:pt x="131" y="2081"/>
                    <a:pt x="561" y="2081"/>
                  </a:cubicBezTo>
                  <a:cubicBezTo>
                    <a:pt x="608" y="2081"/>
                    <a:pt x="658" y="2073"/>
                    <a:pt x="712" y="2055"/>
                  </a:cubicBezTo>
                  <a:cubicBezTo>
                    <a:pt x="1044" y="1945"/>
                    <a:pt x="1362" y="1818"/>
                    <a:pt x="1676" y="1678"/>
                  </a:cubicBezTo>
                  <a:cubicBezTo>
                    <a:pt x="1962" y="1551"/>
                    <a:pt x="2248" y="1414"/>
                    <a:pt x="2534" y="1272"/>
                  </a:cubicBezTo>
                  <a:cubicBezTo>
                    <a:pt x="2771" y="1156"/>
                    <a:pt x="3025" y="1044"/>
                    <a:pt x="3272" y="922"/>
                  </a:cubicBezTo>
                  <a:cubicBezTo>
                    <a:pt x="3174" y="608"/>
                    <a:pt x="3070" y="301"/>
                    <a:pt x="296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46"/>
            <p:cNvSpPr/>
            <p:nvPr/>
          </p:nvSpPr>
          <p:spPr>
            <a:xfrm>
              <a:off x="4726838" y="1363838"/>
              <a:ext cx="105625" cy="34800"/>
            </a:xfrm>
            <a:custGeom>
              <a:rect b="b" l="l" r="r" t="t"/>
              <a:pathLst>
                <a:path extrusionOk="0" h="1392" w="4225">
                  <a:moveTo>
                    <a:pt x="4152" y="1"/>
                  </a:moveTo>
                  <a:cubicBezTo>
                    <a:pt x="3746" y="26"/>
                    <a:pt x="3339" y="61"/>
                    <a:pt x="2929" y="94"/>
                  </a:cubicBezTo>
                  <a:cubicBezTo>
                    <a:pt x="2642" y="117"/>
                    <a:pt x="2318" y="120"/>
                    <a:pt x="1989" y="133"/>
                  </a:cubicBezTo>
                  <a:cubicBezTo>
                    <a:pt x="1387" y="157"/>
                    <a:pt x="764" y="216"/>
                    <a:pt x="305" y="503"/>
                  </a:cubicBezTo>
                  <a:cubicBezTo>
                    <a:pt x="0" y="696"/>
                    <a:pt x="26" y="1112"/>
                    <a:pt x="365" y="1251"/>
                  </a:cubicBezTo>
                  <a:cubicBezTo>
                    <a:pt x="618" y="1353"/>
                    <a:pt x="902" y="1392"/>
                    <a:pt x="1200" y="1392"/>
                  </a:cubicBezTo>
                  <a:cubicBezTo>
                    <a:pt x="1438" y="1392"/>
                    <a:pt x="1685" y="1367"/>
                    <a:pt x="1931" y="1331"/>
                  </a:cubicBezTo>
                  <a:cubicBezTo>
                    <a:pt x="2408" y="1262"/>
                    <a:pt x="2882" y="1147"/>
                    <a:pt x="3282" y="1084"/>
                  </a:cubicBezTo>
                  <a:cubicBezTo>
                    <a:pt x="3541" y="1041"/>
                    <a:pt x="3881" y="1016"/>
                    <a:pt x="4224" y="966"/>
                  </a:cubicBezTo>
                  <a:cubicBezTo>
                    <a:pt x="4209" y="640"/>
                    <a:pt x="4182" y="317"/>
                    <a:pt x="41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46"/>
            <p:cNvSpPr/>
            <p:nvPr/>
          </p:nvSpPr>
          <p:spPr>
            <a:xfrm>
              <a:off x="4726313" y="1516138"/>
              <a:ext cx="97325" cy="27125"/>
            </a:xfrm>
            <a:custGeom>
              <a:rect b="b" l="l" r="r" t="t"/>
              <a:pathLst>
                <a:path extrusionOk="0" h="1085" w="3893">
                  <a:moveTo>
                    <a:pt x="1546" y="0"/>
                  </a:moveTo>
                  <a:cubicBezTo>
                    <a:pt x="1180" y="0"/>
                    <a:pt x="813" y="31"/>
                    <a:pt x="456" y="135"/>
                  </a:cubicBezTo>
                  <a:cubicBezTo>
                    <a:pt x="80" y="243"/>
                    <a:pt x="0" y="805"/>
                    <a:pt x="416" y="930"/>
                  </a:cubicBezTo>
                  <a:cubicBezTo>
                    <a:pt x="745" y="1029"/>
                    <a:pt x="1080" y="1070"/>
                    <a:pt x="1418" y="1081"/>
                  </a:cubicBezTo>
                  <a:cubicBezTo>
                    <a:pt x="1489" y="1083"/>
                    <a:pt x="1561" y="1084"/>
                    <a:pt x="1632" y="1084"/>
                  </a:cubicBezTo>
                  <a:cubicBezTo>
                    <a:pt x="2047" y="1084"/>
                    <a:pt x="2464" y="1048"/>
                    <a:pt x="2877" y="1032"/>
                  </a:cubicBezTo>
                  <a:cubicBezTo>
                    <a:pt x="3159" y="1019"/>
                    <a:pt x="3441" y="1004"/>
                    <a:pt x="3723" y="984"/>
                  </a:cubicBezTo>
                  <a:cubicBezTo>
                    <a:pt x="3785" y="701"/>
                    <a:pt x="3841" y="421"/>
                    <a:pt x="3892" y="144"/>
                  </a:cubicBezTo>
                  <a:cubicBezTo>
                    <a:pt x="3521" y="111"/>
                    <a:pt x="3150" y="85"/>
                    <a:pt x="2778" y="64"/>
                  </a:cubicBezTo>
                  <a:cubicBezTo>
                    <a:pt x="2369" y="41"/>
                    <a:pt x="1957" y="2"/>
                    <a:pt x="154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46"/>
            <p:cNvSpPr/>
            <p:nvPr/>
          </p:nvSpPr>
          <p:spPr>
            <a:xfrm>
              <a:off x="4687213" y="1648238"/>
              <a:ext cx="89275" cy="48175"/>
            </a:xfrm>
            <a:custGeom>
              <a:rect b="b" l="l" r="r" t="t"/>
              <a:pathLst>
                <a:path extrusionOk="0" h="1927" w="3571">
                  <a:moveTo>
                    <a:pt x="624" y="1"/>
                  </a:moveTo>
                  <a:cubicBezTo>
                    <a:pt x="175" y="1"/>
                    <a:pt x="0" y="697"/>
                    <a:pt x="393" y="931"/>
                  </a:cubicBezTo>
                  <a:cubicBezTo>
                    <a:pt x="851" y="1202"/>
                    <a:pt x="1329" y="1379"/>
                    <a:pt x="1827" y="1534"/>
                  </a:cubicBezTo>
                  <a:cubicBezTo>
                    <a:pt x="2020" y="1593"/>
                    <a:pt x="2216" y="1650"/>
                    <a:pt x="2417" y="1708"/>
                  </a:cubicBezTo>
                  <a:cubicBezTo>
                    <a:pt x="2662" y="1779"/>
                    <a:pt x="2913" y="1854"/>
                    <a:pt x="3165" y="1926"/>
                  </a:cubicBezTo>
                  <a:cubicBezTo>
                    <a:pt x="3307" y="1620"/>
                    <a:pt x="3441" y="1314"/>
                    <a:pt x="3571" y="1012"/>
                  </a:cubicBezTo>
                  <a:cubicBezTo>
                    <a:pt x="3295" y="894"/>
                    <a:pt x="3015" y="783"/>
                    <a:pt x="2747" y="668"/>
                  </a:cubicBezTo>
                  <a:cubicBezTo>
                    <a:pt x="2540" y="581"/>
                    <a:pt x="2337" y="495"/>
                    <a:pt x="2131" y="413"/>
                  </a:cubicBezTo>
                  <a:cubicBezTo>
                    <a:pt x="1665" y="232"/>
                    <a:pt x="1201" y="81"/>
                    <a:pt x="691" y="6"/>
                  </a:cubicBezTo>
                  <a:cubicBezTo>
                    <a:pt x="668" y="3"/>
                    <a:pt x="646" y="1"/>
                    <a:pt x="6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4" name="Google Shape;1524;p46"/>
          <p:cNvGrpSpPr/>
          <p:nvPr/>
        </p:nvGrpSpPr>
        <p:grpSpPr>
          <a:xfrm>
            <a:off x="1069063" y="2955225"/>
            <a:ext cx="1029100" cy="1204975"/>
            <a:chOff x="1340363" y="3317850"/>
            <a:chExt cx="1029100" cy="1204975"/>
          </a:xfrm>
        </p:grpSpPr>
        <p:sp>
          <p:nvSpPr>
            <p:cNvPr id="1525" name="Google Shape;1525;p46"/>
            <p:cNvSpPr/>
            <p:nvPr/>
          </p:nvSpPr>
          <p:spPr>
            <a:xfrm>
              <a:off x="1340363" y="3423100"/>
              <a:ext cx="1029100" cy="1099725"/>
            </a:xfrm>
            <a:custGeom>
              <a:rect b="b" l="l" r="r" t="t"/>
              <a:pathLst>
                <a:path extrusionOk="0" h="43989" w="41164">
                  <a:moveTo>
                    <a:pt x="15965" y="1"/>
                  </a:moveTo>
                  <a:cubicBezTo>
                    <a:pt x="13710" y="1"/>
                    <a:pt x="11496" y="510"/>
                    <a:pt x="9472" y="1633"/>
                  </a:cubicBezTo>
                  <a:cubicBezTo>
                    <a:pt x="8160" y="2359"/>
                    <a:pt x="6922" y="3344"/>
                    <a:pt x="5808" y="4616"/>
                  </a:cubicBezTo>
                  <a:cubicBezTo>
                    <a:pt x="834" y="10276"/>
                    <a:pt x="1" y="18570"/>
                    <a:pt x="1433" y="25545"/>
                  </a:cubicBezTo>
                  <a:cubicBezTo>
                    <a:pt x="2190" y="29222"/>
                    <a:pt x="3476" y="32796"/>
                    <a:pt x="4881" y="36266"/>
                  </a:cubicBezTo>
                  <a:cubicBezTo>
                    <a:pt x="6536" y="40336"/>
                    <a:pt x="8118" y="43989"/>
                    <a:pt x="12900" y="43989"/>
                  </a:cubicBezTo>
                  <a:cubicBezTo>
                    <a:pt x="13183" y="43989"/>
                    <a:pt x="13479" y="43976"/>
                    <a:pt x="13786" y="43949"/>
                  </a:cubicBezTo>
                  <a:cubicBezTo>
                    <a:pt x="20603" y="43365"/>
                    <a:pt x="27039" y="40483"/>
                    <a:pt x="33032" y="37157"/>
                  </a:cubicBezTo>
                  <a:cubicBezTo>
                    <a:pt x="33955" y="36646"/>
                    <a:pt x="34905" y="36088"/>
                    <a:pt x="35813" y="35474"/>
                  </a:cubicBezTo>
                  <a:cubicBezTo>
                    <a:pt x="38697" y="33517"/>
                    <a:pt x="41164" y="30954"/>
                    <a:pt x="40979" y="27277"/>
                  </a:cubicBezTo>
                  <a:cubicBezTo>
                    <a:pt x="40877" y="25269"/>
                    <a:pt x="40151" y="23361"/>
                    <a:pt x="39393" y="21509"/>
                  </a:cubicBezTo>
                  <a:cubicBezTo>
                    <a:pt x="36365" y="14090"/>
                    <a:pt x="32415" y="6878"/>
                    <a:pt x="25219" y="2680"/>
                  </a:cubicBezTo>
                  <a:cubicBezTo>
                    <a:pt x="22316" y="986"/>
                    <a:pt x="19100" y="1"/>
                    <a:pt x="15965"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46"/>
            <p:cNvSpPr/>
            <p:nvPr/>
          </p:nvSpPr>
          <p:spPr>
            <a:xfrm>
              <a:off x="1504138" y="3317850"/>
              <a:ext cx="259100" cy="233225"/>
            </a:xfrm>
            <a:custGeom>
              <a:rect b="b" l="l" r="r" t="t"/>
              <a:pathLst>
                <a:path extrusionOk="0" h="9329" w="10364">
                  <a:moveTo>
                    <a:pt x="4849" y="1"/>
                  </a:moveTo>
                  <a:cubicBezTo>
                    <a:pt x="4454" y="1"/>
                    <a:pt x="4054" y="62"/>
                    <a:pt x="3661" y="194"/>
                  </a:cubicBezTo>
                  <a:cubicBezTo>
                    <a:pt x="1" y="1412"/>
                    <a:pt x="642" y="6202"/>
                    <a:pt x="2007" y="8889"/>
                  </a:cubicBezTo>
                  <a:cubicBezTo>
                    <a:pt x="2164" y="9198"/>
                    <a:pt x="2447" y="9329"/>
                    <a:pt x="2725" y="9329"/>
                  </a:cubicBezTo>
                  <a:cubicBezTo>
                    <a:pt x="3229" y="9329"/>
                    <a:pt x="3719" y="8903"/>
                    <a:pt x="3432" y="8338"/>
                  </a:cubicBezTo>
                  <a:cubicBezTo>
                    <a:pt x="2493" y="6492"/>
                    <a:pt x="1408" y="2494"/>
                    <a:pt x="4212" y="1617"/>
                  </a:cubicBezTo>
                  <a:cubicBezTo>
                    <a:pt x="4496" y="1528"/>
                    <a:pt x="4764" y="1487"/>
                    <a:pt x="5015" y="1487"/>
                  </a:cubicBezTo>
                  <a:cubicBezTo>
                    <a:pt x="7297" y="1487"/>
                    <a:pt x="8308" y="4856"/>
                    <a:pt x="8781" y="6624"/>
                  </a:cubicBezTo>
                  <a:cubicBezTo>
                    <a:pt x="8872" y="6969"/>
                    <a:pt x="9119" y="7114"/>
                    <a:pt x="9383" y="7114"/>
                  </a:cubicBezTo>
                  <a:cubicBezTo>
                    <a:pt x="9846" y="7114"/>
                    <a:pt x="10363" y="6669"/>
                    <a:pt x="10204" y="6072"/>
                  </a:cubicBezTo>
                  <a:cubicBezTo>
                    <a:pt x="9738" y="4319"/>
                    <a:pt x="9197" y="2529"/>
                    <a:pt x="7838" y="1250"/>
                  </a:cubicBezTo>
                  <a:cubicBezTo>
                    <a:pt x="7015" y="477"/>
                    <a:pt x="5948" y="1"/>
                    <a:pt x="4849"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46"/>
            <p:cNvSpPr/>
            <p:nvPr/>
          </p:nvSpPr>
          <p:spPr>
            <a:xfrm>
              <a:off x="1365488" y="3403850"/>
              <a:ext cx="714500" cy="634125"/>
            </a:xfrm>
            <a:custGeom>
              <a:rect b="b" l="l" r="r" t="t"/>
              <a:pathLst>
                <a:path extrusionOk="0" h="25365" w="28580">
                  <a:moveTo>
                    <a:pt x="17433" y="1"/>
                  </a:moveTo>
                  <a:cubicBezTo>
                    <a:pt x="17107" y="1"/>
                    <a:pt x="16772" y="14"/>
                    <a:pt x="16430" y="39"/>
                  </a:cubicBezTo>
                  <a:cubicBezTo>
                    <a:pt x="12010" y="355"/>
                    <a:pt x="6435" y="2709"/>
                    <a:pt x="3900" y="5471"/>
                  </a:cubicBezTo>
                  <a:cubicBezTo>
                    <a:pt x="3699" y="5689"/>
                    <a:pt x="3515" y="5919"/>
                    <a:pt x="3341" y="6158"/>
                  </a:cubicBezTo>
                  <a:cubicBezTo>
                    <a:pt x="3094" y="6507"/>
                    <a:pt x="2866" y="6867"/>
                    <a:pt x="2656" y="7238"/>
                  </a:cubicBezTo>
                  <a:cubicBezTo>
                    <a:pt x="1" y="11905"/>
                    <a:pt x="141" y="18284"/>
                    <a:pt x="1834" y="22452"/>
                  </a:cubicBezTo>
                  <a:cubicBezTo>
                    <a:pt x="2219" y="23397"/>
                    <a:pt x="2729" y="24340"/>
                    <a:pt x="3681" y="24879"/>
                  </a:cubicBezTo>
                  <a:cubicBezTo>
                    <a:pt x="4303" y="25228"/>
                    <a:pt x="5026" y="25364"/>
                    <a:pt x="5796" y="25364"/>
                  </a:cubicBezTo>
                  <a:cubicBezTo>
                    <a:pt x="7139" y="25364"/>
                    <a:pt x="8628" y="24951"/>
                    <a:pt x="9978" y="24528"/>
                  </a:cubicBezTo>
                  <a:cubicBezTo>
                    <a:pt x="11390" y="24084"/>
                    <a:pt x="12804" y="23638"/>
                    <a:pt x="14217" y="23200"/>
                  </a:cubicBezTo>
                  <a:cubicBezTo>
                    <a:pt x="16128" y="22598"/>
                    <a:pt x="18038" y="21999"/>
                    <a:pt x="19947" y="21402"/>
                  </a:cubicBezTo>
                  <a:cubicBezTo>
                    <a:pt x="23043" y="20431"/>
                    <a:pt x="26578" y="19103"/>
                    <a:pt x="27775" y="16448"/>
                  </a:cubicBezTo>
                  <a:cubicBezTo>
                    <a:pt x="28579" y="14663"/>
                    <a:pt x="28037" y="12808"/>
                    <a:pt x="27406" y="11138"/>
                  </a:cubicBezTo>
                  <a:cubicBezTo>
                    <a:pt x="26609" y="9027"/>
                    <a:pt x="25678" y="6970"/>
                    <a:pt x="24616" y="4978"/>
                  </a:cubicBezTo>
                  <a:cubicBezTo>
                    <a:pt x="23647" y="3153"/>
                    <a:pt x="22449" y="1280"/>
                    <a:pt x="20320" y="459"/>
                  </a:cubicBezTo>
                  <a:cubicBezTo>
                    <a:pt x="20287" y="446"/>
                    <a:pt x="20258" y="434"/>
                    <a:pt x="20225" y="423"/>
                  </a:cubicBezTo>
                  <a:cubicBezTo>
                    <a:pt x="19863" y="293"/>
                    <a:pt x="19489" y="196"/>
                    <a:pt x="19110" y="136"/>
                  </a:cubicBezTo>
                  <a:cubicBezTo>
                    <a:pt x="18587" y="44"/>
                    <a:pt x="18025" y="1"/>
                    <a:pt x="17433"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46"/>
            <p:cNvSpPr/>
            <p:nvPr/>
          </p:nvSpPr>
          <p:spPr>
            <a:xfrm>
              <a:off x="1652138" y="4098625"/>
              <a:ext cx="481200" cy="345200"/>
            </a:xfrm>
            <a:custGeom>
              <a:rect b="b" l="l" r="r" t="t"/>
              <a:pathLst>
                <a:path extrusionOk="0" h="13808" w="19248">
                  <a:moveTo>
                    <a:pt x="15128" y="1"/>
                  </a:moveTo>
                  <a:cubicBezTo>
                    <a:pt x="14639" y="1"/>
                    <a:pt x="14146" y="125"/>
                    <a:pt x="13665" y="253"/>
                  </a:cubicBezTo>
                  <a:cubicBezTo>
                    <a:pt x="13429" y="315"/>
                    <a:pt x="13194" y="381"/>
                    <a:pt x="12956" y="446"/>
                  </a:cubicBezTo>
                  <a:cubicBezTo>
                    <a:pt x="10400" y="1148"/>
                    <a:pt x="7845" y="1952"/>
                    <a:pt x="5417" y="3017"/>
                  </a:cubicBezTo>
                  <a:cubicBezTo>
                    <a:pt x="3880" y="3693"/>
                    <a:pt x="2077" y="4240"/>
                    <a:pt x="893" y="5477"/>
                  </a:cubicBezTo>
                  <a:cubicBezTo>
                    <a:pt x="125" y="6281"/>
                    <a:pt x="1" y="7458"/>
                    <a:pt x="266" y="8667"/>
                  </a:cubicBezTo>
                  <a:cubicBezTo>
                    <a:pt x="335" y="8983"/>
                    <a:pt x="427" y="9294"/>
                    <a:pt x="542" y="9595"/>
                  </a:cubicBezTo>
                  <a:cubicBezTo>
                    <a:pt x="739" y="10131"/>
                    <a:pt x="991" y="10642"/>
                    <a:pt x="1293" y="11127"/>
                  </a:cubicBezTo>
                  <a:cubicBezTo>
                    <a:pt x="1971" y="12216"/>
                    <a:pt x="2857" y="13102"/>
                    <a:pt x="3692" y="13449"/>
                  </a:cubicBezTo>
                  <a:cubicBezTo>
                    <a:pt x="4308" y="13702"/>
                    <a:pt x="4967" y="13807"/>
                    <a:pt x="5639" y="13807"/>
                  </a:cubicBezTo>
                  <a:cubicBezTo>
                    <a:pt x="6588" y="13807"/>
                    <a:pt x="7564" y="13597"/>
                    <a:pt x="8478" y="13298"/>
                  </a:cubicBezTo>
                  <a:cubicBezTo>
                    <a:pt x="9393" y="13000"/>
                    <a:pt x="10307" y="12674"/>
                    <a:pt x="11215" y="12327"/>
                  </a:cubicBezTo>
                  <a:cubicBezTo>
                    <a:pt x="12704" y="11757"/>
                    <a:pt x="14177" y="11127"/>
                    <a:pt x="15608" y="10454"/>
                  </a:cubicBezTo>
                  <a:cubicBezTo>
                    <a:pt x="16397" y="10082"/>
                    <a:pt x="17197" y="9694"/>
                    <a:pt x="17866" y="9137"/>
                  </a:cubicBezTo>
                  <a:cubicBezTo>
                    <a:pt x="18703" y="8441"/>
                    <a:pt x="19248" y="7540"/>
                    <a:pt x="19198" y="6471"/>
                  </a:cubicBezTo>
                  <a:cubicBezTo>
                    <a:pt x="19156" y="5630"/>
                    <a:pt x="18820" y="4883"/>
                    <a:pt x="18542" y="4110"/>
                  </a:cubicBezTo>
                  <a:cubicBezTo>
                    <a:pt x="18431" y="3790"/>
                    <a:pt x="18334" y="3467"/>
                    <a:pt x="18237" y="3138"/>
                  </a:cubicBezTo>
                  <a:cubicBezTo>
                    <a:pt x="18142" y="2827"/>
                    <a:pt x="18047" y="2513"/>
                    <a:pt x="17921" y="2210"/>
                  </a:cubicBezTo>
                  <a:cubicBezTo>
                    <a:pt x="17831" y="1978"/>
                    <a:pt x="17722" y="1755"/>
                    <a:pt x="17594" y="1541"/>
                  </a:cubicBezTo>
                  <a:cubicBezTo>
                    <a:pt x="17126" y="770"/>
                    <a:pt x="16355" y="125"/>
                    <a:pt x="15423" y="17"/>
                  </a:cubicBezTo>
                  <a:cubicBezTo>
                    <a:pt x="15325" y="6"/>
                    <a:pt x="15227" y="1"/>
                    <a:pt x="15128"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46"/>
            <p:cNvSpPr/>
            <p:nvPr/>
          </p:nvSpPr>
          <p:spPr>
            <a:xfrm>
              <a:off x="1512138" y="3800250"/>
              <a:ext cx="218275" cy="357825"/>
            </a:xfrm>
            <a:custGeom>
              <a:rect b="b" l="l" r="r" t="t"/>
              <a:pathLst>
                <a:path extrusionOk="0" h="14313" w="8731">
                  <a:moveTo>
                    <a:pt x="2646" y="1"/>
                  </a:moveTo>
                  <a:cubicBezTo>
                    <a:pt x="1334" y="1"/>
                    <a:pt x="0" y="1233"/>
                    <a:pt x="612" y="2933"/>
                  </a:cubicBezTo>
                  <a:lnTo>
                    <a:pt x="4201" y="12897"/>
                  </a:lnTo>
                  <a:cubicBezTo>
                    <a:pt x="4559" y="13892"/>
                    <a:pt x="5318" y="14313"/>
                    <a:pt x="6085" y="14313"/>
                  </a:cubicBezTo>
                  <a:cubicBezTo>
                    <a:pt x="7397" y="14313"/>
                    <a:pt x="8730" y="13081"/>
                    <a:pt x="8117" y="11380"/>
                  </a:cubicBezTo>
                  <a:lnTo>
                    <a:pt x="4530" y="1416"/>
                  </a:lnTo>
                  <a:cubicBezTo>
                    <a:pt x="4172" y="422"/>
                    <a:pt x="3412" y="1"/>
                    <a:pt x="2646"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46"/>
            <p:cNvSpPr/>
            <p:nvPr/>
          </p:nvSpPr>
          <p:spPr>
            <a:xfrm>
              <a:off x="1802988" y="3697750"/>
              <a:ext cx="230600" cy="355125"/>
            </a:xfrm>
            <a:custGeom>
              <a:rect b="b" l="l" r="r" t="t"/>
              <a:pathLst>
                <a:path extrusionOk="0" h="14205" w="9224">
                  <a:moveTo>
                    <a:pt x="2702" y="0"/>
                  </a:moveTo>
                  <a:cubicBezTo>
                    <a:pt x="1369" y="0"/>
                    <a:pt x="0" y="1198"/>
                    <a:pt x="640" y="2806"/>
                  </a:cubicBezTo>
                  <a:lnTo>
                    <a:pt x="4666" y="12916"/>
                  </a:lnTo>
                  <a:cubicBezTo>
                    <a:pt x="5026" y="13823"/>
                    <a:pt x="5768" y="14205"/>
                    <a:pt x="6521" y="14205"/>
                  </a:cubicBezTo>
                  <a:cubicBezTo>
                    <a:pt x="7854" y="14205"/>
                    <a:pt x="9223" y="13008"/>
                    <a:pt x="8583" y="11400"/>
                  </a:cubicBezTo>
                  <a:cubicBezTo>
                    <a:pt x="7240" y="8028"/>
                    <a:pt x="5899" y="4659"/>
                    <a:pt x="4556" y="1288"/>
                  </a:cubicBezTo>
                  <a:cubicBezTo>
                    <a:pt x="4195" y="382"/>
                    <a:pt x="3454" y="0"/>
                    <a:pt x="2702"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1" name="Google Shape;1531;p46"/>
          <p:cNvGrpSpPr/>
          <p:nvPr/>
        </p:nvGrpSpPr>
        <p:grpSpPr>
          <a:xfrm>
            <a:off x="1482388" y="1066725"/>
            <a:ext cx="868175" cy="737200"/>
            <a:chOff x="-4758675" y="2306100"/>
            <a:chExt cx="868175" cy="737200"/>
          </a:xfrm>
        </p:grpSpPr>
        <p:sp>
          <p:nvSpPr>
            <p:cNvPr id="1532" name="Google Shape;1532;p46"/>
            <p:cNvSpPr/>
            <p:nvPr/>
          </p:nvSpPr>
          <p:spPr>
            <a:xfrm>
              <a:off x="-4758675" y="2306100"/>
              <a:ext cx="868175" cy="737200"/>
            </a:xfrm>
            <a:custGeom>
              <a:rect b="b" l="l" r="r" t="t"/>
              <a:pathLst>
                <a:path extrusionOk="0" h="29488" w="34727">
                  <a:moveTo>
                    <a:pt x="10584" y="6407"/>
                  </a:moveTo>
                  <a:cubicBezTo>
                    <a:pt x="10624" y="6419"/>
                    <a:pt x="22215" y="10549"/>
                    <a:pt x="25638" y="13371"/>
                  </a:cubicBezTo>
                  <a:cubicBezTo>
                    <a:pt x="25638" y="13371"/>
                    <a:pt x="17346" y="17605"/>
                    <a:pt x="6389" y="22754"/>
                  </a:cubicBezTo>
                  <a:cubicBezTo>
                    <a:pt x="6389" y="22754"/>
                    <a:pt x="7752" y="13711"/>
                    <a:pt x="10584" y="6407"/>
                  </a:cubicBezTo>
                  <a:close/>
                  <a:moveTo>
                    <a:pt x="7570" y="0"/>
                  </a:moveTo>
                  <a:cubicBezTo>
                    <a:pt x="7131" y="1131"/>
                    <a:pt x="6713" y="2283"/>
                    <a:pt x="6316" y="3447"/>
                  </a:cubicBezTo>
                  <a:cubicBezTo>
                    <a:pt x="6276" y="3554"/>
                    <a:pt x="6241" y="3659"/>
                    <a:pt x="6205" y="3766"/>
                  </a:cubicBezTo>
                  <a:cubicBezTo>
                    <a:pt x="5869" y="4757"/>
                    <a:pt x="5546" y="5756"/>
                    <a:pt x="5238" y="6754"/>
                  </a:cubicBezTo>
                  <a:cubicBezTo>
                    <a:pt x="5196" y="6890"/>
                    <a:pt x="5155" y="7026"/>
                    <a:pt x="5112" y="7160"/>
                  </a:cubicBezTo>
                  <a:cubicBezTo>
                    <a:pt x="4810" y="8153"/>
                    <a:pt x="4521" y="9143"/>
                    <a:pt x="4246" y="10124"/>
                  </a:cubicBezTo>
                  <a:cubicBezTo>
                    <a:pt x="4210" y="10248"/>
                    <a:pt x="4176" y="10374"/>
                    <a:pt x="4140" y="10498"/>
                  </a:cubicBezTo>
                  <a:cubicBezTo>
                    <a:pt x="3913" y="11320"/>
                    <a:pt x="3693" y="12136"/>
                    <a:pt x="3483" y="12938"/>
                  </a:cubicBezTo>
                  <a:lnTo>
                    <a:pt x="3398" y="13271"/>
                  </a:lnTo>
                  <a:cubicBezTo>
                    <a:pt x="3121" y="14340"/>
                    <a:pt x="2862" y="15389"/>
                    <a:pt x="2621" y="16403"/>
                  </a:cubicBezTo>
                  <a:cubicBezTo>
                    <a:pt x="2585" y="16548"/>
                    <a:pt x="2551" y="16690"/>
                    <a:pt x="2519" y="16833"/>
                  </a:cubicBezTo>
                  <a:cubicBezTo>
                    <a:pt x="2296" y="17771"/>
                    <a:pt x="2091" y="18680"/>
                    <a:pt x="1899" y="19552"/>
                  </a:cubicBezTo>
                  <a:cubicBezTo>
                    <a:pt x="1875" y="19661"/>
                    <a:pt x="1851" y="19770"/>
                    <a:pt x="1827" y="19877"/>
                  </a:cubicBezTo>
                  <a:cubicBezTo>
                    <a:pt x="1645" y="20715"/>
                    <a:pt x="1476" y="21517"/>
                    <a:pt x="1323" y="22273"/>
                  </a:cubicBezTo>
                  <a:cubicBezTo>
                    <a:pt x="1299" y="22392"/>
                    <a:pt x="1273" y="22508"/>
                    <a:pt x="1251" y="22623"/>
                  </a:cubicBezTo>
                  <a:cubicBezTo>
                    <a:pt x="1051" y="23609"/>
                    <a:pt x="876" y="24513"/>
                    <a:pt x="724" y="25320"/>
                  </a:cubicBezTo>
                  <a:cubicBezTo>
                    <a:pt x="709" y="25408"/>
                    <a:pt x="692" y="25495"/>
                    <a:pt x="675" y="25580"/>
                  </a:cubicBezTo>
                  <a:cubicBezTo>
                    <a:pt x="225" y="28007"/>
                    <a:pt x="0" y="29487"/>
                    <a:pt x="0" y="29487"/>
                  </a:cubicBezTo>
                  <a:cubicBezTo>
                    <a:pt x="19768" y="20200"/>
                    <a:pt x="34727" y="12563"/>
                    <a:pt x="34727" y="12563"/>
                  </a:cubicBezTo>
                  <a:cubicBezTo>
                    <a:pt x="33797" y="11905"/>
                    <a:pt x="32752" y="11240"/>
                    <a:pt x="31632" y="10583"/>
                  </a:cubicBezTo>
                  <a:cubicBezTo>
                    <a:pt x="31501" y="10508"/>
                    <a:pt x="31370" y="10431"/>
                    <a:pt x="31238" y="10357"/>
                  </a:cubicBezTo>
                  <a:cubicBezTo>
                    <a:pt x="29829" y="9544"/>
                    <a:pt x="28306" y="8742"/>
                    <a:pt x="26734" y="7964"/>
                  </a:cubicBezTo>
                  <a:lnTo>
                    <a:pt x="26367" y="7784"/>
                  </a:lnTo>
                  <a:cubicBezTo>
                    <a:pt x="25138" y="7181"/>
                    <a:pt x="23884" y="6594"/>
                    <a:pt x="22635" y="6030"/>
                  </a:cubicBezTo>
                  <a:cubicBezTo>
                    <a:pt x="22513" y="5974"/>
                    <a:pt x="22390" y="5920"/>
                    <a:pt x="22268" y="5865"/>
                  </a:cubicBezTo>
                  <a:cubicBezTo>
                    <a:pt x="21087" y="5335"/>
                    <a:pt x="19913" y="4825"/>
                    <a:pt x="18774" y="4346"/>
                  </a:cubicBezTo>
                  <a:cubicBezTo>
                    <a:pt x="18647" y="4293"/>
                    <a:pt x="18519" y="4239"/>
                    <a:pt x="18393" y="4186"/>
                  </a:cubicBezTo>
                  <a:cubicBezTo>
                    <a:pt x="17234" y="3700"/>
                    <a:pt x="16114" y="3245"/>
                    <a:pt x="15064" y="2827"/>
                  </a:cubicBezTo>
                  <a:cubicBezTo>
                    <a:pt x="14952" y="2781"/>
                    <a:pt x="14836" y="2735"/>
                    <a:pt x="14726" y="2692"/>
                  </a:cubicBezTo>
                  <a:cubicBezTo>
                    <a:pt x="13113" y="2052"/>
                    <a:pt x="11674" y="1503"/>
                    <a:pt x="10516" y="1071"/>
                  </a:cubicBezTo>
                  <a:lnTo>
                    <a:pt x="10211" y="957"/>
                  </a:lnTo>
                  <a:cubicBezTo>
                    <a:pt x="8569" y="347"/>
                    <a:pt x="7570" y="0"/>
                    <a:pt x="7570"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46"/>
            <p:cNvSpPr/>
            <p:nvPr/>
          </p:nvSpPr>
          <p:spPr>
            <a:xfrm>
              <a:off x="-4741775" y="2939100"/>
              <a:ext cx="72100" cy="11700"/>
            </a:xfrm>
            <a:custGeom>
              <a:rect b="b" l="l" r="r" t="t"/>
              <a:pathLst>
                <a:path extrusionOk="0" h="468" w="2884">
                  <a:moveTo>
                    <a:pt x="48" y="0"/>
                  </a:moveTo>
                  <a:cubicBezTo>
                    <a:pt x="33" y="87"/>
                    <a:pt x="16" y="175"/>
                    <a:pt x="1" y="260"/>
                  </a:cubicBezTo>
                  <a:cubicBezTo>
                    <a:pt x="728" y="376"/>
                    <a:pt x="1465" y="467"/>
                    <a:pt x="2192" y="467"/>
                  </a:cubicBezTo>
                  <a:cubicBezTo>
                    <a:pt x="2382" y="467"/>
                    <a:pt x="2572" y="461"/>
                    <a:pt x="2761" y="447"/>
                  </a:cubicBezTo>
                  <a:cubicBezTo>
                    <a:pt x="2883" y="439"/>
                    <a:pt x="2866" y="258"/>
                    <a:pt x="2756" y="241"/>
                  </a:cubicBezTo>
                  <a:cubicBezTo>
                    <a:pt x="1862" y="104"/>
                    <a:pt x="952" y="65"/>
                    <a:pt x="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46"/>
            <p:cNvSpPr/>
            <p:nvPr/>
          </p:nvSpPr>
          <p:spPr>
            <a:xfrm>
              <a:off x="-4727400" y="2862925"/>
              <a:ext cx="37425" cy="14100"/>
            </a:xfrm>
            <a:custGeom>
              <a:rect b="b" l="l" r="r" t="t"/>
              <a:pathLst>
                <a:path extrusionOk="0" h="564" w="1497">
                  <a:moveTo>
                    <a:pt x="72" y="0"/>
                  </a:moveTo>
                  <a:cubicBezTo>
                    <a:pt x="48" y="119"/>
                    <a:pt x="22" y="235"/>
                    <a:pt x="0" y="350"/>
                  </a:cubicBezTo>
                  <a:cubicBezTo>
                    <a:pt x="427" y="416"/>
                    <a:pt x="850" y="505"/>
                    <a:pt x="1276" y="563"/>
                  </a:cubicBezTo>
                  <a:cubicBezTo>
                    <a:pt x="1283" y="563"/>
                    <a:pt x="1289" y="564"/>
                    <a:pt x="1295" y="564"/>
                  </a:cubicBezTo>
                  <a:cubicBezTo>
                    <a:pt x="1444" y="564"/>
                    <a:pt x="1496" y="326"/>
                    <a:pt x="1343" y="280"/>
                  </a:cubicBezTo>
                  <a:cubicBezTo>
                    <a:pt x="928" y="153"/>
                    <a:pt x="502" y="60"/>
                    <a:pt x="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46"/>
            <p:cNvSpPr/>
            <p:nvPr/>
          </p:nvSpPr>
          <p:spPr>
            <a:xfrm>
              <a:off x="-4712950" y="2794900"/>
              <a:ext cx="46900" cy="14350"/>
            </a:xfrm>
            <a:custGeom>
              <a:rect b="b" l="l" r="r" t="t"/>
              <a:pathLst>
                <a:path extrusionOk="0" h="574" w="1876">
                  <a:moveTo>
                    <a:pt x="71" y="0"/>
                  </a:moveTo>
                  <a:cubicBezTo>
                    <a:pt x="48" y="109"/>
                    <a:pt x="24" y="220"/>
                    <a:pt x="0" y="325"/>
                  </a:cubicBezTo>
                  <a:cubicBezTo>
                    <a:pt x="552" y="418"/>
                    <a:pt x="1105" y="525"/>
                    <a:pt x="1662" y="573"/>
                  </a:cubicBezTo>
                  <a:cubicBezTo>
                    <a:pt x="1668" y="573"/>
                    <a:pt x="1674" y="574"/>
                    <a:pt x="1680" y="574"/>
                  </a:cubicBezTo>
                  <a:cubicBezTo>
                    <a:pt x="1868" y="574"/>
                    <a:pt x="1876" y="308"/>
                    <a:pt x="1694" y="267"/>
                  </a:cubicBezTo>
                  <a:cubicBezTo>
                    <a:pt x="1159" y="145"/>
                    <a:pt x="614" y="78"/>
                    <a:pt x="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46"/>
            <p:cNvSpPr/>
            <p:nvPr/>
          </p:nvSpPr>
          <p:spPr>
            <a:xfrm>
              <a:off x="-4695725" y="2716125"/>
              <a:ext cx="50050" cy="15425"/>
            </a:xfrm>
            <a:custGeom>
              <a:rect b="b" l="l" r="r" t="t"/>
              <a:pathLst>
                <a:path extrusionOk="0" h="617" w="2002">
                  <a:moveTo>
                    <a:pt x="103" y="1"/>
                  </a:moveTo>
                  <a:cubicBezTo>
                    <a:pt x="69" y="145"/>
                    <a:pt x="35" y="288"/>
                    <a:pt x="1" y="431"/>
                  </a:cubicBezTo>
                  <a:cubicBezTo>
                    <a:pt x="587" y="517"/>
                    <a:pt x="1180" y="570"/>
                    <a:pt x="1748" y="616"/>
                  </a:cubicBezTo>
                  <a:cubicBezTo>
                    <a:pt x="1754" y="616"/>
                    <a:pt x="1760" y="617"/>
                    <a:pt x="1766" y="617"/>
                  </a:cubicBezTo>
                  <a:cubicBezTo>
                    <a:pt x="1981" y="617"/>
                    <a:pt x="2002" y="300"/>
                    <a:pt x="1784" y="261"/>
                  </a:cubicBezTo>
                  <a:cubicBezTo>
                    <a:pt x="1242" y="165"/>
                    <a:pt x="674" y="69"/>
                    <a:pt x="1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46"/>
            <p:cNvSpPr/>
            <p:nvPr/>
          </p:nvSpPr>
          <p:spPr>
            <a:xfrm>
              <a:off x="-4673750" y="2629550"/>
              <a:ext cx="50450" cy="22500"/>
            </a:xfrm>
            <a:custGeom>
              <a:rect b="b" l="l" r="r" t="t"/>
              <a:pathLst>
                <a:path extrusionOk="0" h="900" w="2018">
                  <a:moveTo>
                    <a:pt x="87" y="0"/>
                  </a:moveTo>
                  <a:lnTo>
                    <a:pt x="1" y="332"/>
                  </a:lnTo>
                  <a:lnTo>
                    <a:pt x="75" y="360"/>
                  </a:lnTo>
                  <a:cubicBezTo>
                    <a:pt x="657" y="580"/>
                    <a:pt x="1234" y="795"/>
                    <a:pt x="1851" y="897"/>
                  </a:cubicBezTo>
                  <a:cubicBezTo>
                    <a:pt x="1860" y="899"/>
                    <a:pt x="1868" y="900"/>
                    <a:pt x="1875" y="900"/>
                  </a:cubicBezTo>
                  <a:cubicBezTo>
                    <a:pt x="2000" y="900"/>
                    <a:pt x="2018" y="712"/>
                    <a:pt x="1906" y="660"/>
                  </a:cubicBezTo>
                  <a:cubicBezTo>
                    <a:pt x="1326" y="381"/>
                    <a:pt x="709" y="207"/>
                    <a:pt x="101" y="5"/>
                  </a:cubicBezTo>
                  <a:cubicBezTo>
                    <a:pt x="96" y="4"/>
                    <a:pt x="91" y="2"/>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46"/>
            <p:cNvSpPr/>
            <p:nvPr/>
          </p:nvSpPr>
          <p:spPr>
            <a:xfrm>
              <a:off x="-4655175" y="2559150"/>
              <a:ext cx="59325" cy="21675"/>
            </a:xfrm>
            <a:custGeom>
              <a:rect b="b" l="l" r="r" t="t"/>
              <a:pathLst>
                <a:path extrusionOk="0" h="867" w="2373">
                  <a:moveTo>
                    <a:pt x="106" y="0"/>
                  </a:moveTo>
                  <a:cubicBezTo>
                    <a:pt x="70" y="126"/>
                    <a:pt x="36" y="250"/>
                    <a:pt x="0" y="376"/>
                  </a:cubicBezTo>
                  <a:cubicBezTo>
                    <a:pt x="34" y="377"/>
                    <a:pt x="68" y="383"/>
                    <a:pt x="102" y="388"/>
                  </a:cubicBezTo>
                  <a:cubicBezTo>
                    <a:pt x="782" y="476"/>
                    <a:pt x="1433" y="677"/>
                    <a:pt x="2092" y="858"/>
                  </a:cubicBezTo>
                  <a:cubicBezTo>
                    <a:pt x="2111" y="864"/>
                    <a:pt x="2128" y="866"/>
                    <a:pt x="2145" y="866"/>
                  </a:cubicBezTo>
                  <a:cubicBezTo>
                    <a:pt x="2304" y="866"/>
                    <a:pt x="2372" y="640"/>
                    <a:pt x="2203" y="563"/>
                  </a:cubicBezTo>
                  <a:cubicBezTo>
                    <a:pt x="1596" y="282"/>
                    <a:pt x="853" y="78"/>
                    <a:pt x="1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46"/>
            <p:cNvSpPr/>
            <p:nvPr/>
          </p:nvSpPr>
          <p:spPr>
            <a:xfrm>
              <a:off x="-4630825" y="2474925"/>
              <a:ext cx="53975" cy="23700"/>
            </a:xfrm>
            <a:custGeom>
              <a:rect b="b" l="l" r="r" t="t"/>
              <a:pathLst>
                <a:path extrusionOk="0" h="948" w="2159">
                  <a:moveTo>
                    <a:pt x="126" y="1"/>
                  </a:moveTo>
                  <a:cubicBezTo>
                    <a:pt x="82" y="135"/>
                    <a:pt x="43" y="271"/>
                    <a:pt x="0" y="407"/>
                  </a:cubicBezTo>
                  <a:cubicBezTo>
                    <a:pt x="622" y="609"/>
                    <a:pt x="1258" y="781"/>
                    <a:pt x="1861" y="941"/>
                  </a:cubicBezTo>
                  <a:cubicBezTo>
                    <a:pt x="1878" y="945"/>
                    <a:pt x="1894" y="947"/>
                    <a:pt x="1909" y="947"/>
                  </a:cubicBezTo>
                  <a:cubicBezTo>
                    <a:pt x="2077" y="947"/>
                    <a:pt x="2158" y="703"/>
                    <a:pt x="1975" y="635"/>
                  </a:cubicBezTo>
                  <a:cubicBezTo>
                    <a:pt x="1385" y="419"/>
                    <a:pt x="760" y="193"/>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46"/>
            <p:cNvSpPr/>
            <p:nvPr/>
          </p:nvSpPr>
          <p:spPr>
            <a:xfrm>
              <a:off x="-4603525" y="2392250"/>
              <a:ext cx="47225" cy="27925"/>
            </a:xfrm>
            <a:custGeom>
              <a:rect b="b" l="l" r="r" t="t"/>
              <a:pathLst>
                <a:path extrusionOk="0" h="1117" w="1889">
                  <a:moveTo>
                    <a:pt x="110" y="1"/>
                  </a:moveTo>
                  <a:cubicBezTo>
                    <a:pt x="72" y="106"/>
                    <a:pt x="35" y="213"/>
                    <a:pt x="1" y="319"/>
                  </a:cubicBezTo>
                  <a:cubicBezTo>
                    <a:pt x="55" y="349"/>
                    <a:pt x="108" y="378"/>
                    <a:pt x="160" y="407"/>
                  </a:cubicBezTo>
                  <a:cubicBezTo>
                    <a:pt x="628" y="665"/>
                    <a:pt x="1110" y="896"/>
                    <a:pt x="1603" y="1102"/>
                  </a:cubicBezTo>
                  <a:cubicBezTo>
                    <a:pt x="1627" y="1112"/>
                    <a:pt x="1650" y="1116"/>
                    <a:pt x="1670" y="1116"/>
                  </a:cubicBezTo>
                  <a:cubicBezTo>
                    <a:pt x="1826" y="1116"/>
                    <a:pt x="1888" y="869"/>
                    <a:pt x="1721" y="789"/>
                  </a:cubicBezTo>
                  <a:cubicBezTo>
                    <a:pt x="1224" y="552"/>
                    <a:pt x="726" y="315"/>
                    <a:pt x="237" y="67"/>
                  </a:cubicBezTo>
                  <a:cubicBezTo>
                    <a:pt x="194" y="45"/>
                    <a:pt x="152" y="23"/>
                    <a:pt x="1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46"/>
            <p:cNvSpPr/>
            <p:nvPr/>
          </p:nvSpPr>
          <p:spPr>
            <a:xfrm>
              <a:off x="-4509175" y="2329975"/>
              <a:ext cx="13425" cy="58575"/>
            </a:xfrm>
            <a:custGeom>
              <a:rect b="b" l="l" r="r" t="t"/>
              <a:pathLst>
                <a:path extrusionOk="0" h="2343" w="537">
                  <a:moveTo>
                    <a:pt x="232" y="1"/>
                  </a:moveTo>
                  <a:cubicBezTo>
                    <a:pt x="220" y="89"/>
                    <a:pt x="207" y="176"/>
                    <a:pt x="195" y="259"/>
                  </a:cubicBezTo>
                  <a:cubicBezTo>
                    <a:pt x="96" y="886"/>
                    <a:pt x="20" y="1511"/>
                    <a:pt x="3" y="2145"/>
                  </a:cubicBezTo>
                  <a:cubicBezTo>
                    <a:pt x="0" y="2272"/>
                    <a:pt x="99" y="2342"/>
                    <a:pt x="196" y="2342"/>
                  </a:cubicBezTo>
                  <a:cubicBezTo>
                    <a:pt x="277" y="2342"/>
                    <a:pt x="357" y="2292"/>
                    <a:pt x="370" y="2183"/>
                  </a:cubicBezTo>
                  <a:cubicBezTo>
                    <a:pt x="394" y="1987"/>
                    <a:pt x="448" y="969"/>
                    <a:pt x="536" y="116"/>
                  </a:cubicBezTo>
                  <a:lnTo>
                    <a:pt x="23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46"/>
            <p:cNvSpPr/>
            <p:nvPr/>
          </p:nvSpPr>
          <p:spPr>
            <a:xfrm>
              <a:off x="-4406025" y="2373350"/>
              <a:ext cx="23975" cy="47575"/>
            </a:xfrm>
            <a:custGeom>
              <a:rect b="b" l="l" r="r" t="t"/>
              <a:pathLst>
                <a:path extrusionOk="0" h="1903" w="959">
                  <a:moveTo>
                    <a:pt x="618" y="1"/>
                  </a:moveTo>
                  <a:cubicBezTo>
                    <a:pt x="615" y="11"/>
                    <a:pt x="610" y="21"/>
                    <a:pt x="606" y="31"/>
                  </a:cubicBezTo>
                  <a:cubicBezTo>
                    <a:pt x="372" y="578"/>
                    <a:pt x="80" y="1146"/>
                    <a:pt x="12" y="1743"/>
                  </a:cubicBezTo>
                  <a:cubicBezTo>
                    <a:pt x="0" y="1835"/>
                    <a:pt x="83" y="1902"/>
                    <a:pt x="163" y="1902"/>
                  </a:cubicBezTo>
                  <a:cubicBezTo>
                    <a:pt x="205" y="1902"/>
                    <a:pt x="246" y="1884"/>
                    <a:pt x="273" y="1841"/>
                  </a:cubicBezTo>
                  <a:cubicBezTo>
                    <a:pt x="579" y="1357"/>
                    <a:pt x="722" y="777"/>
                    <a:pt x="916" y="244"/>
                  </a:cubicBezTo>
                  <a:cubicBezTo>
                    <a:pt x="931" y="208"/>
                    <a:pt x="945" y="171"/>
                    <a:pt x="958" y="135"/>
                  </a:cubicBezTo>
                  <a:cubicBezTo>
                    <a:pt x="846" y="91"/>
                    <a:pt x="732" y="45"/>
                    <a:pt x="6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46"/>
            <p:cNvSpPr/>
            <p:nvPr/>
          </p:nvSpPr>
          <p:spPr>
            <a:xfrm>
              <a:off x="-4313925" y="2410750"/>
              <a:ext cx="24650" cy="42875"/>
            </a:xfrm>
            <a:custGeom>
              <a:rect b="b" l="l" r="r" t="t"/>
              <a:pathLst>
                <a:path extrusionOk="0" h="1715" w="986">
                  <a:moveTo>
                    <a:pt x="607" y="0"/>
                  </a:moveTo>
                  <a:cubicBezTo>
                    <a:pt x="411" y="479"/>
                    <a:pt x="224" y="965"/>
                    <a:pt x="54" y="1453"/>
                  </a:cubicBezTo>
                  <a:cubicBezTo>
                    <a:pt x="1" y="1606"/>
                    <a:pt x="123" y="1714"/>
                    <a:pt x="246" y="1714"/>
                  </a:cubicBezTo>
                  <a:cubicBezTo>
                    <a:pt x="317" y="1714"/>
                    <a:pt x="388" y="1678"/>
                    <a:pt x="425" y="1592"/>
                  </a:cubicBezTo>
                  <a:cubicBezTo>
                    <a:pt x="625" y="1118"/>
                    <a:pt x="809" y="641"/>
                    <a:pt x="986" y="160"/>
                  </a:cubicBezTo>
                  <a:cubicBezTo>
                    <a:pt x="858" y="107"/>
                    <a:pt x="731" y="53"/>
                    <a:pt x="60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46"/>
            <p:cNvSpPr/>
            <p:nvPr/>
          </p:nvSpPr>
          <p:spPr>
            <a:xfrm>
              <a:off x="-4215550" y="2452725"/>
              <a:ext cx="22800" cy="49975"/>
            </a:xfrm>
            <a:custGeom>
              <a:rect b="b" l="l" r="r" t="t"/>
              <a:pathLst>
                <a:path extrusionOk="0" h="1999" w="912">
                  <a:moveTo>
                    <a:pt x="543" y="0"/>
                  </a:moveTo>
                  <a:cubicBezTo>
                    <a:pt x="305" y="569"/>
                    <a:pt x="132" y="1166"/>
                    <a:pt x="23" y="1774"/>
                  </a:cubicBezTo>
                  <a:cubicBezTo>
                    <a:pt x="1" y="1911"/>
                    <a:pt x="127" y="1999"/>
                    <a:pt x="245" y="1999"/>
                  </a:cubicBezTo>
                  <a:cubicBezTo>
                    <a:pt x="323" y="1999"/>
                    <a:pt x="398" y="1959"/>
                    <a:pt x="422" y="1868"/>
                  </a:cubicBezTo>
                  <a:cubicBezTo>
                    <a:pt x="575" y="1292"/>
                    <a:pt x="735" y="726"/>
                    <a:pt x="912" y="165"/>
                  </a:cubicBezTo>
                  <a:cubicBezTo>
                    <a:pt x="789" y="109"/>
                    <a:pt x="665" y="55"/>
                    <a:pt x="5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46"/>
            <p:cNvSpPr/>
            <p:nvPr/>
          </p:nvSpPr>
          <p:spPr>
            <a:xfrm>
              <a:off x="-4115250" y="2500675"/>
              <a:ext cx="24975" cy="54500"/>
            </a:xfrm>
            <a:custGeom>
              <a:rect b="b" l="l" r="r" t="t"/>
              <a:pathLst>
                <a:path extrusionOk="0" h="2180" w="999">
                  <a:moveTo>
                    <a:pt x="632" y="1"/>
                  </a:moveTo>
                  <a:cubicBezTo>
                    <a:pt x="596" y="93"/>
                    <a:pt x="562" y="186"/>
                    <a:pt x="528" y="276"/>
                  </a:cubicBezTo>
                  <a:cubicBezTo>
                    <a:pt x="316" y="837"/>
                    <a:pt x="141" y="1396"/>
                    <a:pt x="25" y="1984"/>
                  </a:cubicBezTo>
                  <a:cubicBezTo>
                    <a:pt x="1" y="2105"/>
                    <a:pt x="106" y="2179"/>
                    <a:pt x="209" y="2179"/>
                  </a:cubicBezTo>
                  <a:cubicBezTo>
                    <a:pt x="280" y="2179"/>
                    <a:pt x="350" y="2144"/>
                    <a:pt x="377" y="2066"/>
                  </a:cubicBezTo>
                  <a:cubicBezTo>
                    <a:pt x="576" y="1491"/>
                    <a:pt x="746" y="908"/>
                    <a:pt x="943" y="334"/>
                  </a:cubicBezTo>
                  <a:cubicBezTo>
                    <a:pt x="961" y="283"/>
                    <a:pt x="978" y="232"/>
                    <a:pt x="999" y="181"/>
                  </a:cubicBezTo>
                  <a:lnTo>
                    <a:pt x="63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46"/>
            <p:cNvSpPr/>
            <p:nvPr/>
          </p:nvSpPr>
          <p:spPr>
            <a:xfrm>
              <a:off x="-4011250" y="2565000"/>
              <a:ext cx="43375" cy="52775"/>
            </a:xfrm>
            <a:custGeom>
              <a:rect b="b" l="l" r="r" t="t"/>
              <a:pathLst>
                <a:path extrusionOk="0" h="2111" w="1735">
                  <a:moveTo>
                    <a:pt x="1341" y="1"/>
                  </a:moveTo>
                  <a:cubicBezTo>
                    <a:pt x="909" y="572"/>
                    <a:pt x="506" y="1167"/>
                    <a:pt x="115" y="1760"/>
                  </a:cubicBezTo>
                  <a:cubicBezTo>
                    <a:pt x="1" y="1933"/>
                    <a:pt x="152" y="2111"/>
                    <a:pt x="310" y="2111"/>
                  </a:cubicBezTo>
                  <a:cubicBezTo>
                    <a:pt x="372" y="2111"/>
                    <a:pt x="435" y="2083"/>
                    <a:pt x="484" y="2018"/>
                  </a:cubicBezTo>
                  <a:cubicBezTo>
                    <a:pt x="914" y="1435"/>
                    <a:pt x="1342" y="842"/>
                    <a:pt x="1735" y="227"/>
                  </a:cubicBezTo>
                  <a:cubicBezTo>
                    <a:pt x="1604" y="152"/>
                    <a:pt x="1473" y="75"/>
                    <a:pt x="13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7" name="Google Shape;1547;p46"/>
          <p:cNvGrpSpPr/>
          <p:nvPr/>
        </p:nvGrpSpPr>
        <p:grpSpPr>
          <a:xfrm rot="2233302">
            <a:off x="7066571" y="3045606"/>
            <a:ext cx="1007099" cy="1024199"/>
            <a:chOff x="-5107387" y="3465875"/>
            <a:chExt cx="1007100" cy="1024200"/>
          </a:xfrm>
        </p:grpSpPr>
        <p:sp>
          <p:nvSpPr>
            <p:cNvPr id="1548" name="Google Shape;1548;p46"/>
            <p:cNvSpPr/>
            <p:nvPr/>
          </p:nvSpPr>
          <p:spPr>
            <a:xfrm>
              <a:off x="-4363212" y="3611850"/>
              <a:ext cx="178850" cy="134450"/>
            </a:xfrm>
            <a:custGeom>
              <a:rect b="b" l="l" r="r" t="t"/>
              <a:pathLst>
                <a:path extrusionOk="0" h="5378" w="7154">
                  <a:moveTo>
                    <a:pt x="6040" y="0"/>
                  </a:moveTo>
                  <a:lnTo>
                    <a:pt x="0" y="2169"/>
                  </a:lnTo>
                  <a:lnTo>
                    <a:pt x="1225" y="5377"/>
                  </a:lnTo>
                  <a:lnTo>
                    <a:pt x="7153" y="2587"/>
                  </a:lnTo>
                  <a:lnTo>
                    <a:pt x="5511" y="1812"/>
                  </a:lnTo>
                  <a:lnTo>
                    <a:pt x="6040" y="0"/>
                  </a:ln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46"/>
            <p:cNvSpPr/>
            <p:nvPr/>
          </p:nvSpPr>
          <p:spPr>
            <a:xfrm>
              <a:off x="-4317687" y="3746825"/>
              <a:ext cx="178850" cy="134450"/>
            </a:xfrm>
            <a:custGeom>
              <a:rect b="b" l="l" r="r" t="t"/>
              <a:pathLst>
                <a:path extrusionOk="0" h="5378" w="7154">
                  <a:moveTo>
                    <a:pt x="6041" y="0"/>
                  </a:moveTo>
                  <a:lnTo>
                    <a:pt x="1" y="2169"/>
                  </a:lnTo>
                  <a:lnTo>
                    <a:pt x="1226" y="5377"/>
                  </a:lnTo>
                  <a:lnTo>
                    <a:pt x="7154" y="2585"/>
                  </a:lnTo>
                  <a:lnTo>
                    <a:pt x="5512" y="1812"/>
                  </a:lnTo>
                  <a:lnTo>
                    <a:pt x="6041" y="0"/>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46"/>
            <p:cNvSpPr/>
            <p:nvPr/>
          </p:nvSpPr>
          <p:spPr>
            <a:xfrm>
              <a:off x="-4279137" y="3866200"/>
              <a:ext cx="178850" cy="134450"/>
            </a:xfrm>
            <a:custGeom>
              <a:rect b="b" l="l" r="r" t="t"/>
              <a:pathLst>
                <a:path extrusionOk="0" h="5378" w="7154">
                  <a:moveTo>
                    <a:pt x="6040" y="1"/>
                  </a:moveTo>
                  <a:lnTo>
                    <a:pt x="0" y="2169"/>
                  </a:lnTo>
                  <a:lnTo>
                    <a:pt x="1226" y="5378"/>
                  </a:lnTo>
                  <a:lnTo>
                    <a:pt x="7153" y="2587"/>
                  </a:lnTo>
                  <a:lnTo>
                    <a:pt x="5512" y="1812"/>
                  </a:lnTo>
                  <a:lnTo>
                    <a:pt x="6040" y="1"/>
                  </a:ln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46"/>
            <p:cNvSpPr/>
            <p:nvPr/>
          </p:nvSpPr>
          <p:spPr>
            <a:xfrm>
              <a:off x="-5107387" y="3465875"/>
              <a:ext cx="986700" cy="1024200"/>
            </a:xfrm>
            <a:custGeom>
              <a:rect b="b" l="l" r="r" t="t"/>
              <a:pathLst>
                <a:path extrusionOk="0" h="40968" w="39468">
                  <a:moveTo>
                    <a:pt x="29662" y="0"/>
                  </a:moveTo>
                  <a:cubicBezTo>
                    <a:pt x="20439" y="1674"/>
                    <a:pt x="11690" y="3978"/>
                    <a:pt x="6116" y="5569"/>
                  </a:cubicBezTo>
                  <a:cubicBezTo>
                    <a:pt x="5255" y="5816"/>
                    <a:pt x="4470" y="6045"/>
                    <a:pt x="3771" y="6251"/>
                  </a:cubicBezTo>
                  <a:cubicBezTo>
                    <a:pt x="1388" y="6956"/>
                    <a:pt x="0" y="7406"/>
                    <a:pt x="0" y="7406"/>
                  </a:cubicBezTo>
                  <a:cubicBezTo>
                    <a:pt x="1405" y="17936"/>
                    <a:pt x="9124" y="40968"/>
                    <a:pt x="9124" y="40968"/>
                  </a:cubicBezTo>
                  <a:cubicBezTo>
                    <a:pt x="10992" y="40708"/>
                    <a:pt x="13011" y="40349"/>
                    <a:pt x="15093" y="39931"/>
                  </a:cubicBezTo>
                  <a:cubicBezTo>
                    <a:pt x="26387" y="37663"/>
                    <a:pt x="39468" y="33606"/>
                    <a:pt x="39468" y="33606"/>
                  </a:cubicBezTo>
                  <a:cubicBezTo>
                    <a:pt x="39384" y="33232"/>
                    <a:pt x="39291" y="32845"/>
                    <a:pt x="39194" y="32444"/>
                  </a:cubicBezTo>
                  <a:cubicBezTo>
                    <a:pt x="36519" y="21353"/>
                    <a:pt x="29662" y="0"/>
                    <a:pt x="29662"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46"/>
            <p:cNvSpPr/>
            <p:nvPr/>
          </p:nvSpPr>
          <p:spPr>
            <a:xfrm>
              <a:off x="-5107387" y="3605100"/>
              <a:ext cx="377325" cy="884975"/>
            </a:xfrm>
            <a:custGeom>
              <a:rect b="b" l="l" r="r" t="t"/>
              <a:pathLst>
                <a:path extrusionOk="0" h="35399" w="15093">
                  <a:moveTo>
                    <a:pt x="6116" y="0"/>
                  </a:moveTo>
                  <a:cubicBezTo>
                    <a:pt x="5255" y="247"/>
                    <a:pt x="4470" y="476"/>
                    <a:pt x="3771" y="682"/>
                  </a:cubicBezTo>
                  <a:cubicBezTo>
                    <a:pt x="1388" y="1387"/>
                    <a:pt x="0" y="1837"/>
                    <a:pt x="0" y="1837"/>
                  </a:cubicBezTo>
                  <a:cubicBezTo>
                    <a:pt x="1405" y="12367"/>
                    <a:pt x="9124" y="35399"/>
                    <a:pt x="9124" y="35399"/>
                  </a:cubicBezTo>
                  <a:cubicBezTo>
                    <a:pt x="10992" y="35139"/>
                    <a:pt x="13011" y="34780"/>
                    <a:pt x="15093" y="34362"/>
                  </a:cubicBezTo>
                  <a:cubicBezTo>
                    <a:pt x="13159" y="27860"/>
                    <a:pt x="9772" y="16337"/>
                    <a:pt x="8538" y="11976"/>
                  </a:cubicBezTo>
                  <a:cubicBezTo>
                    <a:pt x="8326" y="11223"/>
                    <a:pt x="8178" y="10683"/>
                    <a:pt x="8111" y="10419"/>
                  </a:cubicBezTo>
                  <a:cubicBezTo>
                    <a:pt x="7343" y="7350"/>
                    <a:pt x="7017" y="3396"/>
                    <a:pt x="6116"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46"/>
            <p:cNvSpPr/>
            <p:nvPr/>
          </p:nvSpPr>
          <p:spPr>
            <a:xfrm>
              <a:off x="-4778062" y="3747875"/>
              <a:ext cx="446225" cy="352950"/>
            </a:xfrm>
            <a:custGeom>
              <a:rect b="b" l="l" r="r" t="t"/>
              <a:pathLst>
                <a:path extrusionOk="0" h="14118" w="17849">
                  <a:moveTo>
                    <a:pt x="13982" y="1"/>
                  </a:moveTo>
                  <a:cubicBezTo>
                    <a:pt x="9409" y="1034"/>
                    <a:pt x="3684" y="2980"/>
                    <a:pt x="1063" y="3904"/>
                  </a:cubicBezTo>
                  <a:cubicBezTo>
                    <a:pt x="1264" y="4843"/>
                    <a:pt x="951" y="5891"/>
                    <a:pt x="1" y="6372"/>
                  </a:cubicBezTo>
                  <a:cubicBezTo>
                    <a:pt x="545" y="8870"/>
                    <a:pt x="1367" y="11443"/>
                    <a:pt x="1904" y="13013"/>
                  </a:cubicBezTo>
                  <a:cubicBezTo>
                    <a:pt x="2016" y="12999"/>
                    <a:pt x="2124" y="12991"/>
                    <a:pt x="2229" y="12991"/>
                  </a:cubicBezTo>
                  <a:cubicBezTo>
                    <a:pt x="3090" y="12991"/>
                    <a:pt x="3720" y="13470"/>
                    <a:pt x="4063" y="14118"/>
                  </a:cubicBezTo>
                  <a:cubicBezTo>
                    <a:pt x="8335" y="13001"/>
                    <a:pt x="13695" y="11282"/>
                    <a:pt x="16392" y="10396"/>
                  </a:cubicBezTo>
                  <a:cubicBezTo>
                    <a:pt x="16373" y="9501"/>
                    <a:pt x="16825" y="8608"/>
                    <a:pt x="17848" y="8282"/>
                  </a:cubicBezTo>
                  <a:cubicBezTo>
                    <a:pt x="17310" y="5347"/>
                    <a:pt x="16618" y="2734"/>
                    <a:pt x="16168" y="1172"/>
                  </a:cubicBezTo>
                  <a:cubicBezTo>
                    <a:pt x="16059" y="1186"/>
                    <a:pt x="15953" y="1193"/>
                    <a:pt x="15851" y="1193"/>
                  </a:cubicBezTo>
                  <a:cubicBezTo>
                    <a:pt x="14960" y="1193"/>
                    <a:pt x="14317" y="682"/>
                    <a:pt x="13982"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7" name="Shape 1557"/>
        <p:cNvGrpSpPr/>
        <p:nvPr/>
      </p:nvGrpSpPr>
      <p:grpSpPr>
        <a:xfrm>
          <a:off x="0" y="0"/>
          <a:ext cx="0" cy="0"/>
          <a:chOff x="0" y="0"/>
          <a:chExt cx="0" cy="0"/>
        </a:xfrm>
      </p:grpSpPr>
      <p:sp>
        <p:nvSpPr>
          <p:cNvPr id="1558" name="Google Shape;1558;p47"/>
          <p:cNvSpPr txBox="1"/>
          <p:nvPr>
            <p:ph type="title"/>
          </p:nvPr>
        </p:nvSpPr>
        <p:spPr>
          <a:xfrm>
            <a:off x="715100" y="2513863"/>
            <a:ext cx="4108800" cy="682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1559" name="Google Shape;1559;p47"/>
          <p:cNvSpPr txBox="1"/>
          <p:nvPr>
            <p:ph idx="1" type="subTitle"/>
          </p:nvPr>
        </p:nvSpPr>
        <p:spPr>
          <a:xfrm>
            <a:off x="720000" y="3285788"/>
            <a:ext cx="41088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Review from Last Year</a:t>
            </a:r>
            <a:endParaRPr/>
          </a:p>
        </p:txBody>
      </p:sp>
      <p:grpSp>
        <p:nvGrpSpPr>
          <p:cNvPr id="1560" name="Google Shape;1560;p47"/>
          <p:cNvGrpSpPr/>
          <p:nvPr/>
        </p:nvGrpSpPr>
        <p:grpSpPr>
          <a:xfrm>
            <a:off x="6487584" y="2743229"/>
            <a:ext cx="1336371" cy="1458651"/>
            <a:chOff x="3034600" y="577975"/>
            <a:chExt cx="908725" cy="991875"/>
          </a:xfrm>
        </p:grpSpPr>
        <p:sp>
          <p:nvSpPr>
            <p:cNvPr id="1561" name="Google Shape;1561;p47"/>
            <p:cNvSpPr/>
            <p:nvPr/>
          </p:nvSpPr>
          <p:spPr>
            <a:xfrm>
              <a:off x="3034650" y="577975"/>
              <a:ext cx="908675" cy="991775"/>
            </a:xfrm>
            <a:custGeom>
              <a:rect b="b" l="l" r="r" t="t"/>
              <a:pathLst>
                <a:path extrusionOk="0" h="39671" w="36347">
                  <a:moveTo>
                    <a:pt x="21692" y="1"/>
                  </a:moveTo>
                  <a:cubicBezTo>
                    <a:pt x="21438" y="1"/>
                    <a:pt x="21180" y="49"/>
                    <a:pt x="20932" y="149"/>
                  </a:cubicBezTo>
                  <a:cubicBezTo>
                    <a:pt x="20804" y="198"/>
                    <a:pt x="20680" y="249"/>
                    <a:pt x="20552" y="302"/>
                  </a:cubicBezTo>
                  <a:cubicBezTo>
                    <a:pt x="20278" y="414"/>
                    <a:pt x="20002" y="525"/>
                    <a:pt x="19730" y="640"/>
                  </a:cubicBezTo>
                  <a:cubicBezTo>
                    <a:pt x="19594" y="697"/>
                    <a:pt x="19461" y="755"/>
                    <a:pt x="19326" y="810"/>
                  </a:cubicBezTo>
                  <a:cubicBezTo>
                    <a:pt x="18310" y="1247"/>
                    <a:pt x="17303" y="1705"/>
                    <a:pt x="16316" y="2181"/>
                  </a:cubicBezTo>
                  <a:cubicBezTo>
                    <a:pt x="16185" y="2243"/>
                    <a:pt x="16057" y="2305"/>
                    <a:pt x="15925" y="2371"/>
                  </a:cubicBezTo>
                  <a:cubicBezTo>
                    <a:pt x="14836" y="2899"/>
                    <a:pt x="13771" y="3451"/>
                    <a:pt x="12744" y="4001"/>
                  </a:cubicBezTo>
                  <a:cubicBezTo>
                    <a:pt x="12612" y="4070"/>
                    <a:pt x="12484" y="4139"/>
                    <a:pt x="12360" y="4207"/>
                  </a:cubicBezTo>
                  <a:cubicBezTo>
                    <a:pt x="11258" y="4805"/>
                    <a:pt x="10197" y="5404"/>
                    <a:pt x="9195" y="5992"/>
                  </a:cubicBezTo>
                  <a:cubicBezTo>
                    <a:pt x="9067" y="6067"/>
                    <a:pt x="8943" y="6138"/>
                    <a:pt x="8819" y="6212"/>
                  </a:cubicBezTo>
                  <a:cubicBezTo>
                    <a:pt x="7836" y="6794"/>
                    <a:pt x="6911" y="7363"/>
                    <a:pt x="6054" y="7904"/>
                  </a:cubicBezTo>
                  <a:cubicBezTo>
                    <a:pt x="5930" y="7979"/>
                    <a:pt x="5809" y="8057"/>
                    <a:pt x="5687" y="8132"/>
                  </a:cubicBezTo>
                  <a:cubicBezTo>
                    <a:pt x="5290" y="8382"/>
                    <a:pt x="4910" y="8627"/>
                    <a:pt x="4545" y="8863"/>
                  </a:cubicBezTo>
                  <a:cubicBezTo>
                    <a:pt x="1738" y="10690"/>
                    <a:pt x="0" y="11988"/>
                    <a:pt x="0" y="11988"/>
                  </a:cubicBezTo>
                  <a:cubicBezTo>
                    <a:pt x="4461" y="22810"/>
                    <a:pt x="13899" y="39671"/>
                    <a:pt x="13899" y="39671"/>
                  </a:cubicBezTo>
                  <a:cubicBezTo>
                    <a:pt x="15571" y="38847"/>
                    <a:pt x="17286" y="37942"/>
                    <a:pt x="18984" y="37005"/>
                  </a:cubicBezTo>
                  <a:cubicBezTo>
                    <a:pt x="19932" y="36480"/>
                    <a:pt x="20868" y="35950"/>
                    <a:pt x="21792" y="35417"/>
                  </a:cubicBezTo>
                  <a:cubicBezTo>
                    <a:pt x="21864" y="35375"/>
                    <a:pt x="21937" y="35335"/>
                    <a:pt x="22008" y="35293"/>
                  </a:cubicBezTo>
                  <a:lnTo>
                    <a:pt x="22165" y="35203"/>
                  </a:lnTo>
                  <a:cubicBezTo>
                    <a:pt x="23435" y="34467"/>
                    <a:pt x="24678" y="33725"/>
                    <a:pt x="25869" y="32999"/>
                  </a:cubicBezTo>
                  <a:cubicBezTo>
                    <a:pt x="25993" y="32924"/>
                    <a:pt x="26118" y="32851"/>
                    <a:pt x="26238" y="32776"/>
                  </a:cubicBezTo>
                  <a:cubicBezTo>
                    <a:pt x="27386" y="32075"/>
                    <a:pt x="28486" y="31393"/>
                    <a:pt x="29505" y="30746"/>
                  </a:cubicBezTo>
                  <a:cubicBezTo>
                    <a:pt x="29626" y="30673"/>
                    <a:pt x="29748" y="30595"/>
                    <a:pt x="29869" y="30518"/>
                  </a:cubicBezTo>
                  <a:cubicBezTo>
                    <a:pt x="30644" y="30026"/>
                    <a:pt x="31371" y="29562"/>
                    <a:pt x="32040" y="29127"/>
                  </a:cubicBezTo>
                  <a:cubicBezTo>
                    <a:pt x="32164" y="29045"/>
                    <a:pt x="32287" y="28970"/>
                    <a:pt x="32403" y="28892"/>
                  </a:cubicBezTo>
                  <a:cubicBezTo>
                    <a:pt x="33293" y="28316"/>
                    <a:pt x="34066" y="27804"/>
                    <a:pt x="34700" y="27384"/>
                  </a:cubicBezTo>
                  <a:cubicBezTo>
                    <a:pt x="34828" y="27298"/>
                    <a:pt x="34949" y="27216"/>
                    <a:pt x="35064" y="27141"/>
                  </a:cubicBezTo>
                  <a:cubicBezTo>
                    <a:pt x="35119" y="27105"/>
                    <a:pt x="35172" y="27070"/>
                    <a:pt x="35223" y="27033"/>
                  </a:cubicBezTo>
                  <a:cubicBezTo>
                    <a:pt x="36034" y="26492"/>
                    <a:pt x="36347" y="25451"/>
                    <a:pt x="35965" y="24554"/>
                  </a:cubicBezTo>
                  <a:cubicBezTo>
                    <a:pt x="32122" y="15463"/>
                    <a:pt x="25752" y="4781"/>
                    <a:pt x="23424" y="971"/>
                  </a:cubicBezTo>
                  <a:cubicBezTo>
                    <a:pt x="23045" y="353"/>
                    <a:pt x="22381" y="1"/>
                    <a:pt x="21692"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47"/>
            <p:cNvSpPr/>
            <p:nvPr/>
          </p:nvSpPr>
          <p:spPr>
            <a:xfrm>
              <a:off x="3034600" y="799625"/>
              <a:ext cx="474650" cy="770225"/>
            </a:xfrm>
            <a:custGeom>
              <a:rect b="b" l="l" r="r" t="t"/>
              <a:pathLst>
                <a:path extrusionOk="0" h="30809" w="18986">
                  <a:moveTo>
                    <a:pt x="4545" y="1"/>
                  </a:moveTo>
                  <a:cubicBezTo>
                    <a:pt x="1738" y="1828"/>
                    <a:pt x="1" y="3125"/>
                    <a:pt x="1" y="3125"/>
                  </a:cubicBezTo>
                  <a:cubicBezTo>
                    <a:pt x="4461" y="13948"/>
                    <a:pt x="13901" y="30808"/>
                    <a:pt x="13901" y="30808"/>
                  </a:cubicBezTo>
                  <a:cubicBezTo>
                    <a:pt x="15571" y="29984"/>
                    <a:pt x="17285" y="29080"/>
                    <a:pt x="18986" y="28140"/>
                  </a:cubicBezTo>
                  <a:cubicBezTo>
                    <a:pt x="17705" y="25875"/>
                    <a:pt x="16452" y="23592"/>
                    <a:pt x="15224" y="21297"/>
                  </a:cubicBezTo>
                  <a:cubicBezTo>
                    <a:pt x="11697" y="14701"/>
                    <a:pt x="8377" y="7999"/>
                    <a:pt x="5099" y="1278"/>
                  </a:cubicBezTo>
                  <a:cubicBezTo>
                    <a:pt x="4922" y="914"/>
                    <a:pt x="4742" y="474"/>
                    <a:pt x="4545"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47"/>
            <p:cNvSpPr/>
            <p:nvPr/>
          </p:nvSpPr>
          <p:spPr>
            <a:xfrm>
              <a:off x="3327025" y="832650"/>
              <a:ext cx="435125" cy="348925"/>
            </a:xfrm>
            <a:custGeom>
              <a:rect b="b" l="l" r="r" t="t"/>
              <a:pathLst>
                <a:path extrusionOk="0" h="13957" w="17405">
                  <a:moveTo>
                    <a:pt x="10732" y="1"/>
                  </a:moveTo>
                  <a:cubicBezTo>
                    <a:pt x="10649" y="1"/>
                    <a:pt x="10564" y="20"/>
                    <a:pt x="10485" y="57"/>
                  </a:cubicBezTo>
                  <a:cubicBezTo>
                    <a:pt x="7380" y="1561"/>
                    <a:pt x="4371" y="3251"/>
                    <a:pt x="1369" y="4947"/>
                  </a:cubicBezTo>
                  <a:cubicBezTo>
                    <a:pt x="1148" y="5073"/>
                    <a:pt x="1045" y="5331"/>
                    <a:pt x="1133" y="5554"/>
                  </a:cubicBezTo>
                  <a:cubicBezTo>
                    <a:pt x="1259" y="5872"/>
                    <a:pt x="1243" y="6228"/>
                    <a:pt x="1091" y="6533"/>
                  </a:cubicBezTo>
                  <a:cubicBezTo>
                    <a:pt x="948" y="6813"/>
                    <a:pt x="694" y="7034"/>
                    <a:pt x="397" y="7154"/>
                  </a:cubicBezTo>
                  <a:cubicBezTo>
                    <a:pt x="130" y="7264"/>
                    <a:pt x="0" y="7558"/>
                    <a:pt x="106" y="7809"/>
                  </a:cubicBezTo>
                  <a:cubicBezTo>
                    <a:pt x="910" y="9703"/>
                    <a:pt x="1763" y="11480"/>
                    <a:pt x="2955" y="13161"/>
                  </a:cubicBezTo>
                  <a:cubicBezTo>
                    <a:pt x="3051" y="13297"/>
                    <a:pt x="3206" y="13367"/>
                    <a:pt x="3366" y="13367"/>
                  </a:cubicBezTo>
                  <a:cubicBezTo>
                    <a:pt x="3481" y="13367"/>
                    <a:pt x="3599" y="13331"/>
                    <a:pt x="3700" y="13256"/>
                  </a:cubicBezTo>
                  <a:cubicBezTo>
                    <a:pt x="3933" y="13082"/>
                    <a:pt x="4225" y="12980"/>
                    <a:pt x="4513" y="12980"/>
                  </a:cubicBezTo>
                  <a:cubicBezTo>
                    <a:pt x="4601" y="12980"/>
                    <a:pt x="4688" y="12989"/>
                    <a:pt x="4773" y="13009"/>
                  </a:cubicBezTo>
                  <a:cubicBezTo>
                    <a:pt x="5124" y="13095"/>
                    <a:pt x="5418" y="13336"/>
                    <a:pt x="5568" y="13667"/>
                  </a:cubicBezTo>
                  <a:cubicBezTo>
                    <a:pt x="5651" y="13849"/>
                    <a:pt x="5832" y="13957"/>
                    <a:pt x="6026" y="13957"/>
                  </a:cubicBezTo>
                  <a:cubicBezTo>
                    <a:pt x="6108" y="13957"/>
                    <a:pt x="6193" y="13937"/>
                    <a:pt x="6273" y="13895"/>
                  </a:cubicBezTo>
                  <a:lnTo>
                    <a:pt x="15934" y="8770"/>
                  </a:lnTo>
                  <a:cubicBezTo>
                    <a:pt x="16186" y="8636"/>
                    <a:pt x="16294" y="8331"/>
                    <a:pt x="16157" y="8099"/>
                  </a:cubicBezTo>
                  <a:cubicBezTo>
                    <a:pt x="15905" y="7668"/>
                    <a:pt x="15936" y="7067"/>
                    <a:pt x="16296" y="6679"/>
                  </a:cubicBezTo>
                  <a:cubicBezTo>
                    <a:pt x="16553" y="6402"/>
                    <a:pt x="16922" y="6244"/>
                    <a:pt x="17217" y="6001"/>
                  </a:cubicBezTo>
                  <a:cubicBezTo>
                    <a:pt x="17295" y="5936"/>
                    <a:pt x="17370" y="5857"/>
                    <a:pt x="17386" y="5760"/>
                  </a:cubicBezTo>
                  <a:cubicBezTo>
                    <a:pt x="17405" y="5656"/>
                    <a:pt x="17350" y="5559"/>
                    <a:pt x="17295" y="5470"/>
                  </a:cubicBezTo>
                  <a:lnTo>
                    <a:pt x="14313" y="501"/>
                  </a:lnTo>
                  <a:cubicBezTo>
                    <a:pt x="14221" y="348"/>
                    <a:pt x="14057" y="268"/>
                    <a:pt x="13886" y="268"/>
                  </a:cubicBezTo>
                  <a:cubicBezTo>
                    <a:pt x="13767" y="268"/>
                    <a:pt x="13646" y="306"/>
                    <a:pt x="13542" y="384"/>
                  </a:cubicBezTo>
                  <a:cubicBezTo>
                    <a:pt x="13236" y="615"/>
                    <a:pt x="12854" y="752"/>
                    <a:pt x="12471" y="752"/>
                  </a:cubicBezTo>
                  <a:cubicBezTo>
                    <a:pt x="12459" y="752"/>
                    <a:pt x="12447" y="752"/>
                    <a:pt x="12435" y="752"/>
                  </a:cubicBezTo>
                  <a:cubicBezTo>
                    <a:pt x="11954" y="741"/>
                    <a:pt x="11428" y="514"/>
                    <a:pt x="11108" y="161"/>
                  </a:cubicBezTo>
                  <a:cubicBezTo>
                    <a:pt x="11012" y="55"/>
                    <a:pt x="10874" y="1"/>
                    <a:pt x="10732"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47"/>
            <p:cNvSpPr/>
            <p:nvPr/>
          </p:nvSpPr>
          <p:spPr>
            <a:xfrm>
              <a:off x="3394575" y="885900"/>
              <a:ext cx="239800" cy="155375"/>
            </a:xfrm>
            <a:custGeom>
              <a:rect b="b" l="l" r="r" t="t"/>
              <a:pathLst>
                <a:path extrusionOk="0" h="6215" w="9592">
                  <a:moveTo>
                    <a:pt x="9253" y="0"/>
                  </a:moveTo>
                  <a:cubicBezTo>
                    <a:pt x="9212" y="0"/>
                    <a:pt x="9168" y="13"/>
                    <a:pt x="9126" y="41"/>
                  </a:cubicBezTo>
                  <a:cubicBezTo>
                    <a:pt x="6190" y="2035"/>
                    <a:pt x="3213" y="3970"/>
                    <a:pt x="196" y="5845"/>
                  </a:cubicBezTo>
                  <a:cubicBezTo>
                    <a:pt x="1" y="5966"/>
                    <a:pt x="158" y="6215"/>
                    <a:pt x="350" y="6215"/>
                  </a:cubicBezTo>
                  <a:cubicBezTo>
                    <a:pt x="390" y="6215"/>
                    <a:pt x="432" y="6204"/>
                    <a:pt x="472" y="6179"/>
                  </a:cubicBezTo>
                  <a:cubicBezTo>
                    <a:pt x="3487" y="4306"/>
                    <a:pt x="6464" y="2371"/>
                    <a:pt x="9402" y="376"/>
                  </a:cubicBezTo>
                  <a:cubicBezTo>
                    <a:pt x="9592" y="247"/>
                    <a:pt x="9441" y="0"/>
                    <a:pt x="92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47"/>
            <p:cNvSpPr/>
            <p:nvPr/>
          </p:nvSpPr>
          <p:spPr>
            <a:xfrm>
              <a:off x="3429400" y="946050"/>
              <a:ext cx="253425" cy="167275"/>
            </a:xfrm>
            <a:custGeom>
              <a:rect b="b" l="l" r="r" t="t"/>
              <a:pathLst>
                <a:path extrusionOk="0" h="6691" w="10137">
                  <a:moveTo>
                    <a:pt x="9789" y="0"/>
                  </a:moveTo>
                  <a:cubicBezTo>
                    <a:pt x="9749" y="0"/>
                    <a:pt x="9707" y="11"/>
                    <a:pt x="9666" y="36"/>
                  </a:cubicBezTo>
                  <a:cubicBezTo>
                    <a:pt x="6447" y="2037"/>
                    <a:pt x="3287" y="4130"/>
                    <a:pt x="186" y="6313"/>
                  </a:cubicBezTo>
                  <a:cubicBezTo>
                    <a:pt x="0" y="6444"/>
                    <a:pt x="149" y="6690"/>
                    <a:pt x="334" y="6690"/>
                  </a:cubicBezTo>
                  <a:cubicBezTo>
                    <a:pt x="376" y="6690"/>
                    <a:pt x="420" y="6677"/>
                    <a:pt x="462" y="6648"/>
                  </a:cubicBezTo>
                  <a:cubicBezTo>
                    <a:pt x="3561" y="4466"/>
                    <a:pt x="6722" y="2374"/>
                    <a:pt x="9942" y="371"/>
                  </a:cubicBezTo>
                  <a:cubicBezTo>
                    <a:pt x="10137" y="249"/>
                    <a:pt x="9981" y="0"/>
                    <a:pt x="97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6" name="Google Shape;1566;p47"/>
          <p:cNvGrpSpPr/>
          <p:nvPr/>
        </p:nvGrpSpPr>
        <p:grpSpPr>
          <a:xfrm rot="-873280">
            <a:off x="2852539" y="824451"/>
            <a:ext cx="1682261" cy="1458635"/>
            <a:chOff x="3500150" y="3578275"/>
            <a:chExt cx="1157925" cy="1004000"/>
          </a:xfrm>
        </p:grpSpPr>
        <p:sp>
          <p:nvSpPr>
            <p:cNvPr id="1567" name="Google Shape;1567;p47"/>
            <p:cNvSpPr/>
            <p:nvPr/>
          </p:nvSpPr>
          <p:spPr>
            <a:xfrm>
              <a:off x="3500150" y="3587725"/>
              <a:ext cx="1157925" cy="994550"/>
            </a:xfrm>
            <a:custGeom>
              <a:rect b="b" l="l" r="r" t="t"/>
              <a:pathLst>
                <a:path extrusionOk="0" h="39782" w="46317">
                  <a:moveTo>
                    <a:pt x="11589" y="1"/>
                  </a:moveTo>
                  <a:cubicBezTo>
                    <a:pt x="11514" y="1"/>
                    <a:pt x="11443" y="38"/>
                    <a:pt x="11403" y="102"/>
                  </a:cubicBezTo>
                  <a:cubicBezTo>
                    <a:pt x="10568" y="1408"/>
                    <a:pt x="3745" y="12118"/>
                    <a:pt x="76" y="18645"/>
                  </a:cubicBezTo>
                  <a:cubicBezTo>
                    <a:pt x="1" y="18778"/>
                    <a:pt x="81" y="18946"/>
                    <a:pt x="233" y="18968"/>
                  </a:cubicBezTo>
                  <a:cubicBezTo>
                    <a:pt x="2060" y="19246"/>
                    <a:pt x="11414" y="21049"/>
                    <a:pt x="17418" y="29557"/>
                  </a:cubicBezTo>
                  <a:cubicBezTo>
                    <a:pt x="17457" y="29610"/>
                    <a:pt x="17515" y="29643"/>
                    <a:pt x="17581" y="29649"/>
                  </a:cubicBezTo>
                  <a:cubicBezTo>
                    <a:pt x="18562" y="29714"/>
                    <a:pt x="26518" y="30533"/>
                    <a:pt x="34942" y="39710"/>
                  </a:cubicBezTo>
                  <a:cubicBezTo>
                    <a:pt x="34985" y="39758"/>
                    <a:pt x="35045" y="39782"/>
                    <a:pt x="35104" y="39782"/>
                  </a:cubicBezTo>
                  <a:cubicBezTo>
                    <a:pt x="35174" y="39782"/>
                    <a:pt x="35244" y="39748"/>
                    <a:pt x="35287" y="39684"/>
                  </a:cubicBezTo>
                  <a:cubicBezTo>
                    <a:pt x="36553" y="37743"/>
                    <a:pt x="45218" y="24448"/>
                    <a:pt x="46285" y="21698"/>
                  </a:cubicBezTo>
                  <a:cubicBezTo>
                    <a:pt x="46316" y="21618"/>
                    <a:pt x="46296" y="21525"/>
                    <a:pt x="46234" y="21464"/>
                  </a:cubicBezTo>
                  <a:cubicBezTo>
                    <a:pt x="45790" y="21033"/>
                    <a:pt x="43678" y="19187"/>
                    <a:pt x="36210" y="15058"/>
                  </a:cubicBezTo>
                  <a:lnTo>
                    <a:pt x="36197" y="15049"/>
                  </a:lnTo>
                  <a:lnTo>
                    <a:pt x="15498" y="1589"/>
                  </a:lnTo>
                  <a:cubicBezTo>
                    <a:pt x="15498" y="1589"/>
                    <a:pt x="14193" y="633"/>
                    <a:pt x="11640" y="7"/>
                  </a:cubicBezTo>
                  <a:cubicBezTo>
                    <a:pt x="11623" y="3"/>
                    <a:pt x="11606" y="1"/>
                    <a:pt x="11589"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47"/>
            <p:cNvSpPr/>
            <p:nvPr/>
          </p:nvSpPr>
          <p:spPr>
            <a:xfrm>
              <a:off x="3579825" y="3578275"/>
              <a:ext cx="1072725" cy="939675"/>
            </a:xfrm>
            <a:custGeom>
              <a:rect b="b" l="l" r="r" t="t"/>
              <a:pathLst>
                <a:path extrusionOk="0" h="37587" w="42909">
                  <a:moveTo>
                    <a:pt x="11651" y="1"/>
                  </a:moveTo>
                  <a:cubicBezTo>
                    <a:pt x="11558" y="1"/>
                    <a:pt x="11469" y="49"/>
                    <a:pt x="11419" y="129"/>
                  </a:cubicBezTo>
                  <a:lnTo>
                    <a:pt x="108" y="18071"/>
                  </a:lnTo>
                  <a:cubicBezTo>
                    <a:pt x="0" y="18241"/>
                    <a:pt x="106" y="18465"/>
                    <a:pt x="306" y="18487"/>
                  </a:cubicBezTo>
                  <a:cubicBezTo>
                    <a:pt x="7825" y="19394"/>
                    <a:pt x="14880" y="27194"/>
                    <a:pt x="15594" y="28007"/>
                  </a:cubicBezTo>
                  <a:cubicBezTo>
                    <a:pt x="15635" y="28051"/>
                    <a:pt x="15687" y="28082"/>
                    <a:pt x="15746" y="28093"/>
                  </a:cubicBezTo>
                  <a:cubicBezTo>
                    <a:pt x="17434" y="28420"/>
                    <a:pt x="19088" y="28916"/>
                    <a:pt x="20681" y="29570"/>
                  </a:cubicBezTo>
                  <a:cubicBezTo>
                    <a:pt x="26885" y="32104"/>
                    <a:pt x="30441" y="36312"/>
                    <a:pt x="31342" y="37480"/>
                  </a:cubicBezTo>
                  <a:cubicBezTo>
                    <a:pt x="31397" y="37551"/>
                    <a:pt x="31478" y="37586"/>
                    <a:pt x="31560" y="37586"/>
                  </a:cubicBezTo>
                  <a:cubicBezTo>
                    <a:pt x="31647" y="37586"/>
                    <a:pt x="31734" y="37545"/>
                    <a:pt x="31788" y="37464"/>
                  </a:cubicBezTo>
                  <a:cubicBezTo>
                    <a:pt x="38289" y="27615"/>
                    <a:pt x="42302" y="20335"/>
                    <a:pt x="42863" y="19301"/>
                  </a:cubicBezTo>
                  <a:cubicBezTo>
                    <a:pt x="42906" y="19222"/>
                    <a:pt x="42908" y="19125"/>
                    <a:pt x="42866" y="19045"/>
                  </a:cubicBezTo>
                  <a:cubicBezTo>
                    <a:pt x="42791" y="18891"/>
                    <a:pt x="42713" y="18741"/>
                    <a:pt x="42631" y="18593"/>
                  </a:cubicBezTo>
                  <a:cubicBezTo>
                    <a:pt x="38096" y="10064"/>
                    <a:pt x="29886" y="9445"/>
                    <a:pt x="27613" y="9445"/>
                  </a:cubicBezTo>
                  <a:cubicBezTo>
                    <a:pt x="27430" y="9445"/>
                    <a:pt x="27286" y="9449"/>
                    <a:pt x="27185" y="9453"/>
                  </a:cubicBezTo>
                  <a:cubicBezTo>
                    <a:pt x="27182" y="9454"/>
                    <a:pt x="27178" y="9454"/>
                    <a:pt x="27175" y="9454"/>
                  </a:cubicBezTo>
                  <a:cubicBezTo>
                    <a:pt x="27073" y="9454"/>
                    <a:pt x="26980" y="9396"/>
                    <a:pt x="26934" y="9305"/>
                  </a:cubicBezTo>
                  <a:cubicBezTo>
                    <a:pt x="22487" y="920"/>
                    <a:pt x="13016" y="80"/>
                    <a:pt x="11666" y="1"/>
                  </a:cubicBezTo>
                  <a:cubicBezTo>
                    <a:pt x="11661" y="1"/>
                    <a:pt x="11656" y="1"/>
                    <a:pt x="11651"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47"/>
            <p:cNvSpPr/>
            <p:nvPr/>
          </p:nvSpPr>
          <p:spPr>
            <a:xfrm>
              <a:off x="3967275" y="3817975"/>
              <a:ext cx="286125" cy="448600"/>
            </a:xfrm>
            <a:custGeom>
              <a:rect b="b" l="l" r="r" t="t"/>
              <a:pathLst>
                <a:path extrusionOk="0" h="17944" w="11445">
                  <a:moveTo>
                    <a:pt x="11011" y="0"/>
                  </a:moveTo>
                  <a:cubicBezTo>
                    <a:pt x="10918" y="0"/>
                    <a:pt x="10825" y="45"/>
                    <a:pt x="10764" y="152"/>
                  </a:cubicBezTo>
                  <a:cubicBezTo>
                    <a:pt x="7402" y="6029"/>
                    <a:pt x="3866" y="11803"/>
                    <a:pt x="157" y="17471"/>
                  </a:cubicBezTo>
                  <a:cubicBezTo>
                    <a:pt x="0" y="17710"/>
                    <a:pt x="220" y="17943"/>
                    <a:pt x="442" y="17943"/>
                  </a:cubicBezTo>
                  <a:cubicBezTo>
                    <a:pt x="537" y="17943"/>
                    <a:pt x="631" y="17901"/>
                    <a:pt x="697" y="17800"/>
                  </a:cubicBezTo>
                  <a:cubicBezTo>
                    <a:pt x="4403" y="12134"/>
                    <a:pt x="7939" y="6361"/>
                    <a:pt x="11303" y="481"/>
                  </a:cubicBezTo>
                  <a:cubicBezTo>
                    <a:pt x="11444" y="235"/>
                    <a:pt x="11225" y="0"/>
                    <a:pt x="11011" y="0"/>
                  </a:cubicBezTo>
                  <a:close/>
                </a:path>
              </a:pathLst>
            </a:custGeom>
            <a:solidFill>
              <a:schemeClr val="dk2"/>
            </a:solidFill>
            <a:ln cap="flat" cmpd="sng" w="19050">
              <a:solidFill>
                <a:schemeClr val="hlink"/>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0" name="Google Shape;1570;p47"/>
          <p:cNvGrpSpPr/>
          <p:nvPr/>
        </p:nvGrpSpPr>
        <p:grpSpPr>
          <a:xfrm rot="3254912">
            <a:off x="6173134" y="1104271"/>
            <a:ext cx="835313" cy="627453"/>
            <a:chOff x="5165189" y="3719901"/>
            <a:chExt cx="835271" cy="627422"/>
          </a:xfrm>
        </p:grpSpPr>
        <p:sp>
          <p:nvSpPr>
            <p:cNvPr id="1571" name="Google Shape;1571;p47"/>
            <p:cNvSpPr/>
            <p:nvPr/>
          </p:nvSpPr>
          <p:spPr>
            <a:xfrm rot="-1058202">
              <a:off x="5216481" y="3970066"/>
              <a:ext cx="153895" cy="362462"/>
            </a:xfrm>
            <a:custGeom>
              <a:rect b="b" l="l" r="r" t="t"/>
              <a:pathLst>
                <a:path extrusionOk="0" h="2042" w="867">
                  <a:moveTo>
                    <a:pt x="572" y="1"/>
                  </a:moveTo>
                  <a:cubicBezTo>
                    <a:pt x="546" y="1"/>
                    <a:pt x="521" y="7"/>
                    <a:pt x="498" y="20"/>
                  </a:cubicBezTo>
                  <a:cubicBezTo>
                    <a:pt x="345" y="101"/>
                    <a:pt x="215" y="288"/>
                    <a:pt x="94" y="417"/>
                  </a:cubicBezTo>
                  <a:cubicBezTo>
                    <a:pt x="0" y="517"/>
                    <a:pt x="98" y="664"/>
                    <a:pt x="208" y="664"/>
                  </a:cubicBezTo>
                  <a:cubicBezTo>
                    <a:pt x="240" y="664"/>
                    <a:pt x="274" y="651"/>
                    <a:pt x="304" y="620"/>
                  </a:cubicBezTo>
                  <a:cubicBezTo>
                    <a:pt x="361" y="563"/>
                    <a:pt x="417" y="482"/>
                    <a:pt x="490" y="409"/>
                  </a:cubicBezTo>
                  <a:lnTo>
                    <a:pt x="490" y="409"/>
                  </a:lnTo>
                  <a:cubicBezTo>
                    <a:pt x="490" y="482"/>
                    <a:pt x="482" y="563"/>
                    <a:pt x="490" y="595"/>
                  </a:cubicBezTo>
                  <a:lnTo>
                    <a:pt x="515" y="1057"/>
                  </a:lnTo>
                  <a:cubicBezTo>
                    <a:pt x="531" y="1340"/>
                    <a:pt x="555" y="1615"/>
                    <a:pt x="571" y="1899"/>
                  </a:cubicBezTo>
                  <a:cubicBezTo>
                    <a:pt x="575" y="1995"/>
                    <a:pt x="649" y="2042"/>
                    <a:pt x="721" y="2042"/>
                  </a:cubicBezTo>
                  <a:cubicBezTo>
                    <a:pt x="794" y="2042"/>
                    <a:pt x="867" y="1993"/>
                    <a:pt x="863" y="1899"/>
                  </a:cubicBezTo>
                  <a:cubicBezTo>
                    <a:pt x="838" y="1510"/>
                    <a:pt x="814" y="1122"/>
                    <a:pt x="790" y="725"/>
                  </a:cubicBezTo>
                  <a:cubicBezTo>
                    <a:pt x="774" y="539"/>
                    <a:pt x="830" y="182"/>
                    <a:pt x="676" y="45"/>
                  </a:cubicBezTo>
                  <a:cubicBezTo>
                    <a:pt x="647" y="16"/>
                    <a:pt x="609" y="1"/>
                    <a:pt x="572"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47"/>
            <p:cNvSpPr/>
            <p:nvPr/>
          </p:nvSpPr>
          <p:spPr>
            <a:xfrm rot="-1058202">
              <a:off x="5711232" y="3748710"/>
              <a:ext cx="243179" cy="341694"/>
            </a:xfrm>
            <a:custGeom>
              <a:rect b="b" l="l" r="r" t="t"/>
              <a:pathLst>
                <a:path extrusionOk="0" h="1925" w="1370">
                  <a:moveTo>
                    <a:pt x="575" y="0"/>
                  </a:moveTo>
                  <a:cubicBezTo>
                    <a:pt x="401" y="0"/>
                    <a:pt x="225" y="61"/>
                    <a:pt x="106" y="172"/>
                  </a:cubicBezTo>
                  <a:cubicBezTo>
                    <a:pt x="0" y="272"/>
                    <a:pt x="100" y="419"/>
                    <a:pt x="215" y="419"/>
                  </a:cubicBezTo>
                  <a:cubicBezTo>
                    <a:pt x="249" y="419"/>
                    <a:pt x="285" y="406"/>
                    <a:pt x="317" y="374"/>
                  </a:cubicBezTo>
                  <a:cubicBezTo>
                    <a:pt x="366" y="325"/>
                    <a:pt x="464" y="298"/>
                    <a:pt x="561" y="298"/>
                  </a:cubicBezTo>
                  <a:cubicBezTo>
                    <a:pt x="736" y="298"/>
                    <a:pt x="906" y="387"/>
                    <a:pt x="770" y="601"/>
                  </a:cubicBezTo>
                  <a:cubicBezTo>
                    <a:pt x="697" y="714"/>
                    <a:pt x="479" y="795"/>
                    <a:pt x="365" y="836"/>
                  </a:cubicBezTo>
                  <a:cubicBezTo>
                    <a:pt x="200" y="896"/>
                    <a:pt x="258" y="1124"/>
                    <a:pt x="409" y="1124"/>
                  </a:cubicBezTo>
                  <a:cubicBezTo>
                    <a:pt x="421" y="1124"/>
                    <a:pt x="433" y="1122"/>
                    <a:pt x="446" y="1119"/>
                  </a:cubicBezTo>
                  <a:cubicBezTo>
                    <a:pt x="475" y="1115"/>
                    <a:pt x="544" y="1110"/>
                    <a:pt x="625" y="1110"/>
                  </a:cubicBezTo>
                  <a:cubicBezTo>
                    <a:pt x="883" y="1110"/>
                    <a:pt x="1272" y="1167"/>
                    <a:pt x="964" y="1524"/>
                  </a:cubicBezTo>
                  <a:cubicBezTo>
                    <a:pt x="883" y="1619"/>
                    <a:pt x="755" y="1645"/>
                    <a:pt x="626" y="1645"/>
                  </a:cubicBezTo>
                  <a:cubicBezTo>
                    <a:pt x="511" y="1645"/>
                    <a:pt x="396" y="1625"/>
                    <a:pt x="308" y="1613"/>
                  </a:cubicBezTo>
                  <a:cubicBezTo>
                    <a:pt x="301" y="1612"/>
                    <a:pt x="293" y="1612"/>
                    <a:pt x="286" y="1612"/>
                  </a:cubicBezTo>
                  <a:cubicBezTo>
                    <a:pt x="116" y="1612"/>
                    <a:pt x="49" y="1873"/>
                    <a:pt x="236" y="1897"/>
                  </a:cubicBezTo>
                  <a:cubicBezTo>
                    <a:pt x="336" y="1913"/>
                    <a:pt x="450" y="1924"/>
                    <a:pt x="567" y="1924"/>
                  </a:cubicBezTo>
                  <a:cubicBezTo>
                    <a:pt x="921" y="1924"/>
                    <a:pt x="1294" y="1817"/>
                    <a:pt x="1337" y="1403"/>
                  </a:cubicBezTo>
                  <a:cubicBezTo>
                    <a:pt x="1369" y="1087"/>
                    <a:pt x="1175" y="925"/>
                    <a:pt x="932" y="860"/>
                  </a:cubicBezTo>
                  <a:cubicBezTo>
                    <a:pt x="1102" y="706"/>
                    <a:pt x="1215" y="512"/>
                    <a:pt x="1086" y="269"/>
                  </a:cubicBezTo>
                  <a:cubicBezTo>
                    <a:pt x="985" y="85"/>
                    <a:pt x="782" y="0"/>
                    <a:pt x="575"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47"/>
            <p:cNvSpPr/>
            <p:nvPr/>
          </p:nvSpPr>
          <p:spPr>
            <a:xfrm rot="-1058202">
              <a:off x="5434331" y="3931896"/>
              <a:ext cx="246019" cy="215489"/>
            </a:xfrm>
            <a:custGeom>
              <a:rect b="b" l="l" r="r" t="t"/>
              <a:pathLst>
                <a:path extrusionOk="0" h="1214" w="1386">
                  <a:moveTo>
                    <a:pt x="632" y="0"/>
                  </a:moveTo>
                  <a:cubicBezTo>
                    <a:pt x="579" y="0"/>
                    <a:pt x="527" y="35"/>
                    <a:pt x="527" y="104"/>
                  </a:cubicBezTo>
                  <a:cubicBezTo>
                    <a:pt x="494" y="225"/>
                    <a:pt x="486" y="338"/>
                    <a:pt x="494" y="460"/>
                  </a:cubicBezTo>
                  <a:cubicBezTo>
                    <a:pt x="349" y="476"/>
                    <a:pt x="211" y="508"/>
                    <a:pt x="73" y="549"/>
                  </a:cubicBezTo>
                  <a:cubicBezTo>
                    <a:pt x="1" y="589"/>
                    <a:pt x="17" y="711"/>
                    <a:pt x="98" y="735"/>
                  </a:cubicBezTo>
                  <a:cubicBezTo>
                    <a:pt x="235" y="735"/>
                    <a:pt x="373" y="735"/>
                    <a:pt x="503" y="719"/>
                  </a:cubicBezTo>
                  <a:cubicBezTo>
                    <a:pt x="503" y="865"/>
                    <a:pt x="527" y="1002"/>
                    <a:pt x="584" y="1140"/>
                  </a:cubicBezTo>
                  <a:cubicBezTo>
                    <a:pt x="605" y="1190"/>
                    <a:pt x="650" y="1213"/>
                    <a:pt x="696" y="1213"/>
                  </a:cubicBezTo>
                  <a:cubicBezTo>
                    <a:pt x="754" y="1213"/>
                    <a:pt x="813" y="1176"/>
                    <a:pt x="826" y="1108"/>
                  </a:cubicBezTo>
                  <a:cubicBezTo>
                    <a:pt x="835" y="970"/>
                    <a:pt x="818" y="824"/>
                    <a:pt x="794" y="687"/>
                  </a:cubicBezTo>
                  <a:cubicBezTo>
                    <a:pt x="964" y="678"/>
                    <a:pt x="1134" y="646"/>
                    <a:pt x="1288" y="581"/>
                  </a:cubicBezTo>
                  <a:cubicBezTo>
                    <a:pt x="1385" y="549"/>
                    <a:pt x="1369" y="411"/>
                    <a:pt x="1264" y="403"/>
                  </a:cubicBezTo>
                  <a:cubicBezTo>
                    <a:pt x="1200" y="394"/>
                    <a:pt x="1135" y="389"/>
                    <a:pt x="1069" y="389"/>
                  </a:cubicBezTo>
                  <a:cubicBezTo>
                    <a:pt x="969" y="389"/>
                    <a:pt x="868" y="400"/>
                    <a:pt x="770" y="419"/>
                  </a:cubicBezTo>
                  <a:cubicBezTo>
                    <a:pt x="770" y="314"/>
                    <a:pt x="754" y="209"/>
                    <a:pt x="737" y="104"/>
                  </a:cubicBezTo>
                  <a:cubicBezTo>
                    <a:pt x="737" y="35"/>
                    <a:pt x="685" y="0"/>
                    <a:pt x="632"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4" name="Google Shape;1574;p47"/>
          <p:cNvGrpSpPr/>
          <p:nvPr/>
        </p:nvGrpSpPr>
        <p:grpSpPr>
          <a:xfrm>
            <a:off x="5330988" y="1940250"/>
            <a:ext cx="761150" cy="740975"/>
            <a:chOff x="433763" y="3549850"/>
            <a:chExt cx="761150" cy="740975"/>
          </a:xfrm>
        </p:grpSpPr>
        <p:sp>
          <p:nvSpPr>
            <p:cNvPr id="1575" name="Google Shape;1575;p47"/>
            <p:cNvSpPr/>
            <p:nvPr/>
          </p:nvSpPr>
          <p:spPr>
            <a:xfrm>
              <a:off x="433763" y="3549850"/>
              <a:ext cx="761100" cy="740975"/>
            </a:xfrm>
            <a:custGeom>
              <a:rect b="b" l="l" r="r" t="t"/>
              <a:pathLst>
                <a:path extrusionOk="0" h="29639" w="30444">
                  <a:moveTo>
                    <a:pt x="25485" y="0"/>
                  </a:moveTo>
                  <a:lnTo>
                    <a:pt x="23641" y="1871"/>
                  </a:lnTo>
                  <a:lnTo>
                    <a:pt x="22248" y="3285"/>
                  </a:lnTo>
                  <a:lnTo>
                    <a:pt x="17895" y="2892"/>
                  </a:lnTo>
                  <a:cubicBezTo>
                    <a:pt x="17812" y="2885"/>
                    <a:pt x="17728" y="2881"/>
                    <a:pt x="17645" y="2881"/>
                  </a:cubicBezTo>
                  <a:cubicBezTo>
                    <a:pt x="16885" y="2881"/>
                    <a:pt x="16154" y="3199"/>
                    <a:pt x="15635" y="3764"/>
                  </a:cubicBezTo>
                  <a:lnTo>
                    <a:pt x="14845" y="4621"/>
                  </a:lnTo>
                  <a:lnTo>
                    <a:pt x="12806" y="6837"/>
                  </a:lnTo>
                  <a:lnTo>
                    <a:pt x="11771" y="7960"/>
                  </a:lnTo>
                  <a:lnTo>
                    <a:pt x="5767" y="14488"/>
                  </a:lnTo>
                  <a:lnTo>
                    <a:pt x="4640" y="15711"/>
                  </a:lnTo>
                  <a:lnTo>
                    <a:pt x="3041" y="17448"/>
                  </a:lnTo>
                  <a:lnTo>
                    <a:pt x="1462" y="19164"/>
                  </a:lnTo>
                  <a:cubicBezTo>
                    <a:pt x="0" y="20750"/>
                    <a:pt x="104" y="23219"/>
                    <a:pt x="1691" y="24677"/>
                  </a:cubicBezTo>
                  <a:lnTo>
                    <a:pt x="2589" y="25502"/>
                  </a:lnTo>
                  <a:lnTo>
                    <a:pt x="5969" y="28610"/>
                  </a:lnTo>
                  <a:cubicBezTo>
                    <a:pt x="6717" y="29298"/>
                    <a:pt x="7663" y="29638"/>
                    <a:pt x="8607" y="29638"/>
                  </a:cubicBezTo>
                  <a:cubicBezTo>
                    <a:pt x="9649" y="29638"/>
                    <a:pt x="10688" y="29223"/>
                    <a:pt x="11456" y="28402"/>
                  </a:cubicBezTo>
                  <a:lnTo>
                    <a:pt x="13397" y="26331"/>
                  </a:lnTo>
                  <a:lnTo>
                    <a:pt x="14378" y="25284"/>
                  </a:lnTo>
                  <a:lnTo>
                    <a:pt x="15825" y="23738"/>
                  </a:lnTo>
                  <a:lnTo>
                    <a:pt x="22069" y="17078"/>
                  </a:lnTo>
                  <a:lnTo>
                    <a:pt x="23424" y="15630"/>
                  </a:lnTo>
                  <a:lnTo>
                    <a:pt x="25295" y="13633"/>
                  </a:lnTo>
                  <a:lnTo>
                    <a:pt x="26172" y="12696"/>
                  </a:lnTo>
                  <a:cubicBezTo>
                    <a:pt x="26727" y="12100"/>
                    <a:pt x="26991" y="11289"/>
                    <a:pt x="26887" y="10480"/>
                  </a:cubicBezTo>
                  <a:lnTo>
                    <a:pt x="26545" y="7794"/>
                  </a:lnTo>
                  <a:lnTo>
                    <a:pt x="26398" y="6643"/>
                  </a:lnTo>
                  <a:lnTo>
                    <a:pt x="30177" y="2383"/>
                  </a:lnTo>
                  <a:cubicBezTo>
                    <a:pt x="30444" y="2080"/>
                    <a:pt x="30315" y="1604"/>
                    <a:pt x="29934" y="1477"/>
                  </a:cubicBezTo>
                  <a:lnTo>
                    <a:pt x="25485" y="0"/>
                  </a:ln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47"/>
            <p:cNvSpPr/>
            <p:nvPr/>
          </p:nvSpPr>
          <p:spPr>
            <a:xfrm>
              <a:off x="509813" y="3665400"/>
              <a:ext cx="556325" cy="542725"/>
            </a:xfrm>
            <a:custGeom>
              <a:rect b="b" l="l" r="r" t="t"/>
              <a:pathLst>
                <a:path extrusionOk="0" h="21709" w="22253">
                  <a:moveTo>
                    <a:pt x="11805" y="0"/>
                  </a:moveTo>
                  <a:lnTo>
                    <a:pt x="9765" y="2217"/>
                  </a:lnTo>
                  <a:lnTo>
                    <a:pt x="8730" y="3340"/>
                  </a:lnTo>
                  <a:lnTo>
                    <a:pt x="2726" y="9867"/>
                  </a:lnTo>
                  <a:lnTo>
                    <a:pt x="1600" y="11091"/>
                  </a:lnTo>
                  <a:lnTo>
                    <a:pt x="0" y="12828"/>
                  </a:lnTo>
                  <a:cubicBezTo>
                    <a:pt x="1931" y="14976"/>
                    <a:pt x="3950" y="17066"/>
                    <a:pt x="6161" y="18861"/>
                  </a:cubicBezTo>
                  <a:cubicBezTo>
                    <a:pt x="7486" y="19931"/>
                    <a:pt x="8875" y="20898"/>
                    <a:pt x="10355" y="21709"/>
                  </a:cubicBezTo>
                  <a:lnTo>
                    <a:pt x="11336" y="20662"/>
                  </a:lnTo>
                  <a:lnTo>
                    <a:pt x="12783" y="19116"/>
                  </a:lnTo>
                  <a:lnTo>
                    <a:pt x="19027" y="12457"/>
                  </a:lnTo>
                  <a:lnTo>
                    <a:pt x="20382" y="11008"/>
                  </a:lnTo>
                  <a:lnTo>
                    <a:pt x="22253" y="9011"/>
                  </a:lnTo>
                  <a:cubicBezTo>
                    <a:pt x="21413" y="8424"/>
                    <a:pt x="20585" y="7823"/>
                    <a:pt x="19771" y="7203"/>
                  </a:cubicBezTo>
                  <a:cubicBezTo>
                    <a:pt x="18689" y="6380"/>
                    <a:pt x="17632" y="5527"/>
                    <a:pt x="16595" y="4645"/>
                  </a:cubicBezTo>
                  <a:cubicBezTo>
                    <a:pt x="15390" y="3619"/>
                    <a:pt x="14219" y="2553"/>
                    <a:pt x="13079" y="1453"/>
                  </a:cubicBezTo>
                  <a:cubicBezTo>
                    <a:pt x="12678" y="1063"/>
                    <a:pt x="12250" y="531"/>
                    <a:pt x="11805"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47"/>
            <p:cNvSpPr/>
            <p:nvPr/>
          </p:nvSpPr>
          <p:spPr>
            <a:xfrm>
              <a:off x="728063" y="3720750"/>
              <a:ext cx="291350" cy="256050"/>
            </a:xfrm>
            <a:custGeom>
              <a:rect b="b" l="l" r="r" t="t"/>
              <a:pathLst>
                <a:path extrusionOk="0" h="10242" w="11654">
                  <a:moveTo>
                    <a:pt x="1037" y="1"/>
                  </a:moveTo>
                  <a:lnTo>
                    <a:pt x="0" y="1124"/>
                  </a:lnTo>
                  <a:cubicBezTo>
                    <a:pt x="1479" y="2730"/>
                    <a:pt x="3037" y="4260"/>
                    <a:pt x="4672" y="5707"/>
                  </a:cubicBezTo>
                  <a:cubicBezTo>
                    <a:pt x="5641" y="6562"/>
                    <a:pt x="6630" y="7397"/>
                    <a:pt x="7643" y="8204"/>
                  </a:cubicBezTo>
                  <a:cubicBezTo>
                    <a:pt x="8457" y="8858"/>
                    <a:pt x="9284" y="9495"/>
                    <a:pt x="10124" y="10114"/>
                  </a:cubicBezTo>
                  <a:cubicBezTo>
                    <a:pt x="10182" y="10157"/>
                    <a:pt x="10239" y="10201"/>
                    <a:pt x="10297" y="10242"/>
                  </a:cubicBezTo>
                  <a:lnTo>
                    <a:pt x="11653" y="8794"/>
                  </a:lnTo>
                  <a:cubicBezTo>
                    <a:pt x="10764" y="8184"/>
                    <a:pt x="9881" y="7565"/>
                    <a:pt x="9016" y="6923"/>
                  </a:cubicBezTo>
                  <a:cubicBezTo>
                    <a:pt x="8365" y="6443"/>
                    <a:pt x="7726" y="5952"/>
                    <a:pt x="7099" y="5437"/>
                  </a:cubicBezTo>
                  <a:cubicBezTo>
                    <a:pt x="5532" y="4152"/>
                    <a:pt x="4018" y="2803"/>
                    <a:pt x="2532" y="1427"/>
                  </a:cubicBezTo>
                  <a:cubicBezTo>
                    <a:pt x="2028" y="958"/>
                    <a:pt x="1528" y="483"/>
                    <a:pt x="1037"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47"/>
            <p:cNvSpPr/>
            <p:nvPr/>
          </p:nvSpPr>
          <p:spPr>
            <a:xfrm>
              <a:off x="549788" y="3912025"/>
              <a:ext cx="279675" cy="269925"/>
            </a:xfrm>
            <a:custGeom>
              <a:rect b="b" l="l" r="r" t="t"/>
              <a:pathLst>
                <a:path extrusionOk="0" h="10797" w="11187">
                  <a:moveTo>
                    <a:pt x="1126" y="1"/>
                  </a:moveTo>
                  <a:lnTo>
                    <a:pt x="1" y="1224"/>
                  </a:lnTo>
                  <a:cubicBezTo>
                    <a:pt x="198" y="1460"/>
                    <a:pt x="398" y="1697"/>
                    <a:pt x="594" y="1928"/>
                  </a:cubicBezTo>
                  <a:cubicBezTo>
                    <a:pt x="1906" y="3476"/>
                    <a:pt x="3292" y="4956"/>
                    <a:pt x="4752" y="6365"/>
                  </a:cubicBezTo>
                  <a:cubicBezTo>
                    <a:pt x="5270" y="6863"/>
                    <a:pt x="5797" y="7366"/>
                    <a:pt x="6334" y="7862"/>
                  </a:cubicBezTo>
                  <a:cubicBezTo>
                    <a:pt x="7424" y="8875"/>
                    <a:pt x="8554" y="9873"/>
                    <a:pt x="9737" y="10797"/>
                  </a:cubicBezTo>
                  <a:lnTo>
                    <a:pt x="11186" y="9251"/>
                  </a:lnTo>
                  <a:cubicBezTo>
                    <a:pt x="10082" y="8394"/>
                    <a:pt x="8977" y="7539"/>
                    <a:pt x="7903" y="6642"/>
                  </a:cubicBezTo>
                  <a:cubicBezTo>
                    <a:pt x="7317" y="6149"/>
                    <a:pt x="6735" y="5644"/>
                    <a:pt x="6171" y="5121"/>
                  </a:cubicBezTo>
                  <a:cubicBezTo>
                    <a:pt x="4798" y="3851"/>
                    <a:pt x="3474" y="2526"/>
                    <a:pt x="2188" y="1171"/>
                  </a:cubicBezTo>
                  <a:cubicBezTo>
                    <a:pt x="1827" y="793"/>
                    <a:pt x="1476" y="400"/>
                    <a:pt x="1126"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47"/>
            <p:cNvSpPr/>
            <p:nvPr/>
          </p:nvSpPr>
          <p:spPr>
            <a:xfrm>
              <a:off x="1024813" y="3549850"/>
              <a:ext cx="170100" cy="126700"/>
            </a:xfrm>
            <a:custGeom>
              <a:rect b="b" l="l" r="r" t="t"/>
              <a:pathLst>
                <a:path extrusionOk="0" h="5068" w="6804">
                  <a:moveTo>
                    <a:pt x="1845" y="0"/>
                  </a:moveTo>
                  <a:lnTo>
                    <a:pt x="1" y="1871"/>
                  </a:lnTo>
                  <a:cubicBezTo>
                    <a:pt x="1014" y="2717"/>
                    <a:pt x="2774" y="4097"/>
                    <a:pt x="4156" y="5068"/>
                  </a:cubicBezTo>
                  <a:lnTo>
                    <a:pt x="6537" y="2383"/>
                  </a:lnTo>
                  <a:cubicBezTo>
                    <a:pt x="6804" y="2080"/>
                    <a:pt x="6676" y="1604"/>
                    <a:pt x="6294" y="1477"/>
                  </a:cubicBezTo>
                  <a:lnTo>
                    <a:pt x="1845" y="0"/>
                  </a:ln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3" name="Shape 1583"/>
        <p:cNvGrpSpPr/>
        <p:nvPr/>
      </p:nvGrpSpPr>
      <p:grpSpPr>
        <a:xfrm>
          <a:off x="0" y="0"/>
          <a:ext cx="0" cy="0"/>
          <a:chOff x="0" y="0"/>
          <a:chExt cx="0" cy="0"/>
        </a:xfrm>
      </p:grpSpPr>
      <p:sp>
        <p:nvSpPr>
          <p:cNvPr id="1584" name="Google Shape;1584;p4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Understanding Factors</a:t>
            </a:r>
            <a:endParaRPr/>
          </a:p>
        </p:txBody>
      </p:sp>
      <p:sp>
        <p:nvSpPr>
          <p:cNvPr id="1585" name="Google Shape;1585;p48"/>
          <p:cNvSpPr txBox="1"/>
          <p:nvPr>
            <p:ph idx="1" type="body"/>
          </p:nvPr>
        </p:nvSpPr>
        <p:spPr>
          <a:xfrm>
            <a:off x="720000" y="1449325"/>
            <a:ext cx="7704000" cy="2750400"/>
          </a:xfrm>
          <a:prstGeom prst="rect">
            <a:avLst/>
          </a:prstGeom>
        </p:spPr>
        <p:txBody>
          <a:bodyPr anchorCtr="0" anchor="t" bIns="91425" lIns="91425" spcFirstLastPara="1" rIns="91425" wrap="square" tIns="91425">
            <a:noAutofit/>
          </a:bodyPr>
          <a:lstStyle/>
          <a:p>
            <a:pPr indent="0" lvl="0" marL="0" rtl="0" algn="l">
              <a:lnSpc>
                <a:spcPct val="120000"/>
              </a:lnSpc>
              <a:spcBef>
                <a:spcPts val="1500"/>
              </a:spcBef>
              <a:spcAft>
                <a:spcPts val="0"/>
              </a:spcAft>
              <a:buNone/>
            </a:pPr>
            <a:r>
              <a:rPr lang="en" sz="1600">
                <a:solidFill>
                  <a:srgbClr val="191919"/>
                </a:solidFill>
                <a:latin typeface="Barlow"/>
                <a:ea typeface="Barlow"/>
                <a:cs typeface="Barlow"/>
                <a:sym typeface="Barlow"/>
              </a:rPr>
              <a:t>A factor of a number is a whole number that divides that number evenly, meaning there is no remainder left over.</a:t>
            </a:r>
            <a:endParaRPr sz="1600">
              <a:solidFill>
                <a:srgbClr val="191919"/>
              </a:solidFill>
              <a:latin typeface="Barlow"/>
              <a:ea typeface="Barlow"/>
              <a:cs typeface="Barlow"/>
              <a:sym typeface="Barlow"/>
            </a:endParaRPr>
          </a:p>
          <a:p>
            <a:pPr indent="0" lvl="0" marL="0" rtl="0" algn="l">
              <a:lnSpc>
                <a:spcPct val="120000"/>
              </a:lnSpc>
              <a:spcBef>
                <a:spcPts val="1500"/>
              </a:spcBef>
              <a:spcAft>
                <a:spcPts val="0"/>
              </a:spcAft>
              <a:buNone/>
            </a:pPr>
            <a:r>
              <a:rPr lang="en" sz="1600">
                <a:solidFill>
                  <a:srgbClr val="191919"/>
                </a:solidFill>
                <a:latin typeface="Barlow"/>
                <a:ea typeface="Barlow"/>
                <a:cs typeface="Barlow"/>
                <a:sym typeface="Barlow"/>
              </a:rPr>
              <a:t>When we talk about factors, we only use positive whole numbers. This means factors cannot be fractions or decimals. Also, 0 cannot be a factor of any number because you cannot divide by 0.</a:t>
            </a:r>
            <a:endParaRPr sz="1600">
              <a:solidFill>
                <a:srgbClr val="191919"/>
              </a:solidFill>
              <a:latin typeface="Barlow"/>
              <a:ea typeface="Barlow"/>
              <a:cs typeface="Barlow"/>
              <a:sym typeface="Barlow"/>
            </a:endParaRPr>
          </a:p>
          <a:p>
            <a:pPr indent="0" lvl="0" marL="0" rtl="0" algn="l">
              <a:lnSpc>
                <a:spcPct val="120000"/>
              </a:lnSpc>
              <a:spcBef>
                <a:spcPts val="1500"/>
              </a:spcBef>
              <a:spcAft>
                <a:spcPts val="0"/>
              </a:spcAft>
              <a:buNone/>
            </a:pPr>
            <a:r>
              <a:rPr lang="en" sz="1600">
                <a:solidFill>
                  <a:srgbClr val="191919"/>
                </a:solidFill>
                <a:latin typeface="Barlow"/>
                <a:ea typeface="Barlow"/>
                <a:cs typeface="Barlow"/>
                <a:sym typeface="Barlow"/>
              </a:rPr>
              <a:t>To find out if a number ( x ) is a factor of another number ( n ), you can divide ( n ) by ( x ). If the result leaves a remainder of 0, then ( x ) is a factor of ( n ). If there is a remainder, then ( x ) is not a factor of ( n ).</a:t>
            </a:r>
            <a:endParaRPr sz="1600">
              <a:solidFill>
                <a:srgbClr val="191919"/>
              </a:solidFill>
              <a:latin typeface="Barlow"/>
              <a:ea typeface="Barlow"/>
              <a:cs typeface="Barlow"/>
              <a:sym typeface="Barlow"/>
            </a:endParaRPr>
          </a:p>
          <a:p>
            <a:pPr indent="0" lvl="0" marL="0" rtl="0" algn="l">
              <a:spcBef>
                <a:spcPts val="0"/>
              </a:spcBef>
              <a:spcAft>
                <a:spcPts val="0"/>
              </a:spcAft>
              <a:buNone/>
            </a:pPr>
            <a:r>
              <a:t/>
            </a:r>
            <a:endParaRPr sz="1700">
              <a:solidFill>
                <a:srgbClr val="19191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4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Key Points</a:t>
            </a:r>
            <a:endParaRPr/>
          </a:p>
        </p:txBody>
      </p:sp>
      <p:sp>
        <p:nvSpPr>
          <p:cNvPr id="1591" name="Google Shape;1591;p49"/>
          <p:cNvSpPr txBox="1"/>
          <p:nvPr>
            <p:ph idx="1" type="body"/>
          </p:nvPr>
        </p:nvSpPr>
        <p:spPr>
          <a:xfrm>
            <a:off x="720000" y="1454975"/>
            <a:ext cx="7704000" cy="16359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1200"/>
              </a:spcBef>
              <a:spcAft>
                <a:spcPts val="0"/>
              </a:spcAft>
              <a:buClr>
                <a:srgbClr val="000000"/>
              </a:buClr>
              <a:buSzPts val="1700"/>
              <a:buFont typeface="Arial"/>
              <a:buChar char="●"/>
            </a:pPr>
            <a:r>
              <a:rPr b="1" lang="en" sz="1700">
                <a:solidFill>
                  <a:srgbClr val="000000"/>
                </a:solidFill>
                <a:latin typeface="Barlow"/>
                <a:ea typeface="Barlow"/>
                <a:cs typeface="Barlow"/>
                <a:sym typeface="Barlow"/>
              </a:rPr>
              <a:t>Definition of Factors:</a:t>
            </a:r>
            <a:r>
              <a:rPr lang="en" sz="1700">
                <a:solidFill>
                  <a:srgbClr val="000000"/>
                </a:solidFill>
                <a:latin typeface="Barlow"/>
                <a:ea typeface="Barlow"/>
                <a:cs typeface="Barlow"/>
                <a:sym typeface="Barlow"/>
              </a:rPr>
              <a:t> Factors are numbers that multiply together to produce another number.</a:t>
            </a:r>
            <a:endParaRPr sz="1700">
              <a:solidFill>
                <a:srgbClr val="000000"/>
              </a:solidFill>
              <a:latin typeface="Barlow"/>
              <a:ea typeface="Barlow"/>
              <a:cs typeface="Barlow"/>
              <a:sym typeface="Barlow"/>
            </a:endParaRPr>
          </a:p>
          <a:p>
            <a:pPr indent="-336550" lvl="0" marL="457200" rtl="0" algn="l">
              <a:lnSpc>
                <a:spcPct val="115000"/>
              </a:lnSpc>
              <a:spcBef>
                <a:spcPts val="0"/>
              </a:spcBef>
              <a:spcAft>
                <a:spcPts val="0"/>
              </a:spcAft>
              <a:buClr>
                <a:srgbClr val="000000"/>
              </a:buClr>
              <a:buSzPts val="1700"/>
              <a:buFont typeface="Arial"/>
              <a:buChar char="●"/>
            </a:pPr>
            <a:r>
              <a:rPr b="1" lang="en" sz="1700">
                <a:solidFill>
                  <a:srgbClr val="000000"/>
                </a:solidFill>
                <a:latin typeface="Barlow"/>
                <a:ea typeface="Barlow"/>
                <a:cs typeface="Barlow"/>
                <a:sym typeface="Barlow"/>
              </a:rPr>
              <a:t>Factor Pairs:</a:t>
            </a:r>
            <a:r>
              <a:rPr lang="en" sz="1700">
                <a:solidFill>
                  <a:srgbClr val="000000"/>
                </a:solidFill>
                <a:latin typeface="Barlow"/>
                <a:ea typeface="Barlow"/>
                <a:cs typeface="Barlow"/>
                <a:sym typeface="Barlow"/>
              </a:rPr>
              <a:t> Every number has pairs of factors (e.g., factors of 12 are 1 and 12, 2 and 6, 3 and 4).</a:t>
            </a:r>
            <a:endParaRPr sz="1700">
              <a:solidFill>
                <a:srgbClr val="000000"/>
              </a:solidFill>
              <a:latin typeface="Barlow"/>
              <a:ea typeface="Barlow"/>
              <a:cs typeface="Barlow"/>
              <a:sym typeface="Barlow"/>
            </a:endParaRPr>
          </a:p>
          <a:p>
            <a:pPr indent="-336550" lvl="0" marL="457200" rtl="0" algn="l">
              <a:lnSpc>
                <a:spcPct val="115000"/>
              </a:lnSpc>
              <a:spcBef>
                <a:spcPts val="0"/>
              </a:spcBef>
              <a:spcAft>
                <a:spcPts val="0"/>
              </a:spcAft>
              <a:buClr>
                <a:srgbClr val="000000"/>
              </a:buClr>
              <a:buSzPts val="1700"/>
              <a:buFont typeface="Arial"/>
              <a:buChar char="●"/>
            </a:pPr>
            <a:r>
              <a:rPr b="1" lang="en" sz="1700">
                <a:solidFill>
                  <a:srgbClr val="000000"/>
                </a:solidFill>
                <a:latin typeface="Barlow"/>
                <a:ea typeface="Barlow"/>
                <a:cs typeface="Barlow"/>
                <a:sym typeface="Barlow"/>
              </a:rPr>
              <a:t>Common Factors:</a:t>
            </a:r>
            <a:r>
              <a:rPr lang="en" sz="1700">
                <a:solidFill>
                  <a:srgbClr val="000000"/>
                </a:solidFill>
                <a:latin typeface="Barlow"/>
                <a:ea typeface="Barlow"/>
                <a:cs typeface="Barlow"/>
                <a:sym typeface="Barlow"/>
              </a:rPr>
              <a:t> Numbers that are factors of two or more numbers.</a:t>
            </a:r>
            <a:endParaRPr sz="1700">
              <a:solidFill>
                <a:srgbClr val="000000"/>
              </a:solidFill>
              <a:latin typeface="Barlow"/>
              <a:ea typeface="Barlow"/>
              <a:cs typeface="Barlow"/>
              <a:sym typeface="Barlow"/>
            </a:endParaRPr>
          </a:p>
          <a:p>
            <a:pPr indent="-336550" lvl="0" marL="457200" rtl="0" algn="l">
              <a:lnSpc>
                <a:spcPct val="115000"/>
              </a:lnSpc>
              <a:spcBef>
                <a:spcPts val="0"/>
              </a:spcBef>
              <a:spcAft>
                <a:spcPts val="0"/>
              </a:spcAft>
              <a:buClr>
                <a:srgbClr val="000000"/>
              </a:buClr>
              <a:buSzPts val="1700"/>
              <a:buFont typeface="Arial"/>
              <a:buChar char="●"/>
            </a:pPr>
            <a:r>
              <a:rPr b="1" lang="en" sz="1700">
                <a:solidFill>
                  <a:srgbClr val="000000"/>
                </a:solidFill>
                <a:latin typeface="Barlow"/>
                <a:ea typeface="Barlow"/>
                <a:cs typeface="Barlow"/>
                <a:sym typeface="Barlow"/>
              </a:rPr>
              <a:t>Prime Factors:</a:t>
            </a:r>
            <a:r>
              <a:rPr lang="en" sz="1700">
                <a:solidFill>
                  <a:srgbClr val="000000"/>
                </a:solidFill>
                <a:latin typeface="Barlow"/>
                <a:ea typeface="Barlow"/>
                <a:cs typeface="Barlow"/>
                <a:sym typeface="Barlow"/>
              </a:rPr>
              <a:t> Factors that are prime numbers (numbers greater than 1 that only have two factors: 1 and itself).</a:t>
            </a:r>
            <a:endParaRPr sz="1700">
              <a:solidFill>
                <a:srgbClr val="000000"/>
              </a:solidFill>
              <a:latin typeface="Barlow"/>
              <a:ea typeface="Barlow"/>
              <a:cs typeface="Barlow"/>
              <a:sym typeface="Barlow"/>
            </a:endParaRPr>
          </a:p>
          <a:p>
            <a:pPr indent="0" lvl="0" marL="0" rtl="0" algn="l">
              <a:spcBef>
                <a:spcPts val="1200"/>
              </a:spcBef>
              <a:spcAft>
                <a:spcPts val="0"/>
              </a:spcAft>
              <a:buNone/>
            </a:pPr>
            <a:r>
              <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sp>
        <p:nvSpPr>
          <p:cNvPr id="1596" name="Google Shape;1596;p5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Examples of Factors</a:t>
            </a:r>
            <a:endParaRPr/>
          </a:p>
        </p:txBody>
      </p:sp>
      <p:sp>
        <p:nvSpPr>
          <p:cNvPr id="1597" name="Google Shape;1597;p50"/>
          <p:cNvSpPr txBox="1"/>
          <p:nvPr>
            <p:ph idx="1" type="body"/>
          </p:nvPr>
        </p:nvSpPr>
        <p:spPr>
          <a:xfrm>
            <a:off x="720000" y="1449325"/>
            <a:ext cx="7704000" cy="3340200"/>
          </a:xfrm>
          <a:prstGeom prst="rect">
            <a:avLst/>
          </a:prstGeom>
        </p:spPr>
        <p:txBody>
          <a:bodyPr anchorCtr="0" anchor="t" bIns="91425" lIns="91425" spcFirstLastPara="1" rIns="91425" wrap="square" tIns="91425">
            <a:noAutofit/>
          </a:bodyPr>
          <a:lstStyle/>
          <a:p>
            <a:pPr indent="0" lvl="0" marL="0" rtl="0" algn="l">
              <a:lnSpc>
                <a:spcPct val="120000"/>
              </a:lnSpc>
              <a:spcBef>
                <a:spcPts val="1500"/>
              </a:spcBef>
              <a:spcAft>
                <a:spcPts val="0"/>
              </a:spcAft>
              <a:buNone/>
            </a:pPr>
            <a:r>
              <a:rPr lang="en" sz="1400">
                <a:solidFill>
                  <a:srgbClr val="191919"/>
                </a:solidFill>
                <a:latin typeface="Barlow"/>
                <a:ea typeface="Barlow"/>
                <a:cs typeface="Barlow"/>
                <a:sym typeface="Barlow"/>
              </a:rPr>
              <a:t>Let’s take the number 12 as an example. The factors of 12 are the whole numbers that can divide 12 evenly.</a:t>
            </a:r>
            <a:endParaRPr sz="1400">
              <a:solidFill>
                <a:srgbClr val="191919"/>
              </a:solidFill>
              <a:latin typeface="Barlow"/>
              <a:ea typeface="Barlow"/>
              <a:cs typeface="Barlow"/>
              <a:sym typeface="Barlow"/>
            </a:endParaRPr>
          </a:p>
          <a:p>
            <a:pPr indent="0" lvl="0" marL="0" rtl="0" algn="l">
              <a:lnSpc>
                <a:spcPct val="120000"/>
              </a:lnSpc>
              <a:spcBef>
                <a:spcPts val="1500"/>
              </a:spcBef>
              <a:spcAft>
                <a:spcPts val="0"/>
              </a:spcAft>
              <a:buNone/>
            </a:pPr>
            <a:r>
              <a:rPr b="1" lang="en" sz="1400">
                <a:solidFill>
                  <a:srgbClr val="191919"/>
                </a:solidFill>
                <a:latin typeface="Barlow"/>
                <a:ea typeface="Barlow"/>
                <a:cs typeface="Barlow"/>
                <a:sym typeface="Barlow"/>
              </a:rPr>
              <a:t>Factors of 12:</a:t>
            </a:r>
            <a:endParaRPr b="1" sz="1400">
              <a:solidFill>
                <a:srgbClr val="191919"/>
              </a:solidFill>
              <a:latin typeface="Barlow"/>
              <a:ea typeface="Barlow"/>
              <a:cs typeface="Barlow"/>
              <a:sym typeface="Barlow"/>
            </a:endParaRPr>
          </a:p>
          <a:p>
            <a:pPr indent="-317500" lvl="0" marL="647700" rtl="0" algn="l">
              <a:lnSpc>
                <a:spcPct val="120000"/>
              </a:lnSpc>
              <a:spcBef>
                <a:spcPts val="60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1 (because 12÷1=12 with no remainder)</a:t>
            </a:r>
            <a:endParaRPr sz="1400">
              <a:solidFill>
                <a:srgbClr val="191919"/>
              </a:solidFill>
              <a:latin typeface="Barlow"/>
              <a:ea typeface="Barlow"/>
              <a:cs typeface="Barlow"/>
              <a:sym typeface="Barlow"/>
            </a:endParaRPr>
          </a:p>
          <a:p>
            <a:pPr indent="-317500" lvl="0" marL="647700" rtl="0" algn="l">
              <a:lnSpc>
                <a:spcPct val="120000"/>
              </a:lnSpc>
              <a:spcBef>
                <a:spcPts val="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2 (because 12÷2=6 with no remainder)</a:t>
            </a:r>
            <a:endParaRPr sz="1400">
              <a:solidFill>
                <a:srgbClr val="191919"/>
              </a:solidFill>
              <a:latin typeface="Barlow"/>
              <a:ea typeface="Barlow"/>
              <a:cs typeface="Barlow"/>
              <a:sym typeface="Barlow"/>
            </a:endParaRPr>
          </a:p>
          <a:p>
            <a:pPr indent="-317500" lvl="0" marL="647700" rtl="0" algn="l">
              <a:lnSpc>
                <a:spcPct val="120000"/>
              </a:lnSpc>
              <a:spcBef>
                <a:spcPts val="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3 (because 12÷3=4 with no remainder)</a:t>
            </a:r>
            <a:endParaRPr sz="1400">
              <a:solidFill>
                <a:srgbClr val="191919"/>
              </a:solidFill>
              <a:latin typeface="Barlow"/>
              <a:ea typeface="Barlow"/>
              <a:cs typeface="Barlow"/>
              <a:sym typeface="Barlow"/>
            </a:endParaRPr>
          </a:p>
          <a:p>
            <a:pPr indent="-317500" lvl="0" marL="647700" rtl="0" algn="l">
              <a:lnSpc>
                <a:spcPct val="120000"/>
              </a:lnSpc>
              <a:spcBef>
                <a:spcPts val="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4 (because 12÷4=3 with no remainder)</a:t>
            </a:r>
            <a:endParaRPr sz="1400">
              <a:solidFill>
                <a:srgbClr val="191919"/>
              </a:solidFill>
              <a:latin typeface="Barlow"/>
              <a:ea typeface="Barlow"/>
              <a:cs typeface="Barlow"/>
              <a:sym typeface="Barlow"/>
            </a:endParaRPr>
          </a:p>
          <a:p>
            <a:pPr indent="-317500" lvl="0" marL="647700" rtl="0" algn="l">
              <a:lnSpc>
                <a:spcPct val="120000"/>
              </a:lnSpc>
              <a:spcBef>
                <a:spcPts val="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6 (because 12÷6=2 with no remainder)</a:t>
            </a:r>
            <a:endParaRPr sz="1400">
              <a:solidFill>
                <a:srgbClr val="191919"/>
              </a:solidFill>
              <a:latin typeface="Barlow"/>
              <a:ea typeface="Barlow"/>
              <a:cs typeface="Barlow"/>
              <a:sym typeface="Barlow"/>
            </a:endParaRPr>
          </a:p>
          <a:p>
            <a:pPr indent="-317500" lvl="0" marL="647700" rtl="0" algn="l">
              <a:lnSpc>
                <a:spcPct val="120000"/>
              </a:lnSpc>
              <a:spcBef>
                <a:spcPts val="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12 (because 12÷12=1 with no remainder)</a:t>
            </a:r>
            <a:endParaRPr sz="1400">
              <a:solidFill>
                <a:srgbClr val="191919"/>
              </a:solidFill>
              <a:latin typeface="Barlow"/>
              <a:ea typeface="Barlow"/>
              <a:cs typeface="Barlow"/>
              <a:sym typeface="Barlow"/>
            </a:endParaRPr>
          </a:p>
          <a:p>
            <a:pPr indent="0" lvl="0" marL="0" rtl="0" algn="l">
              <a:lnSpc>
                <a:spcPct val="120000"/>
              </a:lnSpc>
              <a:spcBef>
                <a:spcPts val="1500"/>
              </a:spcBef>
              <a:spcAft>
                <a:spcPts val="0"/>
              </a:spcAft>
              <a:buNone/>
            </a:pPr>
            <a:r>
              <a:rPr lang="en" sz="1400">
                <a:solidFill>
                  <a:srgbClr val="191919"/>
                </a:solidFill>
                <a:latin typeface="Barlow"/>
                <a:ea typeface="Barlow"/>
                <a:cs typeface="Barlow"/>
                <a:sym typeface="Barlow"/>
              </a:rPr>
              <a:t>So, the factors of 12 are: </a:t>
            </a:r>
            <a:r>
              <a:rPr b="1" lang="en" sz="1400">
                <a:solidFill>
                  <a:srgbClr val="191919"/>
                </a:solidFill>
                <a:latin typeface="Barlow"/>
                <a:ea typeface="Barlow"/>
                <a:cs typeface="Barlow"/>
                <a:sym typeface="Barlow"/>
              </a:rPr>
              <a:t>1, 2, 3, 4, 6, and 12.</a:t>
            </a:r>
            <a:endParaRPr b="1" sz="1400">
              <a:solidFill>
                <a:srgbClr val="191919"/>
              </a:solidFill>
              <a:latin typeface="Barlow"/>
              <a:ea typeface="Barlow"/>
              <a:cs typeface="Barlow"/>
              <a:sym typeface="Barlow"/>
            </a:endParaRPr>
          </a:p>
          <a:p>
            <a:pPr indent="0" lvl="0" marL="0" rtl="0" algn="l">
              <a:spcBef>
                <a:spcPts val="0"/>
              </a:spcBef>
              <a:spcAft>
                <a:spcPts val="0"/>
              </a:spcAft>
              <a:buNone/>
            </a:pPr>
            <a:r>
              <a:t/>
            </a:r>
            <a:endParaRPr>
              <a:solidFill>
                <a:srgbClr val="191919"/>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1" name="Shape 1601"/>
        <p:cNvGrpSpPr/>
        <p:nvPr/>
      </p:nvGrpSpPr>
      <p:grpSpPr>
        <a:xfrm>
          <a:off x="0" y="0"/>
          <a:ext cx="0" cy="0"/>
          <a:chOff x="0" y="0"/>
          <a:chExt cx="0" cy="0"/>
        </a:xfrm>
      </p:grpSpPr>
      <p:sp>
        <p:nvSpPr>
          <p:cNvPr id="1602" name="Google Shape;1602;p5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Another Example</a:t>
            </a:r>
            <a:endParaRPr/>
          </a:p>
        </p:txBody>
      </p:sp>
      <p:sp>
        <p:nvSpPr>
          <p:cNvPr id="1603" name="Google Shape;1603;p51"/>
          <p:cNvSpPr txBox="1"/>
          <p:nvPr>
            <p:ph idx="1" type="body"/>
          </p:nvPr>
        </p:nvSpPr>
        <p:spPr>
          <a:xfrm>
            <a:off x="720000" y="1449325"/>
            <a:ext cx="7704000" cy="2648100"/>
          </a:xfrm>
          <a:prstGeom prst="rect">
            <a:avLst/>
          </a:prstGeom>
        </p:spPr>
        <p:txBody>
          <a:bodyPr anchorCtr="0" anchor="t" bIns="91425" lIns="91425" spcFirstLastPara="1" rIns="91425" wrap="square" tIns="91425">
            <a:noAutofit/>
          </a:bodyPr>
          <a:lstStyle/>
          <a:p>
            <a:pPr indent="0" lvl="0" marL="0" rtl="0" algn="l">
              <a:lnSpc>
                <a:spcPct val="120000"/>
              </a:lnSpc>
              <a:spcBef>
                <a:spcPts val="1500"/>
              </a:spcBef>
              <a:spcAft>
                <a:spcPts val="0"/>
              </a:spcAft>
              <a:buNone/>
            </a:pPr>
            <a:r>
              <a:rPr b="1" lang="en" sz="1400">
                <a:solidFill>
                  <a:srgbClr val="191919"/>
                </a:solidFill>
                <a:latin typeface="Barlow"/>
                <a:ea typeface="Barlow"/>
                <a:cs typeface="Barlow"/>
                <a:sym typeface="Barlow"/>
              </a:rPr>
              <a:t>Factors of 15</a:t>
            </a:r>
            <a:endParaRPr b="1" sz="1400">
              <a:solidFill>
                <a:srgbClr val="191919"/>
              </a:solidFill>
              <a:latin typeface="Barlow"/>
              <a:ea typeface="Barlow"/>
              <a:cs typeface="Barlow"/>
              <a:sym typeface="Barlow"/>
            </a:endParaRPr>
          </a:p>
          <a:p>
            <a:pPr indent="-317500" lvl="0" marL="647700" rtl="0" algn="l">
              <a:lnSpc>
                <a:spcPct val="120000"/>
              </a:lnSpc>
              <a:spcBef>
                <a:spcPts val="60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1 (because 15÷1=15 with no remainder)</a:t>
            </a:r>
            <a:endParaRPr sz="1400">
              <a:solidFill>
                <a:srgbClr val="191919"/>
              </a:solidFill>
              <a:latin typeface="Barlow"/>
              <a:ea typeface="Barlow"/>
              <a:cs typeface="Barlow"/>
              <a:sym typeface="Barlow"/>
            </a:endParaRPr>
          </a:p>
          <a:p>
            <a:pPr indent="-317500" lvl="0" marL="647700" rtl="0" algn="l">
              <a:lnSpc>
                <a:spcPct val="120000"/>
              </a:lnSpc>
              <a:spcBef>
                <a:spcPts val="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3 (because 15÷3=5 with no remainder)</a:t>
            </a:r>
            <a:endParaRPr sz="1400">
              <a:solidFill>
                <a:srgbClr val="191919"/>
              </a:solidFill>
              <a:latin typeface="Barlow"/>
              <a:ea typeface="Barlow"/>
              <a:cs typeface="Barlow"/>
              <a:sym typeface="Barlow"/>
            </a:endParaRPr>
          </a:p>
          <a:p>
            <a:pPr indent="-317500" lvl="0" marL="647700" rtl="0" algn="l">
              <a:lnSpc>
                <a:spcPct val="120000"/>
              </a:lnSpc>
              <a:spcBef>
                <a:spcPts val="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5 (because 15÷5=3 with no remainder)</a:t>
            </a:r>
            <a:endParaRPr sz="1400">
              <a:solidFill>
                <a:srgbClr val="191919"/>
              </a:solidFill>
              <a:latin typeface="Barlow"/>
              <a:ea typeface="Barlow"/>
              <a:cs typeface="Barlow"/>
              <a:sym typeface="Barlow"/>
            </a:endParaRPr>
          </a:p>
          <a:p>
            <a:pPr indent="-317500" lvl="0" marL="647700" rtl="0" algn="l">
              <a:lnSpc>
                <a:spcPct val="120000"/>
              </a:lnSpc>
              <a:spcBef>
                <a:spcPts val="0"/>
              </a:spcBef>
              <a:spcAft>
                <a:spcPts val="0"/>
              </a:spcAft>
              <a:buClr>
                <a:srgbClr val="191919"/>
              </a:buClr>
              <a:buSzPts val="1400"/>
              <a:buFont typeface="Barlow"/>
              <a:buChar char="●"/>
            </a:pPr>
            <a:r>
              <a:rPr lang="en" sz="1400">
                <a:solidFill>
                  <a:srgbClr val="191919"/>
                </a:solidFill>
                <a:latin typeface="Barlow"/>
                <a:ea typeface="Barlow"/>
                <a:cs typeface="Barlow"/>
                <a:sym typeface="Barlow"/>
              </a:rPr>
              <a:t>15 (because 15÷15=1 with no remainder)</a:t>
            </a:r>
            <a:endParaRPr sz="1400">
              <a:solidFill>
                <a:srgbClr val="191919"/>
              </a:solidFill>
              <a:latin typeface="Barlow"/>
              <a:ea typeface="Barlow"/>
              <a:cs typeface="Barlow"/>
              <a:sym typeface="Barlow"/>
            </a:endParaRPr>
          </a:p>
          <a:p>
            <a:pPr indent="0" lvl="0" marL="0" rtl="0" algn="l">
              <a:lnSpc>
                <a:spcPct val="120000"/>
              </a:lnSpc>
              <a:spcBef>
                <a:spcPts val="1500"/>
              </a:spcBef>
              <a:spcAft>
                <a:spcPts val="0"/>
              </a:spcAft>
              <a:buNone/>
            </a:pPr>
            <a:r>
              <a:rPr lang="en" sz="1400">
                <a:solidFill>
                  <a:srgbClr val="191919"/>
                </a:solidFill>
                <a:latin typeface="Barlow"/>
                <a:ea typeface="Barlow"/>
                <a:cs typeface="Barlow"/>
                <a:sym typeface="Barlow"/>
              </a:rPr>
              <a:t>So, the factors of 15 are: </a:t>
            </a:r>
            <a:r>
              <a:rPr b="1" lang="en" sz="1400">
                <a:solidFill>
                  <a:srgbClr val="191919"/>
                </a:solidFill>
                <a:latin typeface="Barlow"/>
                <a:ea typeface="Barlow"/>
                <a:cs typeface="Barlow"/>
                <a:sym typeface="Barlow"/>
              </a:rPr>
              <a:t>1, 3, 5, and 15.</a:t>
            </a:r>
            <a:endParaRPr b="1" sz="1400">
              <a:solidFill>
                <a:srgbClr val="191919"/>
              </a:solidFill>
              <a:latin typeface="Barlow"/>
              <a:ea typeface="Barlow"/>
              <a:cs typeface="Barlow"/>
              <a:sym typeface="Barlow"/>
            </a:endParaRPr>
          </a:p>
          <a:p>
            <a:pPr indent="0" lvl="0" marL="0" rtl="0" algn="l">
              <a:spcBef>
                <a:spcPts val="0"/>
              </a:spcBef>
              <a:spcAft>
                <a:spcPts val="0"/>
              </a:spcAft>
              <a:buNone/>
            </a:pPr>
            <a:r>
              <a:t/>
            </a:r>
            <a:endParaRPr sz="1400">
              <a:solidFill>
                <a:srgbClr val="19191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pic>
        <p:nvPicPr>
          <p:cNvPr id="1608" name="Google Shape;1608;p52"/>
          <p:cNvPicPr preferRelativeResize="0"/>
          <p:nvPr/>
        </p:nvPicPr>
        <p:blipFill>
          <a:blip r:embed="rId3">
            <a:alphaModFix/>
          </a:blip>
          <a:stretch>
            <a:fillRect/>
          </a:stretch>
        </p:blipFill>
        <p:spPr>
          <a:xfrm>
            <a:off x="790275" y="1199150"/>
            <a:ext cx="7563453" cy="30290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2" name="Shape 1612"/>
        <p:cNvGrpSpPr/>
        <p:nvPr/>
      </p:nvGrpSpPr>
      <p:grpSpPr>
        <a:xfrm>
          <a:off x="0" y="0"/>
          <a:ext cx="0" cy="0"/>
          <a:chOff x="0" y="0"/>
          <a:chExt cx="0" cy="0"/>
        </a:xfrm>
      </p:grpSpPr>
      <p:sp>
        <p:nvSpPr>
          <p:cNvPr id="1613" name="Google Shape;1613;p5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Remember…</a:t>
            </a:r>
            <a:endParaRPr/>
          </a:p>
        </p:txBody>
      </p:sp>
      <p:sp>
        <p:nvSpPr>
          <p:cNvPr id="1614" name="Google Shape;1614;p53"/>
          <p:cNvSpPr txBox="1"/>
          <p:nvPr>
            <p:ph idx="1" type="body"/>
          </p:nvPr>
        </p:nvSpPr>
        <p:spPr>
          <a:xfrm>
            <a:off x="720000" y="1449325"/>
            <a:ext cx="7704000" cy="2545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50">
                <a:solidFill>
                  <a:srgbClr val="191919"/>
                </a:solidFill>
                <a:latin typeface="Barlow"/>
                <a:ea typeface="Barlow"/>
                <a:cs typeface="Barlow"/>
                <a:sym typeface="Barlow"/>
              </a:rPr>
              <a:t>We know that </a:t>
            </a:r>
            <a:r>
              <a:rPr lang="en" sz="1650">
                <a:solidFill>
                  <a:srgbClr val="191919"/>
                </a:solidFill>
                <a:uFill>
                  <a:noFill/>
                </a:uFill>
                <a:latin typeface="Barlow"/>
                <a:ea typeface="Barlow"/>
                <a:cs typeface="Barlow"/>
                <a:sym typeface="Barlow"/>
                <a:hlinkClick r:id="rId3">
                  <a:extLst>
                    <a:ext uri="{A12FA001-AC4F-418D-AE19-62706E023703}">
                      <ahyp:hlinkClr val="tx"/>
                    </a:ext>
                  </a:extLst>
                </a:hlinkClick>
              </a:rPr>
              <a:t>division</a:t>
            </a:r>
            <a:r>
              <a:rPr lang="en" sz="1650">
                <a:solidFill>
                  <a:srgbClr val="191919"/>
                </a:solidFill>
                <a:latin typeface="Barlow"/>
                <a:ea typeface="Barlow"/>
                <a:cs typeface="Barlow"/>
                <a:sym typeface="Barlow"/>
              </a:rPr>
              <a:t> and </a:t>
            </a:r>
            <a:r>
              <a:rPr lang="en" sz="1650">
                <a:solidFill>
                  <a:srgbClr val="191919"/>
                </a:solidFill>
                <a:uFill>
                  <a:noFill/>
                </a:uFill>
                <a:latin typeface="Barlow"/>
                <a:ea typeface="Barlow"/>
                <a:cs typeface="Barlow"/>
                <a:sym typeface="Barlow"/>
                <a:hlinkClick r:id="rId4">
                  <a:extLst>
                    <a:ext uri="{A12FA001-AC4F-418D-AE19-62706E023703}">
                      <ahyp:hlinkClr val="tx"/>
                    </a:ext>
                  </a:extLst>
                </a:hlinkClick>
              </a:rPr>
              <a:t>multiplication</a:t>
            </a:r>
            <a:r>
              <a:rPr lang="en" sz="1650">
                <a:solidFill>
                  <a:srgbClr val="191919"/>
                </a:solidFill>
                <a:latin typeface="Barlow"/>
                <a:ea typeface="Barlow"/>
                <a:cs typeface="Barlow"/>
                <a:sym typeface="Barlow"/>
              </a:rPr>
              <a:t> are </a:t>
            </a:r>
            <a:r>
              <a:rPr lang="en" sz="1650">
                <a:solidFill>
                  <a:srgbClr val="191919"/>
                </a:solidFill>
                <a:uFill>
                  <a:noFill/>
                </a:uFill>
                <a:latin typeface="Barlow"/>
                <a:ea typeface="Barlow"/>
                <a:cs typeface="Barlow"/>
                <a:sym typeface="Barlow"/>
                <a:hlinkClick r:id="rId5">
                  <a:extLst>
                    <a:ext uri="{A12FA001-AC4F-418D-AE19-62706E023703}">
                      <ahyp:hlinkClr val="tx"/>
                    </a:ext>
                  </a:extLst>
                </a:hlinkClick>
              </a:rPr>
              <a:t>inverse operations</a:t>
            </a:r>
            <a:r>
              <a:rPr lang="en" sz="1650">
                <a:solidFill>
                  <a:srgbClr val="191919"/>
                </a:solidFill>
                <a:latin typeface="Barlow"/>
                <a:ea typeface="Barlow"/>
                <a:cs typeface="Barlow"/>
                <a:sym typeface="Barlow"/>
              </a:rPr>
              <a:t> (opposite operations). Thus, we can also define factors in math in terms of multiplication. </a:t>
            </a:r>
            <a:endParaRPr sz="1650">
              <a:solidFill>
                <a:srgbClr val="191919"/>
              </a:solidFill>
              <a:latin typeface="Barlow"/>
              <a:ea typeface="Barlow"/>
              <a:cs typeface="Barlow"/>
              <a:sym typeface="Barlow"/>
            </a:endParaRPr>
          </a:p>
          <a:p>
            <a:pPr indent="0" lvl="0" marL="0" rtl="0" algn="l">
              <a:lnSpc>
                <a:spcPct val="115000"/>
              </a:lnSpc>
              <a:spcBef>
                <a:spcPts val="2000"/>
              </a:spcBef>
              <a:spcAft>
                <a:spcPts val="0"/>
              </a:spcAft>
              <a:buNone/>
            </a:pPr>
            <a:r>
              <a:rPr lang="en" sz="1650">
                <a:solidFill>
                  <a:srgbClr val="191919"/>
                </a:solidFill>
                <a:latin typeface="Barlow"/>
                <a:ea typeface="Barlow"/>
                <a:cs typeface="Barlow"/>
                <a:sym typeface="Barlow"/>
              </a:rPr>
              <a:t>If we can express the given number as the product of two positive integers, then both the integers are factors of the given number. </a:t>
            </a:r>
            <a:endParaRPr sz="1650">
              <a:solidFill>
                <a:srgbClr val="191919"/>
              </a:solidFill>
              <a:latin typeface="Barlow"/>
              <a:ea typeface="Barlow"/>
              <a:cs typeface="Barlow"/>
              <a:sym typeface="Barlow"/>
            </a:endParaRPr>
          </a:p>
          <a:p>
            <a:pPr indent="0" lvl="0" marL="0" rtl="0" algn="l">
              <a:lnSpc>
                <a:spcPct val="115000"/>
              </a:lnSpc>
              <a:spcBef>
                <a:spcPts val="2000"/>
              </a:spcBef>
              <a:spcAft>
                <a:spcPts val="2000"/>
              </a:spcAft>
              <a:buNone/>
            </a:pPr>
            <a:r>
              <a:rPr lang="en" sz="1650">
                <a:solidFill>
                  <a:srgbClr val="191919"/>
                </a:solidFill>
                <a:latin typeface="Barlow"/>
                <a:ea typeface="Barlow"/>
                <a:cs typeface="Barlow"/>
                <a:sym typeface="Barlow"/>
              </a:rPr>
              <a:t>A general formula to remember is that a and b are factors of the product ab.</a:t>
            </a:r>
            <a:endParaRPr sz="1500">
              <a:solidFill>
                <a:srgbClr val="19191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8" name="Shape 1618"/>
        <p:cNvGrpSpPr/>
        <p:nvPr/>
      </p:nvGrpSpPr>
      <p:grpSpPr>
        <a:xfrm>
          <a:off x="0" y="0"/>
          <a:ext cx="0" cy="0"/>
          <a:chOff x="0" y="0"/>
          <a:chExt cx="0" cy="0"/>
        </a:xfrm>
      </p:grpSpPr>
      <p:sp>
        <p:nvSpPr>
          <p:cNvPr id="1619" name="Google Shape;1619;p5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Finding Factors for Larger Numbers</a:t>
            </a:r>
            <a:endParaRPr/>
          </a:p>
        </p:txBody>
      </p:sp>
      <p:sp>
        <p:nvSpPr>
          <p:cNvPr id="1620" name="Google Shape;1620;p54"/>
          <p:cNvSpPr txBox="1"/>
          <p:nvPr>
            <p:ph idx="1" type="body"/>
          </p:nvPr>
        </p:nvSpPr>
        <p:spPr>
          <a:xfrm>
            <a:off x="581975" y="1352700"/>
            <a:ext cx="8100600" cy="3177300"/>
          </a:xfrm>
          <a:prstGeom prst="rect">
            <a:avLst/>
          </a:prstGeom>
        </p:spPr>
        <p:txBody>
          <a:bodyPr anchorCtr="0" anchor="t" bIns="91425" lIns="91425" spcFirstLastPara="1" rIns="91425" wrap="square" tIns="91425">
            <a:noAutofit/>
          </a:bodyPr>
          <a:lstStyle/>
          <a:p>
            <a:pPr indent="0" lvl="0" marL="0" rtl="0" algn="l">
              <a:lnSpc>
                <a:spcPct val="120000"/>
              </a:lnSpc>
              <a:spcBef>
                <a:spcPts val="1500"/>
              </a:spcBef>
              <a:spcAft>
                <a:spcPts val="0"/>
              </a:spcAft>
              <a:buNone/>
            </a:pPr>
            <a:r>
              <a:rPr lang="en" sz="1300">
                <a:solidFill>
                  <a:srgbClr val="191919"/>
                </a:solidFill>
                <a:latin typeface="Barlow"/>
                <a:ea typeface="Barlow"/>
                <a:cs typeface="Barlow"/>
                <a:sym typeface="Barlow"/>
              </a:rPr>
              <a:t>To find the factors of larger numbers, you can follow these steps:</a:t>
            </a:r>
            <a:endParaRPr sz="1300">
              <a:solidFill>
                <a:srgbClr val="191919"/>
              </a:solidFill>
              <a:latin typeface="Barlow"/>
              <a:ea typeface="Barlow"/>
              <a:cs typeface="Barlow"/>
              <a:sym typeface="Barlow"/>
            </a:endParaRPr>
          </a:p>
          <a:p>
            <a:pPr indent="-311150" lvl="0" marL="762000" rtl="0" algn="l">
              <a:lnSpc>
                <a:spcPct val="133400"/>
              </a:lnSpc>
              <a:spcBef>
                <a:spcPts val="600"/>
              </a:spcBef>
              <a:spcAft>
                <a:spcPts val="0"/>
              </a:spcAft>
              <a:buClr>
                <a:srgbClr val="191919"/>
              </a:buClr>
              <a:buSzPts val="1300"/>
              <a:buFont typeface="Inter"/>
              <a:buAutoNum type="arabicPeriod"/>
            </a:pPr>
            <a:r>
              <a:rPr b="1" lang="en" sz="1300">
                <a:solidFill>
                  <a:srgbClr val="191919"/>
                </a:solidFill>
                <a:latin typeface="Barlow"/>
                <a:ea typeface="Barlow"/>
                <a:cs typeface="Barlow"/>
                <a:sym typeface="Barlow"/>
              </a:rPr>
              <a:t>Start with 1 and the Number Itself</a:t>
            </a:r>
            <a:r>
              <a:rPr lang="en" sz="1300">
                <a:solidFill>
                  <a:srgbClr val="191919"/>
                </a:solidFill>
                <a:latin typeface="Barlow"/>
                <a:ea typeface="Barlow"/>
                <a:cs typeface="Barlow"/>
                <a:sym typeface="Barlow"/>
              </a:rPr>
              <a:t>: Every number has at least two factors: 1 and the number itself. For example, for the number 36, we start with 1 and 36.</a:t>
            </a:r>
            <a:endParaRPr sz="1300">
              <a:solidFill>
                <a:srgbClr val="191919"/>
              </a:solidFill>
              <a:latin typeface="Barlow"/>
              <a:ea typeface="Barlow"/>
              <a:cs typeface="Barlow"/>
              <a:sym typeface="Barlow"/>
            </a:endParaRPr>
          </a:p>
          <a:p>
            <a:pPr indent="-311150" lvl="0" marL="762000" rtl="0" algn="l">
              <a:lnSpc>
                <a:spcPct val="133400"/>
              </a:lnSpc>
              <a:spcBef>
                <a:spcPts val="0"/>
              </a:spcBef>
              <a:spcAft>
                <a:spcPts val="0"/>
              </a:spcAft>
              <a:buClr>
                <a:srgbClr val="191919"/>
              </a:buClr>
              <a:buSzPts val="1300"/>
              <a:buFont typeface="Inter"/>
              <a:buAutoNum type="arabicPeriod"/>
            </a:pPr>
            <a:r>
              <a:rPr b="1" lang="en" sz="1300">
                <a:solidFill>
                  <a:srgbClr val="191919"/>
                </a:solidFill>
                <a:latin typeface="Barlow"/>
                <a:ea typeface="Barlow"/>
                <a:cs typeface="Barlow"/>
                <a:sym typeface="Barlow"/>
              </a:rPr>
              <a:t>Divide the Number</a:t>
            </a:r>
            <a:r>
              <a:rPr lang="en" sz="1300">
                <a:solidFill>
                  <a:srgbClr val="191919"/>
                </a:solidFill>
                <a:latin typeface="Barlow"/>
                <a:ea typeface="Barlow"/>
                <a:cs typeface="Barlow"/>
                <a:sym typeface="Barlow"/>
              </a:rPr>
              <a:t>: Begin dividing the number by whole numbers starting from 1 up to the square root of that number. The square root is chosen because if a number can be divided evenly by a larger number, it must also be divisible by a smaller number.</a:t>
            </a:r>
            <a:endParaRPr sz="1300">
              <a:solidFill>
                <a:srgbClr val="191919"/>
              </a:solidFill>
              <a:latin typeface="Barlow"/>
              <a:ea typeface="Barlow"/>
              <a:cs typeface="Barlow"/>
              <a:sym typeface="Barlow"/>
            </a:endParaRPr>
          </a:p>
          <a:p>
            <a:pPr indent="-311150" lvl="0" marL="762000" rtl="0" algn="l">
              <a:lnSpc>
                <a:spcPct val="120000"/>
              </a:lnSpc>
              <a:spcBef>
                <a:spcPts val="0"/>
              </a:spcBef>
              <a:spcAft>
                <a:spcPts val="0"/>
              </a:spcAft>
              <a:buClr>
                <a:srgbClr val="191919"/>
              </a:buClr>
              <a:buSzPts val="1300"/>
              <a:buFont typeface="Inter"/>
              <a:buAutoNum type="arabicPeriod"/>
            </a:pPr>
            <a:r>
              <a:rPr b="1" lang="en" sz="1300">
                <a:solidFill>
                  <a:srgbClr val="191919"/>
                </a:solidFill>
                <a:latin typeface="Barlow"/>
                <a:ea typeface="Barlow"/>
                <a:cs typeface="Barlow"/>
                <a:sym typeface="Barlow"/>
              </a:rPr>
              <a:t>Check for Remainders</a:t>
            </a:r>
            <a:r>
              <a:rPr lang="en" sz="1300">
                <a:solidFill>
                  <a:srgbClr val="191919"/>
                </a:solidFill>
                <a:latin typeface="Barlow"/>
                <a:ea typeface="Barlow"/>
                <a:cs typeface="Barlow"/>
                <a:sym typeface="Barlow"/>
              </a:rPr>
              <a:t>: For each whole number </a:t>
            </a:r>
            <a:r>
              <a:rPr i="1" lang="en" sz="1300">
                <a:solidFill>
                  <a:srgbClr val="191919"/>
                </a:solidFill>
                <a:latin typeface="Barlow"/>
                <a:ea typeface="Barlow"/>
                <a:cs typeface="Barlow"/>
                <a:sym typeface="Barlow"/>
              </a:rPr>
              <a:t>x</a:t>
            </a:r>
            <a:r>
              <a:rPr lang="en" sz="1300">
                <a:solidFill>
                  <a:srgbClr val="191919"/>
                </a:solidFill>
                <a:latin typeface="Barlow"/>
                <a:ea typeface="Barlow"/>
                <a:cs typeface="Barlow"/>
                <a:sym typeface="Barlow"/>
              </a:rPr>
              <a:t> that you try dividing into the larger number </a:t>
            </a:r>
            <a:endParaRPr sz="1300">
              <a:solidFill>
                <a:srgbClr val="191919"/>
              </a:solidFill>
              <a:latin typeface="Barlow"/>
              <a:ea typeface="Barlow"/>
              <a:cs typeface="Barlow"/>
              <a:sym typeface="Barlow"/>
            </a:endParaRPr>
          </a:p>
          <a:p>
            <a:pPr indent="-311150" lvl="0" marL="762000" rtl="0" algn="l">
              <a:lnSpc>
                <a:spcPct val="120000"/>
              </a:lnSpc>
              <a:spcBef>
                <a:spcPts val="0"/>
              </a:spcBef>
              <a:spcAft>
                <a:spcPts val="0"/>
              </a:spcAft>
              <a:buClr>
                <a:srgbClr val="191919"/>
              </a:buClr>
              <a:buSzPts val="1300"/>
              <a:buFont typeface="Barlow"/>
              <a:buAutoNum type="arabicPeriod"/>
            </a:pPr>
            <a:r>
              <a:rPr i="1" lang="en" sz="1300">
                <a:solidFill>
                  <a:srgbClr val="191919"/>
                </a:solidFill>
                <a:latin typeface="Barlow"/>
                <a:ea typeface="Barlow"/>
                <a:cs typeface="Barlow"/>
                <a:sym typeface="Barlow"/>
              </a:rPr>
              <a:t>n</a:t>
            </a:r>
            <a:r>
              <a:rPr lang="en" sz="1300">
                <a:solidFill>
                  <a:srgbClr val="191919"/>
                </a:solidFill>
                <a:latin typeface="Barlow"/>
                <a:ea typeface="Barlow"/>
                <a:cs typeface="Barlow"/>
                <a:sym typeface="Barlow"/>
              </a:rPr>
              <a:t>, check if there is a remainder:</a:t>
            </a:r>
            <a:endParaRPr sz="1300">
              <a:solidFill>
                <a:srgbClr val="191919"/>
              </a:solidFill>
              <a:latin typeface="Barlow"/>
              <a:ea typeface="Barlow"/>
              <a:cs typeface="Barlow"/>
              <a:sym typeface="Barlow"/>
            </a:endParaRPr>
          </a:p>
          <a:p>
            <a:pPr indent="-311150" lvl="1" marL="1409700" rtl="0" algn="l">
              <a:lnSpc>
                <a:spcPct val="120000"/>
              </a:lnSpc>
              <a:spcBef>
                <a:spcPts val="0"/>
              </a:spcBef>
              <a:spcAft>
                <a:spcPts val="0"/>
              </a:spcAft>
              <a:buClr>
                <a:srgbClr val="191919"/>
              </a:buClr>
              <a:buSzPts val="1300"/>
              <a:buFont typeface="Barlow"/>
              <a:buChar char="●"/>
            </a:pPr>
            <a:r>
              <a:rPr lang="en" sz="1300">
                <a:solidFill>
                  <a:srgbClr val="191919"/>
                </a:solidFill>
              </a:rPr>
              <a:t>If </a:t>
            </a:r>
            <a:r>
              <a:rPr i="1" lang="en" sz="1300">
                <a:solidFill>
                  <a:srgbClr val="191919"/>
                </a:solidFill>
              </a:rPr>
              <a:t>n</a:t>
            </a:r>
            <a:r>
              <a:rPr lang="en" sz="1300">
                <a:solidFill>
                  <a:srgbClr val="191919"/>
                </a:solidFill>
              </a:rPr>
              <a:t>÷</a:t>
            </a:r>
            <a:r>
              <a:rPr i="1" lang="en" sz="1300">
                <a:solidFill>
                  <a:srgbClr val="191919"/>
                </a:solidFill>
              </a:rPr>
              <a:t>x</a:t>
            </a:r>
            <a:r>
              <a:rPr lang="en" sz="1300">
                <a:solidFill>
                  <a:srgbClr val="191919"/>
                </a:solidFill>
              </a:rPr>
              <a:t> gives a remainder of 0, then </a:t>
            </a:r>
            <a:r>
              <a:rPr i="1" lang="en" sz="1300">
                <a:solidFill>
                  <a:srgbClr val="191919"/>
                </a:solidFill>
              </a:rPr>
              <a:t>x</a:t>
            </a:r>
            <a:r>
              <a:rPr lang="en" sz="1300">
                <a:solidFill>
                  <a:srgbClr val="191919"/>
                </a:solidFill>
              </a:rPr>
              <a:t> is a factor.</a:t>
            </a:r>
            <a:endParaRPr sz="1300">
              <a:solidFill>
                <a:srgbClr val="191919"/>
              </a:solidFill>
            </a:endParaRPr>
          </a:p>
          <a:p>
            <a:pPr indent="-311150" lvl="1" marL="1409700" rtl="0" algn="l">
              <a:lnSpc>
                <a:spcPct val="120000"/>
              </a:lnSpc>
              <a:spcBef>
                <a:spcPts val="0"/>
              </a:spcBef>
              <a:spcAft>
                <a:spcPts val="0"/>
              </a:spcAft>
              <a:buClr>
                <a:srgbClr val="191919"/>
              </a:buClr>
              <a:buSzPts val="1300"/>
              <a:buFont typeface="Barlow"/>
              <a:buChar char="●"/>
            </a:pPr>
            <a:r>
              <a:rPr lang="en" sz="1300">
                <a:solidFill>
                  <a:srgbClr val="191919"/>
                </a:solidFill>
              </a:rPr>
              <a:t>Record both </a:t>
            </a:r>
            <a:r>
              <a:rPr i="1" lang="en" sz="1300">
                <a:solidFill>
                  <a:srgbClr val="191919"/>
                </a:solidFill>
              </a:rPr>
              <a:t>x</a:t>
            </a:r>
            <a:r>
              <a:rPr lang="en" sz="1300">
                <a:solidFill>
                  <a:srgbClr val="191919"/>
                </a:solidFill>
              </a:rPr>
              <a:t> and n ÷</a:t>
            </a:r>
            <a:r>
              <a:rPr i="1" lang="en" sz="1300">
                <a:solidFill>
                  <a:srgbClr val="191919"/>
                </a:solidFill>
              </a:rPr>
              <a:t>x</a:t>
            </a:r>
            <a:r>
              <a:rPr lang="en" sz="1300">
                <a:solidFill>
                  <a:srgbClr val="191919"/>
                </a:solidFill>
              </a:rPr>
              <a:t> as factors.</a:t>
            </a:r>
            <a:endParaRPr sz="1300">
              <a:solidFill>
                <a:srgbClr val="191919"/>
              </a:solidFill>
            </a:endParaRPr>
          </a:p>
          <a:p>
            <a:pPr indent="-311150" lvl="0" marL="762000" rtl="0" algn="l">
              <a:lnSpc>
                <a:spcPct val="133400"/>
              </a:lnSpc>
              <a:spcBef>
                <a:spcPts val="0"/>
              </a:spcBef>
              <a:spcAft>
                <a:spcPts val="0"/>
              </a:spcAft>
              <a:buClr>
                <a:srgbClr val="191919"/>
              </a:buClr>
              <a:buSzPts val="1300"/>
              <a:buFont typeface="Inter"/>
              <a:buAutoNum type="arabicPeriod"/>
            </a:pPr>
            <a:r>
              <a:rPr b="1" lang="en" sz="1300">
                <a:solidFill>
                  <a:srgbClr val="191919"/>
                </a:solidFill>
                <a:latin typeface="Barlow"/>
                <a:ea typeface="Barlow"/>
                <a:cs typeface="Barlow"/>
                <a:sym typeface="Barlow"/>
              </a:rPr>
              <a:t>Continue Until You Reach the Square Root</a:t>
            </a:r>
            <a:r>
              <a:rPr lang="en" sz="1300">
                <a:solidFill>
                  <a:srgbClr val="191919"/>
                </a:solidFill>
                <a:latin typeface="Barlow"/>
                <a:ea typeface="Barlow"/>
                <a:cs typeface="Barlow"/>
                <a:sym typeface="Barlow"/>
              </a:rPr>
              <a:t>: Keep dividing by whole numbers until you reach the square root of the number. This will ensure you find all factor pairs.</a:t>
            </a:r>
            <a:endParaRPr sz="1300">
              <a:solidFill>
                <a:srgbClr val="191919"/>
              </a:solidFill>
              <a:latin typeface="Barlow"/>
              <a:ea typeface="Barlow"/>
              <a:cs typeface="Barlow"/>
              <a:sym typeface="Barlow"/>
            </a:endParaRPr>
          </a:p>
          <a:p>
            <a:pPr indent="0" lvl="0" marL="0" rtl="0" algn="l">
              <a:spcBef>
                <a:spcPts val="1200"/>
              </a:spcBef>
              <a:spcAft>
                <a:spcPts val="0"/>
              </a:spcAft>
              <a:buNone/>
            </a:pPr>
            <a:r>
              <a:t/>
            </a:r>
            <a:endParaRPr>
              <a:solidFill>
                <a:srgbClr val="191919"/>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4" name="Shape 1624"/>
        <p:cNvGrpSpPr/>
        <p:nvPr/>
      </p:nvGrpSpPr>
      <p:grpSpPr>
        <a:xfrm>
          <a:off x="0" y="0"/>
          <a:ext cx="0" cy="0"/>
          <a:chOff x="0" y="0"/>
          <a:chExt cx="0" cy="0"/>
        </a:xfrm>
      </p:grpSpPr>
      <p:sp>
        <p:nvSpPr>
          <p:cNvPr id="1625" name="Google Shape;1625;p5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Find the Factors for 36</a:t>
            </a:r>
            <a:endParaRPr/>
          </a:p>
        </p:txBody>
      </p:sp>
      <p:sp>
        <p:nvSpPr>
          <p:cNvPr id="1626" name="Google Shape;1626;p55"/>
          <p:cNvSpPr txBox="1"/>
          <p:nvPr>
            <p:ph idx="1" type="body"/>
          </p:nvPr>
        </p:nvSpPr>
        <p:spPr>
          <a:xfrm>
            <a:off x="720000" y="1449325"/>
            <a:ext cx="7704000" cy="3348000"/>
          </a:xfrm>
          <a:prstGeom prst="rect">
            <a:avLst/>
          </a:prstGeom>
        </p:spPr>
        <p:txBody>
          <a:bodyPr anchorCtr="0" anchor="t" bIns="91425" lIns="91425" spcFirstLastPara="1" rIns="91425" wrap="square" tIns="91425">
            <a:noAutofit/>
          </a:bodyPr>
          <a:lstStyle/>
          <a:p>
            <a:pPr indent="-317500" lvl="0" marL="762000" rtl="0" algn="l">
              <a:lnSpc>
                <a:spcPct val="133400"/>
              </a:lnSpc>
              <a:spcBef>
                <a:spcPts val="600"/>
              </a:spcBef>
              <a:spcAft>
                <a:spcPts val="0"/>
              </a:spcAft>
              <a:buClr>
                <a:srgbClr val="191919"/>
              </a:buClr>
              <a:buSzPts val="1400"/>
              <a:buFont typeface="Barlow"/>
              <a:buAutoNum type="arabicPeriod"/>
            </a:pPr>
            <a:r>
              <a:rPr lang="en" sz="1400">
                <a:solidFill>
                  <a:srgbClr val="191919"/>
                </a:solidFill>
                <a:latin typeface="Barlow"/>
                <a:ea typeface="Barlow"/>
                <a:cs typeface="Barlow"/>
                <a:sym typeface="Barlow"/>
              </a:rPr>
              <a:t>Start with 1 and 36.</a:t>
            </a:r>
            <a:endParaRPr sz="1400">
              <a:solidFill>
                <a:srgbClr val="191919"/>
              </a:solidFill>
              <a:latin typeface="Barlow"/>
              <a:ea typeface="Barlow"/>
              <a:cs typeface="Barlow"/>
              <a:sym typeface="Barlow"/>
            </a:endParaRPr>
          </a:p>
          <a:p>
            <a:pPr indent="-317500" lvl="0" marL="762000" rtl="0" algn="l">
              <a:lnSpc>
                <a:spcPct val="133400"/>
              </a:lnSpc>
              <a:spcBef>
                <a:spcPts val="0"/>
              </a:spcBef>
              <a:spcAft>
                <a:spcPts val="0"/>
              </a:spcAft>
              <a:buClr>
                <a:srgbClr val="191919"/>
              </a:buClr>
              <a:buSzPts val="1400"/>
              <a:buFont typeface="Barlow"/>
              <a:buAutoNum type="arabicPeriod"/>
            </a:pPr>
            <a:r>
              <a:rPr lang="en" sz="1400">
                <a:solidFill>
                  <a:srgbClr val="191919"/>
                </a:solidFill>
                <a:latin typeface="Barlow"/>
                <a:ea typeface="Barlow"/>
                <a:cs typeface="Barlow"/>
                <a:sym typeface="Barlow"/>
              </a:rPr>
              <a:t>Check divisibility:</a:t>
            </a:r>
            <a:endParaRPr sz="1400">
              <a:solidFill>
                <a:srgbClr val="191919"/>
              </a:solidFill>
              <a:latin typeface="Barlow"/>
              <a:ea typeface="Barlow"/>
              <a:cs typeface="Barlow"/>
              <a:sym typeface="Barlow"/>
            </a:endParaRPr>
          </a:p>
          <a:p>
            <a:pPr indent="-317500" lvl="1" marL="1409700" rtl="0" algn="l">
              <a:lnSpc>
                <a:spcPct val="133400"/>
              </a:lnSpc>
              <a:spcBef>
                <a:spcPts val="0"/>
              </a:spcBef>
              <a:spcAft>
                <a:spcPts val="0"/>
              </a:spcAft>
              <a:buClr>
                <a:srgbClr val="191919"/>
              </a:buClr>
              <a:buSzPts val="1400"/>
              <a:buFont typeface="Barlow"/>
              <a:buChar char="●"/>
            </a:pPr>
            <a:r>
              <a:rPr lang="en">
                <a:solidFill>
                  <a:srgbClr val="191919"/>
                </a:solidFill>
              </a:rPr>
              <a:t>36÷1=36 (factors: 1 and 36)</a:t>
            </a:r>
            <a:endParaRPr>
              <a:solidFill>
                <a:srgbClr val="191919"/>
              </a:solidFill>
            </a:endParaRPr>
          </a:p>
          <a:p>
            <a:pPr indent="-317500" lvl="1" marL="1409700" rtl="0" algn="l">
              <a:lnSpc>
                <a:spcPct val="133400"/>
              </a:lnSpc>
              <a:spcBef>
                <a:spcPts val="0"/>
              </a:spcBef>
              <a:spcAft>
                <a:spcPts val="0"/>
              </a:spcAft>
              <a:buClr>
                <a:srgbClr val="191919"/>
              </a:buClr>
              <a:buSzPts val="1400"/>
              <a:buFont typeface="Barlow"/>
              <a:buChar char="●"/>
            </a:pPr>
            <a:r>
              <a:rPr lang="en">
                <a:solidFill>
                  <a:srgbClr val="191919"/>
                </a:solidFill>
              </a:rPr>
              <a:t>36÷2=18 (factors: 2 and 18)</a:t>
            </a:r>
            <a:endParaRPr>
              <a:solidFill>
                <a:srgbClr val="191919"/>
              </a:solidFill>
            </a:endParaRPr>
          </a:p>
          <a:p>
            <a:pPr indent="-317500" lvl="1" marL="1409700" rtl="0" algn="l">
              <a:lnSpc>
                <a:spcPct val="133400"/>
              </a:lnSpc>
              <a:spcBef>
                <a:spcPts val="0"/>
              </a:spcBef>
              <a:spcAft>
                <a:spcPts val="0"/>
              </a:spcAft>
              <a:buClr>
                <a:srgbClr val="191919"/>
              </a:buClr>
              <a:buSzPts val="1400"/>
              <a:buFont typeface="Barlow"/>
              <a:buChar char="●"/>
            </a:pPr>
            <a:r>
              <a:rPr lang="en">
                <a:solidFill>
                  <a:srgbClr val="191919"/>
                </a:solidFill>
              </a:rPr>
              <a:t>36÷3=12 (factors: 3 and 12)</a:t>
            </a:r>
            <a:endParaRPr>
              <a:solidFill>
                <a:srgbClr val="191919"/>
              </a:solidFill>
            </a:endParaRPr>
          </a:p>
          <a:p>
            <a:pPr indent="-317500" lvl="1" marL="1409700" rtl="0" algn="l">
              <a:lnSpc>
                <a:spcPct val="133400"/>
              </a:lnSpc>
              <a:spcBef>
                <a:spcPts val="0"/>
              </a:spcBef>
              <a:spcAft>
                <a:spcPts val="0"/>
              </a:spcAft>
              <a:buClr>
                <a:srgbClr val="191919"/>
              </a:buClr>
              <a:buSzPts val="1400"/>
              <a:buFont typeface="Barlow"/>
              <a:buChar char="●"/>
            </a:pPr>
            <a:r>
              <a:rPr lang="en">
                <a:solidFill>
                  <a:srgbClr val="191919"/>
                </a:solidFill>
              </a:rPr>
              <a:t>36÷4=9 (factors: 4 and 9)</a:t>
            </a:r>
            <a:endParaRPr>
              <a:solidFill>
                <a:srgbClr val="191919"/>
              </a:solidFill>
            </a:endParaRPr>
          </a:p>
          <a:p>
            <a:pPr indent="-317500" lvl="1" marL="1409700" rtl="0" algn="l">
              <a:lnSpc>
                <a:spcPct val="133400"/>
              </a:lnSpc>
              <a:spcBef>
                <a:spcPts val="0"/>
              </a:spcBef>
              <a:spcAft>
                <a:spcPts val="0"/>
              </a:spcAft>
              <a:buClr>
                <a:schemeClr val="dk1"/>
              </a:buClr>
              <a:buSzPts val="1400"/>
              <a:buFont typeface="Barlow"/>
              <a:buChar char="●"/>
            </a:pPr>
            <a:r>
              <a:rPr lang="en">
                <a:solidFill>
                  <a:schemeClr val="dk1"/>
                </a:solidFill>
              </a:rPr>
              <a:t>36÷5 is not a whole number (not a factor).</a:t>
            </a:r>
            <a:endParaRPr>
              <a:solidFill>
                <a:schemeClr val="dk1"/>
              </a:solidFill>
            </a:endParaRPr>
          </a:p>
          <a:p>
            <a:pPr indent="-317500" lvl="1" marL="1409700" rtl="0" algn="l">
              <a:lnSpc>
                <a:spcPct val="133400"/>
              </a:lnSpc>
              <a:spcBef>
                <a:spcPts val="0"/>
              </a:spcBef>
              <a:spcAft>
                <a:spcPts val="0"/>
              </a:spcAft>
              <a:buClr>
                <a:srgbClr val="191919"/>
              </a:buClr>
              <a:buSzPts val="1400"/>
              <a:buFont typeface="Barlow"/>
              <a:buChar char="●"/>
            </a:pPr>
            <a:r>
              <a:rPr lang="en">
                <a:solidFill>
                  <a:srgbClr val="191919"/>
                </a:solidFill>
              </a:rPr>
              <a:t>36÷6=6 (factors: 6 and 6)</a:t>
            </a:r>
            <a:endParaRPr>
              <a:solidFill>
                <a:srgbClr val="191919"/>
              </a:solidFill>
            </a:endParaRPr>
          </a:p>
          <a:p>
            <a:pPr indent="-317500" lvl="0" marL="762000" rtl="0" algn="l">
              <a:lnSpc>
                <a:spcPct val="133400"/>
              </a:lnSpc>
              <a:spcBef>
                <a:spcPts val="0"/>
              </a:spcBef>
              <a:spcAft>
                <a:spcPts val="0"/>
              </a:spcAft>
              <a:buClr>
                <a:srgbClr val="191919"/>
              </a:buClr>
              <a:buSzPts val="1400"/>
              <a:buFont typeface="Barlow"/>
              <a:buAutoNum type="arabicPeriod"/>
            </a:pPr>
            <a:r>
              <a:rPr lang="en" sz="1400">
                <a:solidFill>
                  <a:srgbClr val="191919"/>
                </a:solidFill>
                <a:latin typeface="Barlow"/>
                <a:ea typeface="Barlow"/>
                <a:cs typeface="Barlow"/>
                <a:sym typeface="Barlow"/>
              </a:rPr>
              <a:t>Stop when you reach the square root (approximately 6).</a:t>
            </a:r>
            <a:endParaRPr sz="1400">
              <a:solidFill>
                <a:srgbClr val="191919"/>
              </a:solidFill>
              <a:latin typeface="Barlow"/>
              <a:ea typeface="Barlow"/>
              <a:cs typeface="Barlow"/>
              <a:sym typeface="Barlow"/>
            </a:endParaRPr>
          </a:p>
          <a:p>
            <a:pPr indent="0" lvl="0" marL="0" rtl="0" algn="l">
              <a:lnSpc>
                <a:spcPct val="120000"/>
              </a:lnSpc>
              <a:spcBef>
                <a:spcPts val="1500"/>
              </a:spcBef>
              <a:spcAft>
                <a:spcPts val="0"/>
              </a:spcAft>
              <a:buNone/>
            </a:pPr>
            <a:r>
              <a:rPr b="1" lang="en" sz="1400">
                <a:solidFill>
                  <a:srgbClr val="191919"/>
                </a:solidFill>
                <a:latin typeface="Barlow"/>
                <a:ea typeface="Barlow"/>
                <a:cs typeface="Barlow"/>
                <a:sym typeface="Barlow"/>
              </a:rPr>
              <a:t>Final List of Factors for 36</a:t>
            </a:r>
            <a:r>
              <a:rPr lang="en" sz="1400">
                <a:solidFill>
                  <a:srgbClr val="191919"/>
                </a:solidFill>
                <a:latin typeface="Barlow"/>
                <a:ea typeface="Barlow"/>
                <a:cs typeface="Barlow"/>
                <a:sym typeface="Barlow"/>
              </a:rPr>
              <a:t>: 1, 2, 3, 4, 6, 9, 12, 18, and 36.</a:t>
            </a:r>
            <a:endParaRPr sz="1400">
              <a:solidFill>
                <a:srgbClr val="191919"/>
              </a:solidFill>
              <a:latin typeface="Barlow"/>
              <a:ea typeface="Barlow"/>
              <a:cs typeface="Barlow"/>
              <a:sym typeface="Barlow"/>
            </a:endParaRPr>
          </a:p>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0" name="Shape 1630"/>
        <p:cNvGrpSpPr/>
        <p:nvPr/>
      </p:nvGrpSpPr>
      <p:grpSpPr>
        <a:xfrm>
          <a:off x="0" y="0"/>
          <a:ext cx="0" cy="0"/>
          <a:chOff x="0" y="0"/>
          <a:chExt cx="0" cy="0"/>
        </a:xfrm>
      </p:grpSpPr>
      <p:sp>
        <p:nvSpPr>
          <p:cNvPr id="1631" name="Google Shape;1631;p5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1632" name="Google Shape;1632;p56"/>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Find the factors of 10.</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6" name="Shape 1636"/>
        <p:cNvGrpSpPr/>
        <p:nvPr/>
      </p:nvGrpSpPr>
      <p:grpSpPr>
        <a:xfrm>
          <a:off x="0" y="0"/>
          <a:ext cx="0" cy="0"/>
          <a:chOff x="0" y="0"/>
          <a:chExt cx="0" cy="0"/>
        </a:xfrm>
      </p:grpSpPr>
      <p:sp>
        <p:nvSpPr>
          <p:cNvPr id="1637" name="Google Shape;1637;p5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factors of 10 are…</a:t>
            </a:r>
            <a:endParaRPr/>
          </a:p>
        </p:txBody>
      </p:sp>
      <p:sp>
        <p:nvSpPr>
          <p:cNvPr id="1638" name="Google Shape;1638;p57"/>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Any number that does not have a remainder!</a:t>
            </a:r>
            <a:endParaRPr/>
          </a:p>
        </p:txBody>
      </p:sp>
      <p:pic>
        <p:nvPicPr>
          <p:cNvPr id="1639" name="Google Shape;1639;p57"/>
          <p:cNvPicPr preferRelativeResize="0"/>
          <p:nvPr/>
        </p:nvPicPr>
        <p:blipFill>
          <a:blip r:embed="rId3">
            <a:alphaModFix/>
          </a:blip>
          <a:stretch>
            <a:fillRect/>
          </a:stretch>
        </p:blipFill>
        <p:spPr>
          <a:xfrm>
            <a:off x="1443000" y="2370975"/>
            <a:ext cx="5727150" cy="14748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5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Properties of Factors</a:t>
            </a:r>
            <a:endParaRPr/>
          </a:p>
        </p:txBody>
      </p:sp>
      <p:sp>
        <p:nvSpPr>
          <p:cNvPr id="1645" name="Google Shape;1645;p58"/>
          <p:cNvSpPr txBox="1"/>
          <p:nvPr>
            <p:ph idx="1" type="body"/>
          </p:nvPr>
        </p:nvSpPr>
        <p:spPr>
          <a:xfrm>
            <a:off x="720000" y="1449325"/>
            <a:ext cx="7704000" cy="1853700"/>
          </a:xfrm>
          <a:prstGeom prst="rect">
            <a:avLst/>
          </a:prstGeom>
        </p:spPr>
        <p:txBody>
          <a:bodyPr anchorCtr="0" anchor="t" bIns="91425" lIns="91425" spcFirstLastPara="1" rIns="91425" wrap="square" tIns="91425">
            <a:noAutofit/>
          </a:bodyPr>
          <a:lstStyle/>
          <a:p>
            <a:pPr indent="-314325" lvl="0" marL="876300" rtl="0" algn="l">
              <a:lnSpc>
                <a:spcPct val="115000"/>
              </a:lnSpc>
              <a:spcBef>
                <a:spcPts val="0"/>
              </a:spcBef>
              <a:spcAft>
                <a:spcPts val="0"/>
              </a:spcAft>
              <a:buClr>
                <a:srgbClr val="191919"/>
              </a:buClr>
              <a:buSzPts val="1350"/>
              <a:buFont typeface="Barlow"/>
              <a:buChar char="●"/>
            </a:pPr>
            <a:r>
              <a:rPr lang="en" sz="1350">
                <a:solidFill>
                  <a:srgbClr val="191919"/>
                </a:solidFill>
                <a:latin typeface="Barlow"/>
                <a:ea typeface="Barlow"/>
                <a:cs typeface="Barlow"/>
                <a:sym typeface="Barlow"/>
              </a:rPr>
              <a:t>The smallest factor of any number is 1.</a:t>
            </a:r>
            <a:endParaRPr sz="1350">
              <a:solidFill>
                <a:srgbClr val="191919"/>
              </a:solidFill>
              <a:latin typeface="Barlow"/>
              <a:ea typeface="Barlow"/>
              <a:cs typeface="Barlow"/>
              <a:sym typeface="Barlow"/>
            </a:endParaRPr>
          </a:p>
          <a:p>
            <a:pPr indent="-314325" lvl="0" marL="876300" rtl="0" algn="l">
              <a:lnSpc>
                <a:spcPct val="115000"/>
              </a:lnSpc>
              <a:spcBef>
                <a:spcPts val="0"/>
              </a:spcBef>
              <a:spcAft>
                <a:spcPts val="0"/>
              </a:spcAft>
              <a:buClr>
                <a:srgbClr val="191919"/>
              </a:buClr>
              <a:buSzPts val="1350"/>
              <a:buFont typeface="Barlow"/>
              <a:buChar char="●"/>
            </a:pPr>
            <a:r>
              <a:rPr lang="en" sz="1350">
                <a:solidFill>
                  <a:srgbClr val="191919"/>
                </a:solidFill>
                <a:latin typeface="Barlow"/>
                <a:ea typeface="Barlow"/>
                <a:cs typeface="Barlow"/>
                <a:sym typeface="Barlow"/>
              </a:rPr>
              <a:t>The largest factor of any number is the number itself.</a:t>
            </a:r>
            <a:endParaRPr sz="1350">
              <a:solidFill>
                <a:srgbClr val="191919"/>
              </a:solidFill>
              <a:latin typeface="Barlow"/>
              <a:ea typeface="Barlow"/>
              <a:cs typeface="Barlow"/>
              <a:sym typeface="Barlow"/>
            </a:endParaRPr>
          </a:p>
          <a:p>
            <a:pPr indent="-314325" lvl="0" marL="876300" rtl="0" algn="l">
              <a:lnSpc>
                <a:spcPct val="115000"/>
              </a:lnSpc>
              <a:spcBef>
                <a:spcPts val="0"/>
              </a:spcBef>
              <a:spcAft>
                <a:spcPts val="0"/>
              </a:spcAft>
              <a:buClr>
                <a:srgbClr val="191919"/>
              </a:buClr>
              <a:buSzPts val="1350"/>
              <a:buFont typeface="Barlow"/>
              <a:buChar char="●"/>
            </a:pPr>
            <a:r>
              <a:rPr lang="en" sz="1350">
                <a:solidFill>
                  <a:srgbClr val="191919"/>
                </a:solidFill>
                <a:latin typeface="Barlow"/>
                <a:ea typeface="Barlow"/>
                <a:cs typeface="Barlow"/>
                <a:sym typeface="Barlow"/>
              </a:rPr>
              <a:t>All integers have a finite number of factors.</a:t>
            </a:r>
            <a:endParaRPr sz="1350">
              <a:solidFill>
                <a:srgbClr val="191919"/>
              </a:solidFill>
              <a:latin typeface="Barlow"/>
              <a:ea typeface="Barlow"/>
              <a:cs typeface="Barlow"/>
              <a:sym typeface="Barlow"/>
            </a:endParaRPr>
          </a:p>
          <a:p>
            <a:pPr indent="-314325" lvl="0" marL="876300" rtl="0" algn="l">
              <a:lnSpc>
                <a:spcPct val="115000"/>
              </a:lnSpc>
              <a:spcBef>
                <a:spcPts val="0"/>
              </a:spcBef>
              <a:spcAft>
                <a:spcPts val="0"/>
              </a:spcAft>
              <a:buClr>
                <a:srgbClr val="191919"/>
              </a:buClr>
              <a:buSzPts val="1350"/>
              <a:buFont typeface="Barlow"/>
              <a:buChar char="●"/>
            </a:pPr>
            <a:r>
              <a:rPr lang="en" sz="1350">
                <a:solidFill>
                  <a:srgbClr val="191919"/>
                </a:solidFill>
                <a:latin typeface="Barlow"/>
                <a:ea typeface="Barlow"/>
                <a:cs typeface="Barlow"/>
                <a:sym typeface="Barlow"/>
              </a:rPr>
              <a:t>A factor is always </a:t>
            </a:r>
            <a:r>
              <a:rPr lang="en" sz="1350">
                <a:solidFill>
                  <a:srgbClr val="191919"/>
                </a:solidFill>
                <a:uFill>
                  <a:noFill/>
                </a:uFill>
                <a:latin typeface="Barlow"/>
                <a:ea typeface="Barlow"/>
                <a:cs typeface="Barlow"/>
                <a:sym typeface="Barlow"/>
                <a:hlinkClick r:id="rId3">
                  <a:extLst>
                    <a:ext uri="{A12FA001-AC4F-418D-AE19-62706E023703}">
                      <ahyp:hlinkClr val="tx"/>
                    </a:ext>
                  </a:extLst>
                </a:hlinkClick>
              </a:rPr>
              <a:t>less than</a:t>
            </a:r>
            <a:r>
              <a:rPr lang="en" sz="1350">
                <a:solidFill>
                  <a:srgbClr val="191919"/>
                </a:solidFill>
                <a:latin typeface="Barlow"/>
                <a:ea typeface="Barlow"/>
                <a:cs typeface="Barlow"/>
                <a:sym typeface="Barlow"/>
              </a:rPr>
              <a:t> or equal to the number; it can never be bigger than the number.</a:t>
            </a:r>
            <a:endParaRPr sz="1350">
              <a:solidFill>
                <a:srgbClr val="191919"/>
              </a:solidFill>
              <a:latin typeface="Barlow"/>
              <a:ea typeface="Barlow"/>
              <a:cs typeface="Barlow"/>
              <a:sym typeface="Barlow"/>
            </a:endParaRPr>
          </a:p>
          <a:p>
            <a:pPr indent="-314325" lvl="0" marL="876300" rtl="0" algn="l">
              <a:lnSpc>
                <a:spcPct val="115000"/>
              </a:lnSpc>
              <a:spcBef>
                <a:spcPts val="0"/>
              </a:spcBef>
              <a:spcAft>
                <a:spcPts val="0"/>
              </a:spcAft>
              <a:buClr>
                <a:srgbClr val="191919"/>
              </a:buClr>
              <a:buSzPts val="1350"/>
              <a:buFont typeface="Barlow"/>
              <a:buChar char="●"/>
            </a:pPr>
            <a:r>
              <a:rPr lang="en" sz="1350">
                <a:solidFill>
                  <a:srgbClr val="191919"/>
                </a:solidFill>
                <a:latin typeface="Barlow"/>
                <a:ea typeface="Barlow"/>
                <a:cs typeface="Barlow"/>
                <a:sym typeface="Barlow"/>
              </a:rPr>
              <a:t>Except for 0 and 1, every integer has a minimum of two factors: 1 and the number itself.</a:t>
            </a:r>
            <a:endParaRPr>
              <a:solidFill>
                <a:srgbClr val="191919"/>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9" name="Shape 1649"/>
        <p:cNvGrpSpPr/>
        <p:nvPr/>
      </p:nvGrpSpPr>
      <p:grpSpPr>
        <a:xfrm>
          <a:off x="0" y="0"/>
          <a:ext cx="0" cy="0"/>
          <a:chOff x="0" y="0"/>
          <a:chExt cx="0" cy="0"/>
        </a:xfrm>
      </p:grpSpPr>
      <p:sp>
        <p:nvSpPr>
          <p:cNvPr id="1650" name="Google Shape;1650;p5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Factor Pairs</a:t>
            </a:r>
            <a:endParaRPr/>
          </a:p>
        </p:txBody>
      </p:sp>
      <p:sp>
        <p:nvSpPr>
          <p:cNvPr id="1651" name="Google Shape;1651;p59"/>
          <p:cNvSpPr txBox="1"/>
          <p:nvPr>
            <p:ph idx="1" type="body"/>
          </p:nvPr>
        </p:nvSpPr>
        <p:spPr>
          <a:xfrm>
            <a:off x="720000" y="1449325"/>
            <a:ext cx="7704000" cy="2294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50">
                <a:solidFill>
                  <a:srgbClr val="000000"/>
                </a:solidFill>
                <a:latin typeface="Barlow"/>
                <a:ea typeface="Barlow"/>
                <a:cs typeface="Barlow"/>
                <a:sym typeface="Barlow"/>
              </a:rPr>
              <a:t>A </a:t>
            </a:r>
            <a:r>
              <a:rPr lang="en" sz="1350">
                <a:solidFill>
                  <a:srgbClr val="000000"/>
                </a:solidFill>
                <a:uFill>
                  <a:noFill/>
                </a:uFill>
                <a:latin typeface="Barlow"/>
                <a:ea typeface="Barlow"/>
                <a:cs typeface="Barlow"/>
                <a:sym typeface="Barlow"/>
                <a:hlinkClick r:id="rId3">
                  <a:extLst>
                    <a:ext uri="{A12FA001-AC4F-418D-AE19-62706E023703}">
                      <ahyp:hlinkClr val="tx"/>
                    </a:ext>
                  </a:extLst>
                </a:hlinkClick>
              </a:rPr>
              <a:t>factor pair</a:t>
            </a:r>
            <a:r>
              <a:rPr lang="en" sz="1350">
                <a:solidFill>
                  <a:srgbClr val="000000"/>
                </a:solidFill>
                <a:latin typeface="Barlow"/>
                <a:ea typeface="Barlow"/>
                <a:cs typeface="Barlow"/>
                <a:sym typeface="Barlow"/>
              </a:rPr>
              <a:t> refers to the pair of integers that, when multiplied together, give us the required number. Factor pairs of a number do not include fractions.</a:t>
            </a:r>
            <a:endParaRPr sz="1350">
              <a:solidFill>
                <a:srgbClr val="000000"/>
              </a:solidFill>
              <a:latin typeface="Barlow"/>
              <a:ea typeface="Barlow"/>
              <a:cs typeface="Barlow"/>
              <a:sym typeface="Barlow"/>
            </a:endParaRPr>
          </a:p>
          <a:p>
            <a:pPr indent="0" lvl="0" marL="0" rtl="0" algn="l">
              <a:lnSpc>
                <a:spcPct val="115000"/>
              </a:lnSpc>
              <a:spcBef>
                <a:spcPts val="2000"/>
              </a:spcBef>
              <a:spcAft>
                <a:spcPts val="0"/>
              </a:spcAft>
              <a:buNone/>
            </a:pPr>
            <a:r>
              <a:rPr lang="en" sz="1350">
                <a:solidFill>
                  <a:srgbClr val="000000"/>
                </a:solidFill>
                <a:latin typeface="Barlow"/>
                <a:ea typeface="Barlow"/>
                <a:cs typeface="Barlow"/>
                <a:sym typeface="Barlow"/>
              </a:rPr>
              <a:t>As mentioned earlier, we only consider positive factors when we study or list the factors of a number. However, the concept of factor pairs includes both positive and negative integers. </a:t>
            </a:r>
            <a:endParaRPr sz="1350">
              <a:solidFill>
                <a:srgbClr val="000000"/>
              </a:solidFill>
              <a:latin typeface="Barlow"/>
              <a:ea typeface="Barlow"/>
              <a:cs typeface="Barlow"/>
              <a:sym typeface="Barlow"/>
            </a:endParaRPr>
          </a:p>
          <a:p>
            <a:pPr indent="0" lvl="0" marL="0" rtl="0" algn="l">
              <a:lnSpc>
                <a:spcPct val="115000"/>
              </a:lnSpc>
              <a:spcBef>
                <a:spcPts val="2000"/>
              </a:spcBef>
              <a:spcAft>
                <a:spcPts val="2000"/>
              </a:spcAft>
              <a:buNone/>
            </a:pPr>
            <a:r>
              <a:rPr lang="en" sz="1350">
                <a:solidFill>
                  <a:srgbClr val="000000"/>
                </a:solidFill>
                <a:latin typeface="Barlow"/>
                <a:ea typeface="Barlow"/>
                <a:cs typeface="Barlow"/>
                <a:sym typeface="Barlow"/>
              </a:rPr>
              <a:t>For every positive factor pair, we have a corresponding negative factor pair, since the product of two negative integers is always positive.</a:t>
            </a:r>
            <a:endParaRPr>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sp>
        <p:nvSpPr>
          <p:cNvPr id="1656" name="Google Shape;1656;p6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Factor Pairs</a:t>
            </a:r>
            <a:endParaRPr/>
          </a:p>
        </p:txBody>
      </p:sp>
      <p:pic>
        <p:nvPicPr>
          <p:cNvPr id="1657" name="Google Shape;1657;p60"/>
          <p:cNvPicPr preferRelativeResize="0"/>
          <p:nvPr/>
        </p:nvPicPr>
        <p:blipFill>
          <a:blip r:embed="rId3">
            <a:alphaModFix/>
          </a:blip>
          <a:stretch>
            <a:fillRect/>
          </a:stretch>
        </p:blipFill>
        <p:spPr>
          <a:xfrm>
            <a:off x="946725" y="1776413"/>
            <a:ext cx="7667625" cy="15906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1" name="Shape 1661"/>
        <p:cNvGrpSpPr/>
        <p:nvPr/>
      </p:nvGrpSpPr>
      <p:grpSpPr>
        <a:xfrm>
          <a:off x="0" y="0"/>
          <a:ext cx="0" cy="0"/>
          <a:chOff x="0" y="0"/>
          <a:chExt cx="0" cy="0"/>
        </a:xfrm>
      </p:grpSpPr>
      <p:sp>
        <p:nvSpPr>
          <p:cNvPr id="1662" name="Google Shape;1662;p6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Different Types of Factors</a:t>
            </a:r>
            <a:endParaRPr/>
          </a:p>
        </p:txBody>
      </p:sp>
      <p:sp>
        <p:nvSpPr>
          <p:cNvPr id="1663" name="Google Shape;1663;p61"/>
          <p:cNvSpPr txBox="1"/>
          <p:nvPr>
            <p:ph idx="1" type="body"/>
          </p:nvPr>
        </p:nvSpPr>
        <p:spPr>
          <a:xfrm>
            <a:off x="720000" y="1449325"/>
            <a:ext cx="7704000" cy="1633500"/>
          </a:xfrm>
          <a:prstGeom prst="rect">
            <a:avLst/>
          </a:prstGeom>
        </p:spPr>
        <p:txBody>
          <a:bodyPr anchorCtr="0" anchor="t" bIns="91425" lIns="91425" spcFirstLastPara="1" rIns="91425" wrap="square" tIns="91425">
            <a:noAutofit/>
          </a:bodyPr>
          <a:lstStyle/>
          <a:p>
            <a:pPr indent="-314325" lvl="0" marL="876300" rtl="0" algn="l">
              <a:lnSpc>
                <a:spcPct val="115000"/>
              </a:lnSpc>
              <a:spcBef>
                <a:spcPts val="0"/>
              </a:spcBef>
              <a:spcAft>
                <a:spcPts val="0"/>
              </a:spcAft>
              <a:buClr>
                <a:srgbClr val="000000"/>
              </a:buClr>
              <a:buSzPts val="1350"/>
              <a:buFont typeface="Arial"/>
              <a:buChar char="●"/>
            </a:pPr>
            <a:r>
              <a:rPr b="1" lang="en" sz="1350">
                <a:solidFill>
                  <a:srgbClr val="000000"/>
                </a:solidFill>
                <a:latin typeface="Barlow"/>
                <a:ea typeface="Barlow"/>
                <a:cs typeface="Barlow"/>
                <a:sym typeface="Barlow"/>
              </a:rPr>
              <a:t>Prime Factors:</a:t>
            </a:r>
            <a:r>
              <a:rPr lang="en" sz="1350">
                <a:solidFill>
                  <a:srgbClr val="000000"/>
                </a:solidFill>
                <a:latin typeface="Barlow"/>
                <a:ea typeface="Barlow"/>
                <a:cs typeface="Barlow"/>
                <a:sym typeface="Barlow"/>
              </a:rPr>
              <a:t> The factors of a number which are also prime numbers are called Prime factors. </a:t>
            </a:r>
            <a:r>
              <a:rPr lang="en" sz="1350">
                <a:solidFill>
                  <a:srgbClr val="000000"/>
                </a:solidFill>
                <a:uFill>
                  <a:noFill/>
                </a:uFill>
                <a:latin typeface="Barlow"/>
                <a:ea typeface="Barlow"/>
                <a:cs typeface="Barlow"/>
                <a:sym typeface="Barlow"/>
                <a:hlinkClick r:id="rId3">
                  <a:extLst>
                    <a:ext uri="{A12FA001-AC4F-418D-AE19-62706E023703}">
                      <ahyp:hlinkClr val="tx"/>
                    </a:ext>
                  </a:extLst>
                </a:hlinkClick>
              </a:rPr>
              <a:t>Prime numbers</a:t>
            </a:r>
            <a:r>
              <a:rPr lang="en" sz="1350">
                <a:solidFill>
                  <a:srgbClr val="000000"/>
                </a:solidFill>
                <a:latin typeface="Barlow"/>
                <a:ea typeface="Barlow"/>
                <a:cs typeface="Barlow"/>
                <a:sym typeface="Barlow"/>
              </a:rPr>
              <a:t> are numbers that have only two factors, 1 and the number itself.</a:t>
            </a:r>
            <a:endParaRPr sz="1350">
              <a:solidFill>
                <a:srgbClr val="000000"/>
              </a:solidFill>
              <a:latin typeface="Barlow"/>
              <a:ea typeface="Barlow"/>
              <a:cs typeface="Barlow"/>
              <a:sym typeface="Barlow"/>
            </a:endParaRPr>
          </a:p>
          <a:p>
            <a:pPr indent="0" lvl="0" marL="0" rtl="0" algn="l">
              <a:lnSpc>
                <a:spcPct val="115000"/>
              </a:lnSpc>
              <a:spcBef>
                <a:spcPts val="2000"/>
              </a:spcBef>
              <a:spcAft>
                <a:spcPts val="0"/>
              </a:spcAft>
              <a:buNone/>
            </a:pPr>
            <a:r>
              <a:rPr lang="en" sz="1350">
                <a:solidFill>
                  <a:srgbClr val="000000"/>
                </a:solidFill>
                <a:latin typeface="Barlow"/>
                <a:ea typeface="Barlow"/>
                <a:cs typeface="Barlow"/>
                <a:sym typeface="Barlow"/>
              </a:rPr>
              <a:t>For example, the factors of 6 are 1, 2, 3, and 6. Out of these, the prime factors of 6 are 2 and 3.</a:t>
            </a:r>
            <a:endParaRPr sz="1350">
              <a:solidFill>
                <a:srgbClr val="000000"/>
              </a:solidFill>
              <a:latin typeface="Barlow"/>
              <a:ea typeface="Barlow"/>
              <a:cs typeface="Barlow"/>
              <a:sym typeface="Barlow"/>
            </a:endParaRPr>
          </a:p>
          <a:p>
            <a:pPr indent="0" lvl="0" marL="0" rtl="0" algn="l">
              <a:spcBef>
                <a:spcPts val="2000"/>
              </a:spcBef>
              <a:spcAft>
                <a:spcPts val="0"/>
              </a:spcAft>
              <a:buNone/>
            </a:pPr>
            <a:r>
              <a:t/>
            </a:r>
            <a:endParaRPr>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7" name="Shape 1667"/>
        <p:cNvGrpSpPr/>
        <p:nvPr/>
      </p:nvGrpSpPr>
      <p:grpSpPr>
        <a:xfrm>
          <a:off x="0" y="0"/>
          <a:ext cx="0" cy="0"/>
          <a:chOff x="0" y="0"/>
          <a:chExt cx="0" cy="0"/>
        </a:xfrm>
      </p:grpSpPr>
      <p:sp>
        <p:nvSpPr>
          <p:cNvPr id="1668" name="Google Shape;1668;p6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Different Types of Factors</a:t>
            </a:r>
            <a:endParaRPr/>
          </a:p>
        </p:txBody>
      </p:sp>
      <p:sp>
        <p:nvSpPr>
          <p:cNvPr id="1669" name="Google Shape;1669;p62"/>
          <p:cNvSpPr txBox="1"/>
          <p:nvPr>
            <p:ph idx="1" type="body"/>
          </p:nvPr>
        </p:nvSpPr>
        <p:spPr>
          <a:xfrm>
            <a:off x="720000" y="1449325"/>
            <a:ext cx="7704000" cy="2734800"/>
          </a:xfrm>
          <a:prstGeom prst="rect">
            <a:avLst/>
          </a:prstGeom>
        </p:spPr>
        <p:txBody>
          <a:bodyPr anchorCtr="0" anchor="t" bIns="91425" lIns="91425" spcFirstLastPara="1" rIns="91425" wrap="square" tIns="91425">
            <a:noAutofit/>
          </a:bodyPr>
          <a:lstStyle/>
          <a:p>
            <a:pPr indent="-320675" lvl="0" marL="876300" rtl="0" algn="l">
              <a:lnSpc>
                <a:spcPct val="115000"/>
              </a:lnSpc>
              <a:spcBef>
                <a:spcPts val="0"/>
              </a:spcBef>
              <a:spcAft>
                <a:spcPts val="0"/>
              </a:spcAft>
              <a:buClr>
                <a:srgbClr val="191919"/>
              </a:buClr>
              <a:buSzPts val="1450"/>
              <a:buFont typeface="Arial"/>
              <a:buChar char="●"/>
            </a:pPr>
            <a:r>
              <a:rPr b="1" lang="en" sz="1450">
                <a:solidFill>
                  <a:srgbClr val="191919"/>
                </a:solidFill>
                <a:latin typeface="Barlow"/>
                <a:ea typeface="Barlow"/>
                <a:cs typeface="Barlow"/>
                <a:sym typeface="Barlow"/>
              </a:rPr>
              <a:t>Common Factors:</a:t>
            </a:r>
            <a:r>
              <a:rPr lang="en" sz="1450">
                <a:solidFill>
                  <a:srgbClr val="191919"/>
                </a:solidFill>
                <a:latin typeface="Barlow"/>
                <a:ea typeface="Barlow"/>
                <a:cs typeface="Barlow"/>
                <a:sym typeface="Barlow"/>
              </a:rPr>
              <a:t> </a:t>
            </a:r>
            <a:r>
              <a:rPr lang="en" sz="1450">
                <a:solidFill>
                  <a:srgbClr val="191919"/>
                </a:solidFill>
                <a:uFill>
                  <a:noFill/>
                </a:uFill>
                <a:latin typeface="Barlow"/>
                <a:ea typeface="Barlow"/>
                <a:cs typeface="Barlow"/>
                <a:sym typeface="Barlow"/>
                <a:hlinkClick r:id="rId3">
                  <a:extLst>
                    <a:ext uri="{A12FA001-AC4F-418D-AE19-62706E023703}">
                      <ahyp:hlinkClr val="tx"/>
                    </a:ext>
                  </a:extLst>
                </a:hlinkClick>
              </a:rPr>
              <a:t>Common factors</a:t>
            </a:r>
            <a:r>
              <a:rPr lang="en" sz="1450">
                <a:solidFill>
                  <a:srgbClr val="191919"/>
                </a:solidFill>
                <a:latin typeface="Barlow"/>
                <a:ea typeface="Barlow"/>
                <a:cs typeface="Barlow"/>
                <a:sym typeface="Barlow"/>
              </a:rPr>
              <a:t> of two numbers are the factors common to (or shared by) both the numbers.</a:t>
            </a:r>
            <a:br>
              <a:rPr lang="en" sz="1450">
                <a:solidFill>
                  <a:srgbClr val="191919"/>
                </a:solidFill>
                <a:latin typeface="Barlow"/>
                <a:ea typeface="Barlow"/>
                <a:cs typeface="Barlow"/>
                <a:sym typeface="Barlow"/>
              </a:rPr>
            </a:br>
            <a:r>
              <a:rPr lang="en" sz="1450">
                <a:solidFill>
                  <a:srgbClr val="191919"/>
                </a:solidFill>
                <a:latin typeface="Barlow"/>
                <a:ea typeface="Barlow"/>
                <a:cs typeface="Barlow"/>
                <a:sym typeface="Barlow"/>
              </a:rPr>
              <a:t>Factors of 4:</a:t>
            </a:r>
            <a:r>
              <a:rPr b="1" lang="en" sz="1450">
                <a:solidFill>
                  <a:srgbClr val="191919"/>
                </a:solidFill>
                <a:latin typeface="Barlow"/>
                <a:ea typeface="Barlow"/>
                <a:cs typeface="Barlow"/>
                <a:sym typeface="Barlow"/>
              </a:rPr>
              <a:t> 1, 2</a:t>
            </a:r>
            <a:r>
              <a:rPr lang="en" sz="1450">
                <a:solidFill>
                  <a:srgbClr val="191919"/>
                </a:solidFill>
                <a:latin typeface="Barlow"/>
                <a:ea typeface="Barlow"/>
                <a:cs typeface="Barlow"/>
                <a:sym typeface="Barlow"/>
              </a:rPr>
              <a:t>, 4</a:t>
            </a:r>
            <a:br>
              <a:rPr lang="en" sz="1450">
                <a:solidFill>
                  <a:srgbClr val="191919"/>
                </a:solidFill>
                <a:latin typeface="Barlow"/>
                <a:ea typeface="Barlow"/>
                <a:cs typeface="Barlow"/>
                <a:sym typeface="Barlow"/>
              </a:rPr>
            </a:br>
            <a:r>
              <a:rPr lang="en" sz="1450">
                <a:solidFill>
                  <a:srgbClr val="191919"/>
                </a:solidFill>
                <a:latin typeface="Barlow"/>
                <a:ea typeface="Barlow"/>
                <a:cs typeface="Barlow"/>
                <a:sym typeface="Barlow"/>
              </a:rPr>
              <a:t>Factors of 6: </a:t>
            </a:r>
            <a:r>
              <a:rPr b="1" lang="en" sz="1450">
                <a:solidFill>
                  <a:srgbClr val="191919"/>
                </a:solidFill>
                <a:latin typeface="Barlow"/>
                <a:ea typeface="Barlow"/>
                <a:cs typeface="Barlow"/>
                <a:sym typeface="Barlow"/>
              </a:rPr>
              <a:t>1, 2</a:t>
            </a:r>
            <a:r>
              <a:rPr lang="en" sz="1450">
                <a:solidFill>
                  <a:srgbClr val="191919"/>
                </a:solidFill>
                <a:latin typeface="Barlow"/>
                <a:ea typeface="Barlow"/>
                <a:cs typeface="Barlow"/>
                <a:sym typeface="Barlow"/>
              </a:rPr>
              <a:t>, 3, 6</a:t>
            </a:r>
            <a:br>
              <a:rPr lang="en" sz="1450">
                <a:solidFill>
                  <a:srgbClr val="191919"/>
                </a:solidFill>
                <a:latin typeface="Barlow"/>
                <a:ea typeface="Barlow"/>
                <a:cs typeface="Barlow"/>
                <a:sym typeface="Barlow"/>
              </a:rPr>
            </a:br>
            <a:r>
              <a:rPr lang="en" sz="1450">
                <a:solidFill>
                  <a:srgbClr val="191919"/>
                </a:solidFill>
                <a:latin typeface="Barlow"/>
                <a:ea typeface="Barlow"/>
                <a:cs typeface="Barlow"/>
                <a:sym typeface="Barlow"/>
              </a:rPr>
              <a:t>Common factors of 4 and 6: 1, 2</a:t>
            </a:r>
            <a:endParaRPr sz="1450">
              <a:solidFill>
                <a:srgbClr val="191919"/>
              </a:solidFill>
              <a:latin typeface="Barlow"/>
              <a:ea typeface="Barlow"/>
              <a:cs typeface="Barlow"/>
              <a:sym typeface="Barlow"/>
            </a:endParaRPr>
          </a:p>
          <a:p>
            <a:pPr indent="-320675" lvl="0" marL="876300" rtl="0" algn="l">
              <a:lnSpc>
                <a:spcPct val="115000"/>
              </a:lnSpc>
              <a:spcBef>
                <a:spcPts val="0"/>
              </a:spcBef>
              <a:spcAft>
                <a:spcPts val="0"/>
              </a:spcAft>
              <a:buClr>
                <a:srgbClr val="191919"/>
              </a:buClr>
              <a:buSzPts val="1450"/>
              <a:buFont typeface="Arial"/>
              <a:buChar char="●"/>
            </a:pPr>
            <a:r>
              <a:rPr b="1" lang="en" sz="1450">
                <a:solidFill>
                  <a:srgbClr val="191919"/>
                </a:solidFill>
                <a:latin typeface="Barlow"/>
                <a:ea typeface="Barlow"/>
                <a:cs typeface="Barlow"/>
                <a:sym typeface="Barlow"/>
              </a:rPr>
              <a:t>Greatest Common Factor:</a:t>
            </a:r>
            <a:r>
              <a:rPr lang="en" sz="1450">
                <a:solidFill>
                  <a:srgbClr val="191919"/>
                </a:solidFill>
                <a:latin typeface="Barlow"/>
                <a:ea typeface="Barlow"/>
                <a:cs typeface="Barlow"/>
                <a:sym typeface="Barlow"/>
              </a:rPr>
              <a:t> The greatest number among the common factors identified between the two numbers is called the Greatest Common Factor (GCF). In the previous example, the common factors of 4 and 6 are 1 and 2. The GCF is 2.</a:t>
            </a:r>
            <a:endParaRPr sz="1300">
              <a:solidFill>
                <a:srgbClr val="191919"/>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3" name="Shape 1673"/>
        <p:cNvGrpSpPr/>
        <p:nvPr/>
      </p:nvGrpSpPr>
      <p:grpSpPr>
        <a:xfrm>
          <a:off x="0" y="0"/>
          <a:ext cx="0" cy="0"/>
          <a:chOff x="0" y="0"/>
          <a:chExt cx="0" cy="0"/>
        </a:xfrm>
      </p:grpSpPr>
      <p:sp>
        <p:nvSpPr>
          <p:cNvPr id="1674" name="Google Shape;1674;p6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Prime Factorization</a:t>
            </a:r>
            <a:endParaRPr/>
          </a:p>
        </p:txBody>
      </p:sp>
      <p:sp>
        <p:nvSpPr>
          <p:cNvPr id="1675" name="Google Shape;1675;p63"/>
          <p:cNvSpPr txBox="1"/>
          <p:nvPr>
            <p:ph idx="1" type="body"/>
          </p:nvPr>
        </p:nvSpPr>
        <p:spPr>
          <a:xfrm>
            <a:off x="720000" y="1449325"/>
            <a:ext cx="7704000" cy="3277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solidFill>
                  <a:srgbClr val="191919"/>
                </a:solidFill>
                <a:latin typeface="Barlow"/>
                <a:ea typeface="Barlow"/>
                <a:cs typeface="Barlow"/>
                <a:sym typeface="Barlow"/>
              </a:rPr>
              <a:t>When we write a number as a product of all its prime factors, it is called prime factorization. Every number in prime factorization is a prime number. To write the number as a product of prime factors, sometimes we might have to repeat the factors too.</a:t>
            </a:r>
            <a:endParaRPr sz="1400">
              <a:solidFill>
                <a:srgbClr val="191919"/>
              </a:solidFill>
              <a:latin typeface="Barlow"/>
              <a:ea typeface="Barlow"/>
              <a:cs typeface="Barlow"/>
              <a:sym typeface="Barlow"/>
            </a:endParaRPr>
          </a:p>
          <a:p>
            <a:pPr indent="0" lvl="0" marL="0" rtl="0" algn="l">
              <a:lnSpc>
                <a:spcPct val="115000"/>
              </a:lnSpc>
              <a:spcBef>
                <a:spcPts val="2000"/>
              </a:spcBef>
              <a:spcAft>
                <a:spcPts val="0"/>
              </a:spcAft>
              <a:buNone/>
            </a:pPr>
            <a:r>
              <a:rPr b="1" lang="en" sz="1400">
                <a:solidFill>
                  <a:srgbClr val="191919"/>
                </a:solidFill>
                <a:latin typeface="Barlow"/>
                <a:ea typeface="Barlow"/>
                <a:cs typeface="Barlow"/>
                <a:sym typeface="Barlow"/>
              </a:rPr>
              <a:t>Example 1:</a:t>
            </a:r>
            <a:r>
              <a:rPr lang="en" sz="1400">
                <a:solidFill>
                  <a:srgbClr val="191919"/>
                </a:solidFill>
                <a:latin typeface="Barlow"/>
                <a:ea typeface="Barlow"/>
                <a:cs typeface="Barlow"/>
                <a:sym typeface="Barlow"/>
              </a:rPr>
              <a:t> To write the prime factorization of 8, we can write </a:t>
            </a:r>
            <a:endParaRPr sz="1400">
              <a:solidFill>
                <a:srgbClr val="191919"/>
              </a:solidFill>
              <a:latin typeface="Barlow"/>
              <a:ea typeface="Barlow"/>
              <a:cs typeface="Barlow"/>
              <a:sym typeface="Barlow"/>
            </a:endParaRPr>
          </a:p>
          <a:p>
            <a:pPr indent="0" lvl="0" marL="0" rtl="0" algn="l">
              <a:lnSpc>
                <a:spcPct val="115000"/>
              </a:lnSpc>
              <a:spcBef>
                <a:spcPts val="2000"/>
              </a:spcBef>
              <a:spcAft>
                <a:spcPts val="0"/>
              </a:spcAft>
              <a:buNone/>
            </a:pPr>
            <a:r>
              <a:rPr lang="en" sz="1400">
                <a:solidFill>
                  <a:srgbClr val="191919"/>
                </a:solidFill>
                <a:latin typeface="Barlow"/>
                <a:ea typeface="Barlow"/>
                <a:cs typeface="Barlow"/>
                <a:sym typeface="Barlow"/>
              </a:rPr>
              <a:t>8=2×2×2</a:t>
            </a:r>
            <a:endParaRPr sz="1400">
              <a:solidFill>
                <a:srgbClr val="191919"/>
              </a:solidFill>
              <a:latin typeface="Barlow"/>
              <a:ea typeface="Barlow"/>
              <a:cs typeface="Barlow"/>
              <a:sym typeface="Barlow"/>
            </a:endParaRPr>
          </a:p>
          <a:p>
            <a:pPr indent="0" lvl="0" marL="0" rtl="0" algn="l">
              <a:lnSpc>
                <a:spcPct val="115000"/>
              </a:lnSpc>
              <a:spcBef>
                <a:spcPts val="2000"/>
              </a:spcBef>
              <a:spcAft>
                <a:spcPts val="0"/>
              </a:spcAft>
              <a:buNone/>
            </a:pPr>
            <a:r>
              <a:rPr lang="en" sz="1400">
                <a:solidFill>
                  <a:srgbClr val="191919"/>
                </a:solidFill>
                <a:latin typeface="Barlow"/>
                <a:ea typeface="Barlow"/>
                <a:cs typeface="Barlow"/>
                <a:sym typeface="Barlow"/>
              </a:rPr>
              <a:t>The prime factor 2 is repeated three times.</a:t>
            </a:r>
            <a:endParaRPr sz="1400">
              <a:solidFill>
                <a:srgbClr val="191919"/>
              </a:solidFill>
              <a:latin typeface="Barlow"/>
              <a:ea typeface="Barlow"/>
              <a:cs typeface="Barlow"/>
              <a:sym typeface="Barlow"/>
            </a:endParaRPr>
          </a:p>
          <a:p>
            <a:pPr indent="0" lvl="0" marL="0" rtl="0" algn="l">
              <a:lnSpc>
                <a:spcPct val="115000"/>
              </a:lnSpc>
              <a:spcBef>
                <a:spcPts val="2000"/>
              </a:spcBef>
              <a:spcAft>
                <a:spcPts val="0"/>
              </a:spcAft>
              <a:buNone/>
            </a:pPr>
            <a:r>
              <a:rPr b="1" lang="en" sz="1400">
                <a:solidFill>
                  <a:srgbClr val="191919"/>
                </a:solidFill>
                <a:latin typeface="Barlow"/>
                <a:ea typeface="Barlow"/>
                <a:cs typeface="Barlow"/>
                <a:sym typeface="Barlow"/>
              </a:rPr>
              <a:t>Example 2:</a:t>
            </a:r>
            <a:r>
              <a:rPr lang="en" sz="1400">
                <a:solidFill>
                  <a:srgbClr val="191919"/>
                </a:solidFill>
                <a:latin typeface="Barlow"/>
                <a:ea typeface="Barlow"/>
                <a:cs typeface="Barlow"/>
                <a:sym typeface="Barlow"/>
              </a:rPr>
              <a:t> Prime factorization of 30</a:t>
            </a:r>
            <a:endParaRPr sz="1400">
              <a:solidFill>
                <a:srgbClr val="191919"/>
              </a:solidFill>
              <a:latin typeface="Barlow"/>
              <a:ea typeface="Barlow"/>
              <a:cs typeface="Barlow"/>
              <a:sym typeface="Barlow"/>
            </a:endParaRPr>
          </a:p>
          <a:p>
            <a:pPr indent="0" lvl="0" marL="0" rtl="0" algn="l">
              <a:spcBef>
                <a:spcPts val="2000"/>
              </a:spcBef>
              <a:spcAft>
                <a:spcPts val="0"/>
              </a:spcAft>
              <a:buNone/>
            </a:pPr>
            <a:r>
              <a:rPr lang="en" sz="1400">
                <a:solidFill>
                  <a:srgbClr val="191919"/>
                </a:solidFill>
              </a:rPr>
              <a:t>30 = 2 x 3 x 5</a:t>
            </a:r>
            <a:endParaRPr sz="1400">
              <a:solidFill>
                <a:srgbClr val="191919"/>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9" name="Shape 1679"/>
        <p:cNvGrpSpPr/>
        <p:nvPr/>
      </p:nvGrpSpPr>
      <p:grpSpPr>
        <a:xfrm>
          <a:off x="0" y="0"/>
          <a:ext cx="0" cy="0"/>
          <a:chOff x="0" y="0"/>
          <a:chExt cx="0" cy="0"/>
        </a:xfrm>
      </p:grpSpPr>
      <p:sp>
        <p:nvSpPr>
          <p:cNvPr id="1680" name="Google Shape;1680;p6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it</a:t>
            </a:r>
            <a:endParaRPr/>
          </a:p>
        </p:txBody>
      </p:sp>
      <p:sp>
        <p:nvSpPr>
          <p:cNvPr id="1681" name="Google Shape;1681;p64"/>
          <p:cNvSpPr txBox="1"/>
          <p:nvPr>
            <p:ph idx="1" type="body"/>
          </p:nvPr>
        </p:nvSpPr>
        <p:spPr>
          <a:xfrm>
            <a:off x="720000" y="1449325"/>
            <a:ext cx="2968500" cy="201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50">
                <a:solidFill>
                  <a:srgbClr val="363639"/>
                </a:solidFill>
                <a:latin typeface="Barlow"/>
                <a:ea typeface="Barlow"/>
                <a:cs typeface="Barlow"/>
                <a:sym typeface="Barlow"/>
              </a:rPr>
              <a:t>Find the prime factors of 144.</a:t>
            </a:r>
            <a:endParaRPr b="1" sz="1350">
              <a:solidFill>
                <a:srgbClr val="363639"/>
              </a:solidFill>
              <a:latin typeface="Barlow"/>
              <a:ea typeface="Barlow"/>
              <a:cs typeface="Barlow"/>
              <a:sym typeface="Barlow"/>
            </a:endParaRPr>
          </a:p>
          <a:p>
            <a:pPr indent="0" lvl="0" marL="0" rtl="0" algn="l">
              <a:spcBef>
                <a:spcPts val="0"/>
              </a:spcBef>
              <a:spcAft>
                <a:spcPts val="0"/>
              </a:spcAft>
              <a:buNone/>
            </a:pPr>
            <a:r>
              <a:t/>
            </a:r>
            <a:endParaRPr b="1" sz="1350">
              <a:solidFill>
                <a:srgbClr val="363639"/>
              </a:solidFill>
              <a:latin typeface="Barlow"/>
              <a:ea typeface="Barlow"/>
              <a:cs typeface="Barlow"/>
              <a:sym typeface="Barlow"/>
            </a:endParaRPr>
          </a:p>
          <a:p>
            <a:pPr indent="0" lvl="0" marL="0" rtl="0" algn="l">
              <a:spcBef>
                <a:spcPts val="0"/>
              </a:spcBef>
              <a:spcAft>
                <a:spcPts val="0"/>
              </a:spcAft>
              <a:buNone/>
            </a:pPr>
            <a:r>
              <a:rPr b="1" lang="en" sz="1350">
                <a:solidFill>
                  <a:srgbClr val="363639"/>
                </a:solidFill>
                <a:latin typeface="Barlow"/>
                <a:ea typeface="Barlow"/>
                <a:cs typeface="Barlow"/>
                <a:sym typeface="Barlow"/>
              </a:rPr>
              <a:t>Let’s start dividing 144 by the smallest possible prime factor: 2. </a:t>
            </a:r>
            <a:endParaRPr/>
          </a:p>
        </p:txBody>
      </p:sp>
      <p:pic>
        <p:nvPicPr>
          <p:cNvPr id="1682" name="Google Shape;1682;p64"/>
          <p:cNvPicPr preferRelativeResize="0"/>
          <p:nvPr/>
        </p:nvPicPr>
        <p:blipFill>
          <a:blip r:embed="rId3">
            <a:alphaModFix/>
          </a:blip>
          <a:stretch>
            <a:fillRect/>
          </a:stretch>
        </p:blipFill>
        <p:spPr>
          <a:xfrm>
            <a:off x="4871200" y="1449325"/>
            <a:ext cx="3662427" cy="30290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sp>
        <p:nvSpPr>
          <p:cNvPr id="1687" name="Google Shape;1687;p65"/>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Rational, Positive, and Negative Numbers</a:t>
            </a:r>
            <a:endParaRPr/>
          </a:p>
        </p:txBody>
      </p:sp>
      <p:sp>
        <p:nvSpPr>
          <p:cNvPr id="1688" name="Google Shape;1688;p65"/>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1689" name="Google Shape;1689;p65"/>
          <p:cNvSpPr txBox="1"/>
          <p:nvPr>
            <p:ph idx="1" type="subTitle"/>
          </p:nvPr>
        </p:nvSpPr>
        <p:spPr>
          <a:xfrm>
            <a:off x="1297675" y="4047850"/>
            <a:ext cx="6952200" cy="388200"/>
          </a:xfrm>
          <a:prstGeom prst="rect">
            <a:avLst/>
          </a:prstGeom>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lang="en"/>
              <a:t>Understand rational numbers and explore both positive and negative values.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6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are Rational Numbers?</a:t>
            </a:r>
            <a:endParaRPr/>
          </a:p>
        </p:txBody>
      </p:sp>
      <p:sp>
        <p:nvSpPr>
          <p:cNvPr id="1695" name="Google Shape;1695;p66"/>
          <p:cNvSpPr txBox="1"/>
          <p:nvPr>
            <p:ph idx="1" type="body"/>
          </p:nvPr>
        </p:nvSpPr>
        <p:spPr>
          <a:xfrm>
            <a:off x="720000" y="1449325"/>
            <a:ext cx="4344900" cy="238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They are numbers that can be written as fractions.</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rPr lang="en" sz="2100"/>
              <a:t>Examples:</a:t>
            </a:r>
            <a:endParaRPr sz="2100"/>
          </a:p>
          <a:p>
            <a:pPr indent="0" lvl="0" marL="0" rtl="0" algn="l">
              <a:spcBef>
                <a:spcPts val="0"/>
              </a:spcBef>
              <a:spcAft>
                <a:spcPts val="0"/>
              </a:spcAft>
              <a:buNone/>
            </a:pPr>
            <a:r>
              <a:t/>
            </a:r>
            <a:endParaRPr sz="2100"/>
          </a:p>
          <a:p>
            <a:pPr indent="0" lvl="0" marL="0" rtl="0" algn="l">
              <a:spcBef>
                <a:spcPts val="0"/>
              </a:spcBef>
              <a:spcAft>
                <a:spcPts val="0"/>
              </a:spcAft>
              <a:buNone/>
            </a:pPr>
            <a:r>
              <a:rPr lang="en" sz="2100"/>
              <a:t>½</a:t>
            </a:r>
            <a:endParaRPr sz="2100"/>
          </a:p>
          <a:p>
            <a:pPr indent="0" lvl="0" marL="0" rtl="0" algn="l">
              <a:spcBef>
                <a:spcPts val="0"/>
              </a:spcBef>
              <a:spcAft>
                <a:spcPts val="0"/>
              </a:spcAft>
              <a:buNone/>
            </a:pPr>
            <a:r>
              <a:rPr lang="en" sz="2100"/>
              <a:t>¾ </a:t>
            </a:r>
            <a:endParaRPr sz="2100"/>
          </a:p>
          <a:p>
            <a:pPr indent="0" lvl="0" marL="0" rtl="0" algn="l">
              <a:spcBef>
                <a:spcPts val="0"/>
              </a:spcBef>
              <a:spcAft>
                <a:spcPts val="0"/>
              </a:spcAft>
              <a:buNone/>
            </a:pPr>
            <a:r>
              <a:rPr lang="en" sz="2100"/>
              <a:t>5</a:t>
            </a:r>
            <a:endParaRPr sz="2100"/>
          </a:p>
          <a:p>
            <a:pPr indent="0" lvl="0" marL="0" rtl="0" algn="l">
              <a:spcBef>
                <a:spcPts val="0"/>
              </a:spcBef>
              <a:spcAft>
                <a:spcPts val="0"/>
              </a:spcAft>
              <a:buNone/>
            </a:pPr>
            <a:r>
              <a:rPr lang="en" sz="2100"/>
              <a:t>⅛</a:t>
            </a:r>
            <a:endParaRPr sz="2100"/>
          </a:p>
          <a:p>
            <a:pPr indent="0" lvl="0" marL="0" rtl="0" algn="l">
              <a:spcBef>
                <a:spcPts val="0"/>
              </a:spcBef>
              <a:spcAft>
                <a:spcPts val="0"/>
              </a:spcAft>
              <a:buNone/>
            </a:pPr>
            <a:r>
              <a:rPr lang="en" sz="2100"/>
              <a:t>⅕</a:t>
            </a:r>
            <a:endParaRPr sz="2100"/>
          </a:p>
          <a:p>
            <a:pPr indent="0" lvl="0" marL="0" rtl="0" algn="l">
              <a:spcBef>
                <a:spcPts val="0"/>
              </a:spcBef>
              <a:spcAft>
                <a:spcPts val="0"/>
              </a:spcAft>
              <a:buNone/>
            </a:pPr>
            <a:r>
              <a:t/>
            </a:r>
            <a:endParaRPr sz="1800"/>
          </a:p>
        </p:txBody>
      </p:sp>
      <p:pic>
        <p:nvPicPr>
          <p:cNvPr id="1696" name="Google Shape;1696;p66"/>
          <p:cNvPicPr preferRelativeResize="0"/>
          <p:nvPr/>
        </p:nvPicPr>
        <p:blipFill rotWithShape="1">
          <a:blip r:embed="rId3">
            <a:alphaModFix/>
          </a:blip>
          <a:srcRect b="0" l="0" r="0" t="9066"/>
          <a:stretch/>
        </p:blipFill>
        <p:spPr>
          <a:xfrm>
            <a:off x="5332250" y="1134750"/>
            <a:ext cx="3380375" cy="35953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0" name="Shape 1700"/>
        <p:cNvGrpSpPr/>
        <p:nvPr/>
      </p:nvGrpSpPr>
      <p:grpSpPr>
        <a:xfrm>
          <a:off x="0" y="0"/>
          <a:ext cx="0" cy="0"/>
          <a:chOff x="0" y="0"/>
          <a:chExt cx="0" cy="0"/>
        </a:xfrm>
      </p:grpSpPr>
      <p:sp>
        <p:nvSpPr>
          <p:cNvPr id="1701" name="Google Shape;1701;p6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Positive Numbers</a:t>
            </a:r>
            <a:endParaRPr/>
          </a:p>
        </p:txBody>
      </p:sp>
      <p:sp>
        <p:nvSpPr>
          <p:cNvPr id="1702" name="Google Shape;1702;p67"/>
          <p:cNvSpPr txBox="1"/>
          <p:nvPr>
            <p:ph idx="1" type="body"/>
          </p:nvPr>
        </p:nvSpPr>
        <p:spPr>
          <a:xfrm>
            <a:off x="720000" y="1449325"/>
            <a:ext cx="7704000" cy="10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Positive numbers are any number greater than 0. These are sometimes called positive integers.</a:t>
            </a:r>
            <a:endParaRPr sz="1600"/>
          </a:p>
          <a:p>
            <a:pPr indent="0" lvl="0" marL="0" rtl="0" algn="l">
              <a:spcBef>
                <a:spcPts val="0"/>
              </a:spcBef>
              <a:spcAft>
                <a:spcPts val="0"/>
              </a:spcAft>
              <a:buNone/>
            </a:pPr>
            <a:r>
              <a:rPr lang="en" sz="1600"/>
              <a:t>Remember, integer is another way to say number.</a:t>
            </a:r>
            <a:endParaRPr sz="1600"/>
          </a:p>
          <a:p>
            <a:pPr indent="0" lvl="0" marL="0" rtl="0" algn="l">
              <a:spcBef>
                <a:spcPts val="0"/>
              </a:spcBef>
              <a:spcAft>
                <a:spcPts val="0"/>
              </a:spcAft>
              <a:buNone/>
            </a:pPr>
            <a:r>
              <a:t/>
            </a:r>
            <a:endParaRPr sz="1600"/>
          </a:p>
        </p:txBody>
      </p:sp>
      <p:pic>
        <p:nvPicPr>
          <p:cNvPr id="1703" name="Google Shape;1703;p67"/>
          <p:cNvPicPr preferRelativeResize="0"/>
          <p:nvPr/>
        </p:nvPicPr>
        <p:blipFill>
          <a:blip r:embed="rId3">
            <a:alphaModFix/>
          </a:blip>
          <a:stretch>
            <a:fillRect/>
          </a:stretch>
        </p:blipFill>
        <p:spPr>
          <a:xfrm>
            <a:off x="2763475" y="2354600"/>
            <a:ext cx="4282675" cy="23297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7" name="Shape 1707"/>
        <p:cNvGrpSpPr/>
        <p:nvPr/>
      </p:nvGrpSpPr>
      <p:grpSpPr>
        <a:xfrm>
          <a:off x="0" y="0"/>
          <a:ext cx="0" cy="0"/>
          <a:chOff x="0" y="0"/>
          <a:chExt cx="0" cy="0"/>
        </a:xfrm>
      </p:grpSpPr>
      <p:sp>
        <p:nvSpPr>
          <p:cNvPr id="1708" name="Google Shape;1708;p6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Visualizing Negative Fractions</a:t>
            </a:r>
            <a:endParaRPr/>
          </a:p>
        </p:txBody>
      </p:sp>
      <p:sp>
        <p:nvSpPr>
          <p:cNvPr id="1709" name="Google Shape;1709;p68"/>
          <p:cNvSpPr txBox="1"/>
          <p:nvPr>
            <p:ph idx="1" type="body"/>
          </p:nvPr>
        </p:nvSpPr>
        <p:spPr>
          <a:xfrm>
            <a:off x="720000" y="1449325"/>
            <a:ext cx="2347200" cy="204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Easy to Remember:</a:t>
            </a:r>
            <a:endParaRPr sz="1500"/>
          </a:p>
          <a:p>
            <a:pPr indent="-323850" lvl="0" marL="457200" rtl="0" algn="l">
              <a:lnSpc>
                <a:spcPct val="115000"/>
              </a:lnSpc>
              <a:spcBef>
                <a:spcPts val="1200"/>
              </a:spcBef>
              <a:spcAft>
                <a:spcPts val="0"/>
              </a:spcAft>
              <a:buClr>
                <a:srgbClr val="000000"/>
              </a:buClr>
              <a:buSzPts val="1500"/>
              <a:buFont typeface="Arial"/>
              <a:buChar char="●"/>
            </a:pPr>
            <a:r>
              <a:rPr lang="en" sz="1500"/>
              <a:t>Negative fractions are less than zero.</a:t>
            </a:r>
            <a:endParaRPr sz="1500"/>
          </a:p>
          <a:p>
            <a:pPr indent="-323850" lvl="0" marL="457200" rtl="0" algn="l">
              <a:lnSpc>
                <a:spcPct val="115000"/>
              </a:lnSpc>
              <a:spcBef>
                <a:spcPts val="0"/>
              </a:spcBef>
              <a:spcAft>
                <a:spcPts val="0"/>
              </a:spcAft>
              <a:buClr>
                <a:srgbClr val="000000"/>
              </a:buClr>
              <a:buSzPts val="1500"/>
              <a:buFont typeface="Arial"/>
              <a:buChar char="●"/>
            </a:pPr>
            <a:r>
              <a:rPr lang="en" sz="1500"/>
              <a:t>They go on the left side of zero on a number line.</a:t>
            </a:r>
            <a:endParaRPr sz="1500"/>
          </a:p>
          <a:p>
            <a:pPr indent="-323850" lvl="0" marL="457200" rtl="0" algn="l">
              <a:lnSpc>
                <a:spcPct val="115000"/>
              </a:lnSpc>
              <a:spcBef>
                <a:spcPts val="0"/>
              </a:spcBef>
              <a:spcAft>
                <a:spcPts val="0"/>
              </a:spcAft>
              <a:buClr>
                <a:srgbClr val="000000"/>
              </a:buClr>
              <a:buSzPts val="1500"/>
              <a:buFont typeface="Arial"/>
              <a:buChar char="●"/>
            </a:pPr>
            <a:r>
              <a:rPr lang="en" sz="1500"/>
              <a:t>The negative fraction closest to zero is the largest.</a:t>
            </a:r>
            <a:endParaRPr sz="1500"/>
          </a:p>
        </p:txBody>
      </p:sp>
      <p:pic>
        <p:nvPicPr>
          <p:cNvPr id="1710" name="Google Shape;1710;p68"/>
          <p:cNvPicPr preferRelativeResize="0"/>
          <p:nvPr/>
        </p:nvPicPr>
        <p:blipFill>
          <a:blip r:embed="rId3">
            <a:alphaModFix/>
          </a:blip>
          <a:stretch>
            <a:fillRect/>
          </a:stretch>
        </p:blipFill>
        <p:spPr>
          <a:xfrm>
            <a:off x="3067225" y="1557125"/>
            <a:ext cx="5656001" cy="24591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4" name="Shape 1714"/>
        <p:cNvGrpSpPr/>
        <p:nvPr/>
      </p:nvGrpSpPr>
      <p:grpSpPr>
        <a:xfrm>
          <a:off x="0" y="0"/>
          <a:ext cx="0" cy="0"/>
          <a:chOff x="0" y="0"/>
          <a:chExt cx="0" cy="0"/>
        </a:xfrm>
      </p:grpSpPr>
      <p:sp>
        <p:nvSpPr>
          <p:cNvPr id="1715" name="Google Shape;1715;p6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Number Line Activity</a:t>
            </a:r>
            <a:endParaRPr/>
          </a:p>
        </p:txBody>
      </p:sp>
      <p:sp>
        <p:nvSpPr>
          <p:cNvPr id="1716" name="Google Shape;1716;p69"/>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Let’s place ½ on the number line.</a:t>
            </a:r>
            <a:endParaRPr sz="1500"/>
          </a:p>
        </p:txBody>
      </p:sp>
      <p:pic>
        <p:nvPicPr>
          <p:cNvPr id="1717" name="Google Shape;1717;p69"/>
          <p:cNvPicPr preferRelativeResize="0"/>
          <p:nvPr/>
        </p:nvPicPr>
        <p:blipFill>
          <a:blip r:embed="rId3">
            <a:alphaModFix/>
          </a:blip>
          <a:stretch>
            <a:fillRect/>
          </a:stretch>
        </p:blipFill>
        <p:spPr>
          <a:xfrm>
            <a:off x="976313" y="2363125"/>
            <a:ext cx="7191375" cy="20383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1" name="Shape 1721"/>
        <p:cNvGrpSpPr/>
        <p:nvPr/>
      </p:nvGrpSpPr>
      <p:grpSpPr>
        <a:xfrm>
          <a:off x="0" y="0"/>
          <a:ext cx="0" cy="0"/>
          <a:chOff x="0" y="0"/>
          <a:chExt cx="0" cy="0"/>
        </a:xfrm>
      </p:grpSpPr>
      <p:sp>
        <p:nvSpPr>
          <p:cNvPr id="1722" name="Google Shape;1722;p7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Number Line Activity</a:t>
            </a:r>
            <a:endParaRPr/>
          </a:p>
        </p:txBody>
      </p:sp>
      <p:sp>
        <p:nvSpPr>
          <p:cNvPr id="1723" name="Google Shape;1723;p70"/>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Why did we place ½ in between 0 and 1?</a:t>
            </a:r>
            <a:endParaRPr sz="1500"/>
          </a:p>
        </p:txBody>
      </p:sp>
      <p:pic>
        <p:nvPicPr>
          <p:cNvPr id="1724" name="Google Shape;1724;p70"/>
          <p:cNvPicPr preferRelativeResize="0"/>
          <p:nvPr/>
        </p:nvPicPr>
        <p:blipFill>
          <a:blip r:embed="rId3">
            <a:alphaModFix/>
          </a:blip>
          <a:stretch>
            <a:fillRect/>
          </a:stretch>
        </p:blipFill>
        <p:spPr>
          <a:xfrm>
            <a:off x="976313" y="2363125"/>
            <a:ext cx="7191375" cy="2038350"/>
          </a:xfrm>
          <a:prstGeom prst="rect">
            <a:avLst/>
          </a:prstGeom>
          <a:noFill/>
          <a:ln>
            <a:noFill/>
          </a:ln>
        </p:spPr>
      </p:pic>
      <p:sp>
        <p:nvSpPr>
          <p:cNvPr id="1725" name="Google Shape;1725;p70"/>
          <p:cNvSpPr txBox="1"/>
          <p:nvPr/>
        </p:nvSpPr>
        <p:spPr>
          <a:xfrm>
            <a:off x="4734525" y="3240250"/>
            <a:ext cx="471900" cy="96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rgbClr val="FF00FF"/>
                </a:solidFill>
                <a:latin typeface="Barlow"/>
                <a:ea typeface="Barlow"/>
                <a:cs typeface="Barlow"/>
                <a:sym typeface="Barlow"/>
              </a:rPr>
              <a:t>½</a:t>
            </a:r>
            <a:endParaRPr sz="2600">
              <a:solidFill>
                <a:srgbClr val="FF00FF"/>
              </a:solidFill>
              <a:latin typeface="Barlow"/>
              <a:ea typeface="Barlow"/>
              <a:cs typeface="Barlow"/>
              <a:sym typeface="Barlow"/>
            </a:endParaRPr>
          </a:p>
          <a:p>
            <a:pPr indent="0" lvl="0" marL="0" rtl="0" algn="l">
              <a:spcBef>
                <a:spcPts val="0"/>
              </a:spcBef>
              <a:spcAft>
                <a:spcPts val="0"/>
              </a:spcAft>
              <a:buNone/>
            </a:pPr>
            <a:r>
              <a:t/>
            </a:r>
            <a:endParaRPr>
              <a:solidFill>
                <a:srgbClr val="FF00FF"/>
              </a:solidFill>
              <a:latin typeface="Barlow"/>
              <a:ea typeface="Barlow"/>
              <a:cs typeface="Barlow"/>
              <a:sym typeface="Barlow"/>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9" name="Shape 1729"/>
        <p:cNvGrpSpPr/>
        <p:nvPr/>
      </p:nvGrpSpPr>
      <p:grpSpPr>
        <a:xfrm>
          <a:off x="0" y="0"/>
          <a:ext cx="0" cy="0"/>
          <a:chOff x="0" y="0"/>
          <a:chExt cx="0" cy="0"/>
        </a:xfrm>
      </p:grpSpPr>
      <p:sp>
        <p:nvSpPr>
          <p:cNvPr id="1730" name="Google Shape;1730;p7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Your Turn</a:t>
            </a:r>
            <a:endParaRPr/>
          </a:p>
        </p:txBody>
      </p:sp>
      <p:sp>
        <p:nvSpPr>
          <p:cNvPr id="1731" name="Google Shape;1731;p71"/>
          <p:cNvSpPr txBox="1"/>
          <p:nvPr>
            <p:ph idx="1" type="body"/>
          </p:nvPr>
        </p:nvSpPr>
        <p:spPr>
          <a:xfrm>
            <a:off x="720000" y="1449325"/>
            <a:ext cx="7704000" cy="206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sz="1800"/>
              <a:t>Draw a number line on your notebook.</a:t>
            </a:r>
            <a:endParaRPr sz="1800"/>
          </a:p>
          <a:p>
            <a:pPr indent="-304800" lvl="0" marL="457200" rtl="0" algn="l">
              <a:spcBef>
                <a:spcPts val="0"/>
              </a:spcBef>
              <a:spcAft>
                <a:spcPts val="0"/>
              </a:spcAft>
              <a:buSzPts val="1200"/>
              <a:buAutoNum type="arabicPeriod"/>
            </a:pPr>
            <a:r>
              <a:rPr lang="en" sz="1800"/>
              <a:t>Place the following numbers on the line: ¾ -½</a:t>
            </a:r>
            <a:r>
              <a:rPr lang="en" sz="1800"/>
              <a:t>, 1 ½, -1 ¼.</a:t>
            </a:r>
            <a:r>
              <a:rPr lang="en"/>
              <a:t> </a:t>
            </a:r>
            <a:endParaRPr/>
          </a:p>
        </p:txBody>
      </p:sp>
      <p:pic>
        <p:nvPicPr>
          <p:cNvPr id="1732" name="Google Shape;1732;p71"/>
          <p:cNvPicPr preferRelativeResize="0"/>
          <p:nvPr/>
        </p:nvPicPr>
        <p:blipFill>
          <a:blip r:embed="rId3">
            <a:alphaModFix/>
          </a:blip>
          <a:stretch>
            <a:fillRect/>
          </a:stretch>
        </p:blipFill>
        <p:spPr>
          <a:xfrm>
            <a:off x="976300" y="2551425"/>
            <a:ext cx="7191375" cy="20383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sp>
        <p:nvSpPr>
          <p:cNvPr id="1737" name="Google Shape;1737;p7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 Work</a:t>
            </a:r>
            <a:endParaRPr/>
          </a:p>
        </p:txBody>
      </p:sp>
      <p:pic>
        <p:nvPicPr>
          <p:cNvPr id="1738" name="Google Shape;1738;p72"/>
          <p:cNvPicPr preferRelativeResize="0"/>
          <p:nvPr/>
        </p:nvPicPr>
        <p:blipFill>
          <a:blip r:embed="rId3">
            <a:alphaModFix/>
          </a:blip>
          <a:stretch>
            <a:fillRect/>
          </a:stretch>
        </p:blipFill>
        <p:spPr>
          <a:xfrm>
            <a:off x="4301972" y="360838"/>
            <a:ext cx="3201775" cy="4421826"/>
          </a:xfrm>
          <a:prstGeom prst="rect">
            <a:avLst/>
          </a:prstGeom>
          <a:noFill/>
          <a:ln>
            <a:noFill/>
          </a:ln>
        </p:spPr>
      </p:pic>
      <p:sp>
        <p:nvSpPr>
          <p:cNvPr id="1739" name="Google Shape;1739;p72"/>
          <p:cNvSpPr txBox="1"/>
          <p:nvPr/>
        </p:nvSpPr>
        <p:spPr>
          <a:xfrm>
            <a:off x="731425" y="1620125"/>
            <a:ext cx="30042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Quietly, and in small groups, work on the questions here:</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You can place them on a number line to help you.</a:t>
            </a:r>
            <a:endParaRPr>
              <a:solidFill>
                <a:schemeClr val="dk2"/>
              </a:solidFill>
              <a:latin typeface="Barlow"/>
              <a:ea typeface="Barlow"/>
              <a:cs typeface="Barlow"/>
              <a:sym typeface="Barlow"/>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3" name="Shape 1743"/>
        <p:cNvGrpSpPr/>
        <p:nvPr/>
      </p:nvGrpSpPr>
      <p:grpSpPr>
        <a:xfrm>
          <a:off x="0" y="0"/>
          <a:ext cx="0" cy="0"/>
          <a:chOff x="0" y="0"/>
          <a:chExt cx="0" cy="0"/>
        </a:xfrm>
      </p:grpSpPr>
      <p:sp>
        <p:nvSpPr>
          <p:cNvPr id="1744" name="Google Shape;1744;p73"/>
          <p:cNvSpPr/>
          <p:nvPr/>
        </p:nvSpPr>
        <p:spPr>
          <a:xfrm>
            <a:off x="3955950" y="1223600"/>
            <a:ext cx="1232100" cy="12321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73"/>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IMPROPER FRACTIONS AND MIXED NUMBERS </a:t>
            </a:r>
            <a:endParaRPr/>
          </a:p>
        </p:txBody>
      </p:sp>
      <p:sp>
        <p:nvSpPr>
          <p:cNvPr id="1746" name="Google Shape;1746;p73"/>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1747" name="Google Shape;1747;p73"/>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100"/>
              <a:t>Understanding the Relationship and Conversion Between </a:t>
            </a:r>
            <a:br>
              <a:rPr lang="en" sz="1100"/>
            </a:br>
            <a:r>
              <a:rPr lang="en" sz="1100"/>
              <a:t>Improper Fractions and Mixed Numbers</a:t>
            </a:r>
            <a:endParaRPr sz="1000"/>
          </a:p>
        </p:txBody>
      </p:sp>
      <p:grpSp>
        <p:nvGrpSpPr>
          <p:cNvPr id="1748" name="Google Shape;1748;p73"/>
          <p:cNvGrpSpPr/>
          <p:nvPr/>
        </p:nvGrpSpPr>
        <p:grpSpPr>
          <a:xfrm>
            <a:off x="6008463" y="1071438"/>
            <a:ext cx="1312725" cy="770575"/>
            <a:chOff x="9724850" y="817950"/>
            <a:chExt cx="1312725" cy="770575"/>
          </a:xfrm>
        </p:grpSpPr>
        <p:sp>
          <p:nvSpPr>
            <p:cNvPr id="1749" name="Google Shape;1749;p73"/>
            <p:cNvSpPr/>
            <p:nvPr/>
          </p:nvSpPr>
          <p:spPr>
            <a:xfrm>
              <a:off x="9724850" y="817950"/>
              <a:ext cx="954075" cy="567150"/>
            </a:xfrm>
            <a:custGeom>
              <a:rect b="b" l="l" r="r" t="t"/>
              <a:pathLst>
                <a:path extrusionOk="0" h="22686" w="38163">
                  <a:moveTo>
                    <a:pt x="4394" y="0"/>
                  </a:moveTo>
                  <a:cubicBezTo>
                    <a:pt x="3956" y="0"/>
                    <a:pt x="3530" y="199"/>
                    <a:pt x="3250" y="564"/>
                  </a:cubicBezTo>
                  <a:cubicBezTo>
                    <a:pt x="2250" y="1858"/>
                    <a:pt x="556" y="4459"/>
                    <a:pt x="88" y="7669"/>
                  </a:cubicBezTo>
                  <a:cubicBezTo>
                    <a:pt x="1" y="8288"/>
                    <a:pt x="322" y="8894"/>
                    <a:pt x="883" y="9171"/>
                  </a:cubicBezTo>
                  <a:cubicBezTo>
                    <a:pt x="1457" y="9453"/>
                    <a:pt x="2285" y="9857"/>
                    <a:pt x="3300" y="10353"/>
                  </a:cubicBezTo>
                  <a:cubicBezTo>
                    <a:pt x="3947" y="10670"/>
                    <a:pt x="4670" y="11023"/>
                    <a:pt x="5453" y="11402"/>
                  </a:cubicBezTo>
                  <a:cubicBezTo>
                    <a:pt x="5974" y="11655"/>
                    <a:pt x="6520" y="11922"/>
                    <a:pt x="7088" y="12200"/>
                  </a:cubicBezTo>
                  <a:cubicBezTo>
                    <a:pt x="12514" y="14839"/>
                    <a:pt x="19877" y="18399"/>
                    <a:pt x="24829" y="20703"/>
                  </a:cubicBezTo>
                  <a:cubicBezTo>
                    <a:pt x="25426" y="20982"/>
                    <a:pt x="25987" y="21241"/>
                    <a:pt x="26508" y="21480"/>
                  </a:cubicBezTo>
                  <a:cubicBezTo>
                    <a:pt x="27057" y="21730"/>
                    <a:pt x="27558" y="21958"/>
                    <a:pt x="28006" y="22156"/>
                  </a:cubicBezTo>
                  <a:lnTo>
                    <a:pt x="28057" y="22178"/>
                  </a:lnTo>
                  <a:cubicBezTo>
                    <a:pt x="28057" y="22178"/>
                    <a:pt x="29874" y="22331"/>
                    <a:pt x="31811" y="22430"/>
                  </a:cubicBezTo>
                  <a:cubicBezTo>
                    <a:pt x="32728" y="22477"/>
                    <a:pt x="33673" y="22512"/>
                    <a:pt x="34465" y="22512"/>
                  </a:cubicBezTo>
                  <a:cubicBezTo>
                    <a:pt x="35120" y="22512"/>
                    <a:pt x="35670" y="22488"/>
                    <a:pt x="36014" y="22429"/>
                  </a:cubicBezTo>
                  <a:lnTo>
                    <a:pt x="36467" y="22629"/>
                  </a:lnTo>
                  <a:cubicBezTo>
                    <a:pt x="36553" y="22667"/>
                    <a:pt x="36643" y="22685"/>
                    <a:pt x="36732" y="22685"/>
                  </a:cubicBezTo>
                  <a:cubicBezTo>
                    <a:pt x="36984" y="22685"/>
                    <a:pt x="37225" y="22540"/>
                    <a:pt x="37334" y="22294"/>
                  </a:cubicBezTo>
                  <a:lnTo>
                    <a:pt x="38016" y="20756"/>
                  </a:lnTo>
                  <a:cubicBezTo>
                    <a:pt x="38162" y="20424"/>
                    <a:pt x="38013" y="20036"/>
                    <a:pt x="37681" y="19888"/>
                  </a:cubicBezTo>
                  <a:lnTo>
                    <a:pt x="37229" y="19689"/>
                  </a:lnTo>
                  <a:cubicBezTo>
                    <a:pt x="37229" y="19689"/>
                    <a:pt x="35714" y="17851"/>
                    <a:pt x="34247" y="16079"/>
                  </a:cubicBezTo>
                  <a:cubicBezTo>
                    <a:pt x="33401" y="15053"/>
                    <a:pt x="32573" y="14045"/>
                    <a:pt x="32064" y="13428"/>
                  </a:cubicBezTo>
                  <a:cubicBezTo>
                    <a:pt x="32034" y="13395"/>
                    <a:pt x="32007" y="13360"/>
                    <a:pt x="31980" y="13328"/>
                  </a:cubicBezTo>
                  <a:cubicBezTo>
                    <a:pt x="31921" y="13258"/>
                    <a:pt x="31438" y="12962"/>
                    <a:pt x="30260" y="12334"/>
                  </a:cubicBezTo>
                  <a:cubicBezTo>
                    <a:pt x="29909" y="12149"/>
                    <a:pt x="29494" y="11931"/>
                    <a:pt x="29009" y="11681"/>
                  </a:cubicBezTo>
                  <a:cubicBezTo>
                    <a:pt x="26052" y="10157"/>
                    <a:pt x="20500" y="7416"/>
                    <a:pt x="10691" y="2801"/>
                  </a:cubicBezTo>
                  <a:cubicBezTo>
                    <a:pt x="10258" y="2594"/>
                    <a:pt x="9816" y="2386"/>
                    <a:pt x="9365" y="2176"/>
                  </a:cubicBezTo>
                  <a:cubicBezTo>
                    <a:pt x="8736" y="1882"/>
                    <a:pt x="8092" y="1579"/>
                    <a:pt x="7429" y="1268"/>
                  </a:cubicBezTo>
                  <a:cubicBezTo>
                    <a:pt x="6645" y="903"/>
                    <a:pt x="5836" y="524"/>
                    <a:pt x="5002" y="135"/>
                  </a:cubicBezTo>
                  <a:cubicBezTo>
                    <a:pt x="4806" y="44"/>
                    <a:pt x="4599" y="0"/>
                    <a:pt x="4394"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73"/>
            <p:cNvSpPr/>
            <p:nvPr/>
          </p:nvSpPr>
          <p:spPr>
            <a:xfrm>
              <a:off x="9807350" y="849650"/>
              <a:ext cx="719125" cy="522200"/>
            </a:xfrm>
            <a:custGeom>
              <a:rect b="b" l="l" r="r" t="t"/>
              <a:pathLst>
                <a:path extrusionOk="0" h="20888" w="28765">
                  <a:moveTo>
                    <a:pt x="4129" y="0"/>
                  </a:moveTo>
                  <a:cubicBezTo>
                    <a:pt x="3241" y="1349"/>
                    <a:pt x="2432" y="2750"/>
                    <a:pt x="1746" y="4196"/>
                  </a:cubicBezTo>
                  <a:cubicBezTo>
                    <a:pt x="1000" y="5771"/>
                    <a:pt x="400" y="7403"/>
                    <a:pt x="0" y="9085"/>
                  </a:cubicBezTo>
                  <a:cubicBezTo>
                    <a:pt x="647" y="9402"/>
                    <a:pt x="1370" y="9755"/>
                    <a:pt x="2153" y="10134"/>
                  </a:cubicBezTo>
                  <a:cubicBezTo>
                    <a:pt x="2674" y="10387"/>
                    <a:pt x="3220" y="10654"/>
                    <a:pt x="3788" y="10932"/>
                  </a:cubicBezTo>
                  <a:cubicBezTo>
                    <a:pt x="9214" y="13571"/>
                    <a:pt x="16577" y="17131"/>
                    <a:pt x="21529" y="19435"/>
                  </a:cubicBezTo>
                  <a:cubicBezTo>
                    <a:pt x="22126" y="19714"/>
                    <a:pt x="22687" y="19973"/>
                    <a:pt x="23206" y="20212"/>
                  </a:cubicBezTo>
                  <a:cubicBezTo>
                    <a:pt x="23756" y="20462"/>
                    <a:pt x="24258" y="20690"/>
                    <a:pt x="24705" y="20888"/>
                  </a:cubicBezTo>
                  <a:cubicBezTo>
                    <a:pt x="25316" y="19441"/>
                    <a:pt x="26154" y="17511"/>
                    <a:pt x="26771" y="16093"/>
                  </a:cubicBezTo>
                  <a:cubicBezTo>
                    <a:pt x="27185" y="15155"/>
                    <a:pt x="27499" y="14441"/>
                    <a:pt x="27589" y="14249"/>
                  </a:cubicBezTo>
                  <a:cubicBezTo>
                    <a:pt x="27847" y="13696"/>
                    <a:pt x="28339" y="12948"/>
                    <a:pt x="28764" y="12160"/>
                  </a:cubicBezTo>
                  <a:cubicBezTo>
                    <a:pt x="28734" y="12127"/>
                    <a:pt x="28707" y="12092"/>
                    <a:pt x="28680" y="12060"/>
                  </a:cubicBezTo>
                  <a:cubicBezTo>
                    <a:pt x="28621" y="11990"/>
                    <a:pt x="28138" y="11694"/>
                    <a:pt x="26960" y="11066"/>
                  </a:cubicBezTo>
                  <a:cubicBezTo>
                    <a:pt x="26609" y="10881"/>
                    <a:pt x="26194" y="10663"/>
                    <a:pt x="25709" y="10413"/>
                  </a:cubicBezTo>
                  <a:cubicBezTo>
                    <a:pt x="22752" y="8889"/>
                    <a:pt x="17200" y="6148"/>
                    <a:pt x="7391" y="1533"/>
                  </a:cubicBezTo>
                  <a:cubicBezTo>
                    <a:pt x="6958" y="1326"/>
                    <a:pt x="6516" y="1118"/>
                    <a:pt x="6065" y="908"/>
                  </a:cubicBezTo>
                  <a:cubicBezTo>
                    <a:pt x="5436" y="614"/>
                    <a:pt x="4792" y="311"/>
                    <a:pt x="4129" y="0"/>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73"/>
            <p:cNvSpPr/>
            <p:nvPr/>
          </p:nvSpPr>
          <p:spPr>
            <a:xfrm>
              <a:off x="10345550" y="1109950"/>
              <a:ext cx="135825" cy="245000"/>
            </a:xfrm>
            <a:custGeom>
              <a:rect b="b" l="l" r="r" t="t"/>
              <a:pathLst>
                <a:path extrusionOk="0" h="9800" w="5433">
                  <a:moveTo>
                    <a:pt x="4180" y="1"/>
                  </a:moveTo>
                  <a:cubicBezTo>
                    <a:pt x="2164" y="2652"/>
                    <a:pt x="639" y="5750"/>
                    <a:pt x="1" y="9023"/>
                  </a:cubicBezTo>
                  <a:cubicBezTo>
                    <a:pt x="598" y="9302"/>
                    <a:pt x="1159" y="9561"/>
                    <a:pt x="1680" y="9800"/>
                  </a:cubicBezTo>
                  <a:cubicBezTo>
                    <a:pt x="2164" y="7697"/>
                    <a:pt x="2792" y="5655"/>
                    <a:pt x="3733" y="3691"/>
                  </a:cubicBezTo>
                  <a:cubicBezTo>
                    <a:pt x="4233" y="2647"/>
                    <a:pt x="4797" y="1626"/>
                    <a:pt x="5432" y="654"/>
                  </a:cubicBezTo>
                  <a:cubicBezTo>
                    <a:pt x="5081" y="469"/>
                    <a:pt x="4664" y="251"/>
                    <a:pt x="4180" y="1"/>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73"/>
            <p:cNvSpPr/>
            <p:nvPr/>
          </p:nvSpPr>
          <p:spPr>
            <a:xfrm>
              <a:off x="9861175" y="872350"/>
              <a:ext cx="130975" cy="250600"/>
            </a:xfrm>
            <a:custGeom>
              <a:rect b="b" l="l" r="r" t="t"/>
              <a:pathLst>
                <a:path extrusionOk="0" h="10024" w="5239">
                  <a:moveTo>
                    <a:pt x="3912" y="0"/>
                  </a:moveTo>
                  <a:cubicBezTo>
                    <a:pt x="1945" y="2731"/>
                    <a:pt x="507" y="5902"/>
                    <a:pt x="0" y="9226"/>
                  </a:cubicBezTo>
                  <a:cubicBezTo>
                    <a:pt x="521" y="9479"/>
                    <a:pt x="1067" y="9746"/>
                    <a:pt x="1635" y="10024"/>
                  </a:cubicBezTo>
                  <a:cubicBezTo>
                    <a:pt x="2147" y="7654"/>
                    <a:pt x="2808" y="5355"/>
                    <a:pt x="3861" y="3152"/>
                  </a:cubicBezTo>
                  <a:cubicBezTo>
                    <a:pt x="4276" y="2286"/>
                    <a:pt x="4736" y="1443"/>
                    <a:pt x="5238" y="625"/>
                  </a:cubicBezTo>
                  <a:cubicBezTo>
                    <a:pt x="4805" y="418"/>
                    <a:pt x="4363" y="210"/>
                    <a:pt x="391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73"/>
            <p:cNvSpPr/>
            <p:nvPr/>
          </p:nvSpPr>
          <p:spPr>
            <a:xfrm>
              <a:off x="9956300" y="1001750"/>
              <a:ext cx="396250" cy="208975"/>
            </a:xfrm>
            <a:custGeom>
              <a:rect b="b" l="l" r="r" t="t"/>
              <a:pathLst>
                <a:path extrusionOk="0" h="8359" w="15850">
                  <a:moveTo>
                    <a:pt x="1347" y="0"/>
                  </a:moveTo>
                  <a:cubicBezTo>
                    <a:pt x="644" y="0"/>
                    <a:pt x="1" y="843"/>
                    <a:pt x="451" y="1663"/>
                  </a:cubicBezTo>
                  <a:cubicBezTo>
                    <a:pt x="1851" y="4211"/>
                    <a:pt x="4115" y="6900"/>
                    <a:pt x="7268" y="6900"/>
                  </a:cubicBezTo>
                  <a:cubicBezTo>
                    <a:pt x="7330" y="6900"/>
                    <a:pt x="7392" y="6899"/>
                    <a:pt x="7454" y="6897"/>
                  </a:cubicBezTo>
                  <a:cubicBezTo>
                    <a:pt x="8762" y="6854"/>
                    <a:pt x="9897" y="6185"/>
                    <a:pt x="11166" y="5979"/>
                  </a:cubicBezTo>
                  <a:cubicBezTo>
                    <a:pt x="11319" y="5955"/>
                    <a:pt x="11462" y="5943"/>
                    <a:pt x="11598" y="5943"/>
                  </a:cubicBezTo>
                  <a:cubicBezTo>
                    <a:pt x="13155" y="5943"/>
                    <a:pt x="13629" y="7479"/>
                    <a:pt x="14880" y="8253"/>
                  </a:cubicBezTo>
                  <a:cubicBezTo>
                    <a:pt x="14989" y="8321"/>
                    <a:pt x="15131" y="8358"/>
                    <a:pt x="15271" y="8358"/>
                  </a:cubicBezTo>
                  <a:cubicBezTo>
                    <a:pt x="15540" y="8358"/>
                    <a:pt x="15802" y="8220"/>
                    <a:pt x="15811" y="7895"/>
                  </a:cubicBezTo>
                  <a:cubicBezTo>
                    <a:pt x="15850" y="6500"/>
                    <a:pt x="14925" y="5073"/>
                    <a:pt x="13788" y="4294"/>
                  </a:cubicBezTo>
                  <a:cubicBezTo>
                    <a:pt x="13107" y="3829"/>
                    <a:pt x="12392" y="3643"/>
                    <a:pt x="11655" y="3643"/>
                  </a:cubicBezTo>
                  <a:cubicBezTo>
                    <a:pt x="11119" y="3643"/>
                    <a:pt x="10572" y="3741"/>
                    <a:pt x="10016" y="3900"/>
                  </a:cubicBezTo>
                  <a:cubicBezTo>
                    <a:pt x="9014" y="4187"/>
                    <a:pt x="8101" y="4599"/>
                    <a:pt x="7138" y="4599"/>
                  </a:cubicBezTo>
                  <a:cubicBezTo>
                    <a:pt x="6709" y="4599"/>
                    <a:pt x="6270" y="4517"/>
                    <a:pt x="5808" y="4306"/>
                  </a:cubicBezTo>
                  <a:cubicBezTo>
                    <a:pt x="4131" y="3540"/>
                    <a:pt x="3192" y="1868"/>
                    <a:pt x="2141" y="444"/>
                  </a:cubicBezTo>
                  <a:cubicBezTo>
                    <a:pt x="1909" y="131"/>
                    <a:pt x="1624" y="0"/>
                    <a:pt x="1347"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73"/>
            <p:cNvSpPr/>
            <p:nvPr/>
          </p:nvSpPr>
          <p:spPr>
            <a:xfrm>
              <a:off x="10669025" y="1356725"/>
              <a:ext cx="368550" cy="231800"/>
            </a:xfrm>
            <a:custGeom>
              <a:rect b="b" l="l" r="r" t="t"/>
              <a:pathLst>
                <a:path extrusionOk="0" h="9272" w="14742">
                  <a:moveTo>
                    <a:pt x="1542" y="0"/>
                  </a:moveTo>
                  <a:cubicBezTo>
                    <a:pt x="746" y="0"/>
                    <a:pt x="1" y="864"/>
                    <a:pt x="326" y="1723"/>
                  </a:cubicBezTo>
                  <a:cubicBezTo>
                    <a:pt x="996" y="3492"/>
                    <a:pt x="2422" y="5090"/>
                    <a:pt x="3781" y="6387"/>
                  </a:cubicBezTo>
                  <a:cubicBezTo>
                    <a:pt x="4515" y="7090"/>
                    <a:pt x="5460" y="7558"/>
                    <a:pt x="6412" y="7558"/>
                  </a:cubicBezTo>
                  <a:cubicBezTo>
                    <a:pt x="6982" y="7558"/>
                    <a:pt x="7556" y="7390"/>
                    <a:pt x="8088" y="7004"/>
                  </a:cubicBezTo>
                  <a:cubicBezTo>
                    <a:pt x="8687" y="6570"/>
                    <a:pt x="9099" y="5966"/>
                    <a:pt x="9470" y="5339"/>
                  </a:cubicBezTo>
                  <a:cubicBezTo>
                    <a:pt x="9496" y="5298"/>
                    <a:pt x="9539" y="5233"/>
                    <a:pt x="9592" y="5158"/>
                  </a:cubicBezTo>
                  <a:cubicBezTo>
                    <a:pt x="10902" y="6193"/>
                    <a:pt x="11716" y="7508"/>
                    <a:pt x="12683" y="8837"/>
                  </a:cubicBezTo>
                  <a:cubicBezTo>
                    <a:pt x="12902" y="9139"/>
                    <a:pt x="13221" y="9272"/>
                    <a:pt x="13539" y="9272"/>
                  </a:cubicBezTo>
                  <a:cubicBezTo>
                    <a:pt x="14141" y="9272"/>
                    <a:pt x="14741" y="8794"/>
                    <a:pt x="14649" y="8078"/>
                  </a:cubicBezTo>
                  <a:cubicBezTo>
                    <a:pt x="14447" y="6496"/>
                    <a:pt x="13548" y="4898"/>
                    <a:pt x="12495" y="3726"/>
                  </a:cubicBezTo>
                  <a:cubicBezTo>
                    <a:pt x="11677" y="2817"/>
                    <a:pt x="10498" y="1565"/>
                    <a:pt x="9177" y="1565"/>
                  </a:cubicBezTo>
                  <a:cubicBezTo>
                    <a:pt x="8945" y="1565"/>
                    <a:pt x="8707" y="1604"/>
                    <a:pt x="8467" y="1691"/>
                  </a:cubicBezTo>
                  <a:cubicBezTo>
                    <a:pt x="7750" y="1949"/>
                    <a:pt x="7322" y="2560"/>
                    <a:pt x="6988" y="3210"/>
                  </a:cubicBezTo>
                  <a:cubicBezTo>
                    <a:pt x="6868" y="3442"/>
                    <a:pt x="6548" y="4468"/>
                    <a:pt x="6248" y="4524"/>
                  </a:cubicBezTo>
                  <a:cubicBezTo>
                    <a:pt x="6235" y="4527"/>
                    <a:pt x="6222" y="4528"/>
                    <a:pt x="6208" y="4528"/>
                  </a:cubicBezTo>
                  <a:cubicBezTo>
                    <a:pt x="5686" y="4528"/>
                    <a:pt x="4477" y="2792"/>
                    <a:pt x="4226" y="2481"/>
                  </a:cubicBezTo>
                  <a:cubicBezTo>
                    <a:pt x="3604" y="1713"/>
                    <a:pt x="3034" y="962"/>
                    <a:pt x="2293" y="298"/>
                  </a:cubicBezTo>
                  <a:cubicBezTo>
                    <a:pt x="2060" y="90"/>
                    <a:pt x="1798" y="0"/>
                    <a:pt x="1542"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5" name="Google Shape;1755;p73"/>
          <p:cNvGrpSpPr/>
          <p:nvPr/>
        </p:nvGrpSpPr>
        <p:grpSpPr>
          <a:xfrm rot="1238870">
            <a:off x="1307977" y="975588"/>
            <a:ext cx="927047" cy="1439059"/>
            <a:chOff x="1808738" y="1647900"/>
            <a:chExt cx="834775" cy="1295825"/>
          </a:xfrm>
        </p:grpSpPr>
        <p:sp>
          <p:nvSpPr>
            <p:cNvPr id="1756" name="Google Shape;1756;p73"/>
            <p:cNvSpPr/>
            <p:nvPr/>
          </p:nvSpPr>
          <p:spPr>
            <a:xfrm>
              <a:off x="1808738" y="1647900"/>
              <a:ext cx="834775" cy="1295825"/>
            </a:xfrm>
            <a:custGeom>
              <a:rect b="b" l="l" r="r" t="t"/>
              <a:pathLst>
                <a:path extrusionOk="0" h="51833" w="33391">
                  <a:moveTo>
                    <a:pt x="27682" y="3288"/>
                  </a:moveTo>
                  <a:cubicBezTo>
                    <a:pt x="27729" y="3288"/>
                    <a:pt x="27775" y="3290"/>
                    <a:pt x="27822" y="3296"/>
                  </a:cubicBezTo>
                  <a:cubicBezTo>
                    <a:pt x="27828" y="3295"/>
                    <a:pt x="27835" y="3295"/>
                    <a:pt x="27841" y="3295"/>
                  </a:cubicBezTo>
                  <a:cubicBezTo>
                    <a:pt x="28025" y="3295"/>
                    <a:pt x="28206" y="3341"/>
                    <a:pt x="28367" y="3431"/>
                  </a:cubicBezTo>
                  <a:cubicBezTo>
                    <a:pt x="28435" y="3464"/>
                    <a:pt x="28498" y="3503"/>
                    <a:pt x="28559" y="3547"/>
                  </a:cubicBezTo>
                  <a:cubicBezTo>
                    <a:pt x="28802" y="3724"/>
                    <a:pt x="28975" y="3972"/>
                    <a:pt x="29082" y="4257"/>
                  </a:cubicBezTo>
                  <a:cubicBezTo>
                    <a:pt x="29161" y="4490"/>
                    <a:pt x="29176" y="4742"/>
                    <a:pt x="29128" y="4983"/>
                  </a:cubicBezTo>
                  <a:cubicBezTo>
                    <a:pt x="29086" y="5104"/>
                    <a:pt x="29047" y="5224"/>
                    <a:pt x="29004" y="5345"/>
                  </a:cubicBezTo>
                  <a:cubicBezTo>
                    <a:pt x="28926" y="5520"/>
                    <a:pt x="28804" y="5670"/>
                    <a:pt x="28649" y="5782"/>
                  </a:cubicBezTo>
                  <a:cubicBezTo>
                    <a:pt x="28373" y="6003"/>
                    <a:pt x="28033" y="6119"/>
                    <a:pt x="27688" y="6119"/>
                  </a:cubicBezTo>
                  <a:cubicBezTo>
                    <a:pt x="27552" y="6119"/>
                    <a:pt x="27414" y="6101"/>
                    <a:pt x="27279" y="6064"/>
                  </a:cubicBezTo>
                  <a:cubicBezTo>
                    <a:pt x="27213" y="6043"/>
                    <a:pt x="27150" y="6015"/>
                    <a:pt x="27089" y="5982"/>
                  </a:cubicBezTo>
                  <a:cubicBezTo>
                    <a:pt x="26744" y="5809"/>
                    <a:pt x="26510" y="5512"/>
                    <a:pt x="26375" y="5156"/>
                  </a:cubicBezTo>
                  <a:cubicBezTo>
                    <a:pt x="26297" y="4922"/>
                    <a:pt x="26280" y="4672"/>
                    <a:pt x="26329" y="4431"/>
                  </a:cubicBezTo>
                  <a:cubicBezTo>
                    <a:pt x="26372" y="4308"/>
                    <a:pt x="26411" y="4189"/>
                    <a:pt x="26453" y="4069"/>
                  </a:cubicBezTo>
                  <a:cubicBezTo>
                    <a:pt x="26532" y="3894"/>
                    <a:pt x="26654" y="3742"/>
                    <a:pt x="26809" y="3632"/>
                  </a:cubicBezTo>
                  <a:cubicBezTo>
                    <a:pt x="27048" y="3411"/>
                    <a:pt x="27360" y="3288"/>
                    <a:pt x="27682" y="3288"/>
                  </a:cubicBezTo>
                  <a:close/>
                  <a:moveTo>
                    <a:pt x="23559" y="0"/>
                  </a:moveTo>
                  <a:lnTo>
                    <a:pt x="21427" y="4281"/>
                  </a:lnTo>
                  <a:lnTo>
                    <a:pt x="21083" y="4975"/>
                  </a:lnTo>
                  <a:lnTo>
                    <a:pt x="20279" y="6589"/>
                  </a:lnTo>
                  <a:lnTo>
                    <a:pt x="19916" y="7318"/>
                  </a:lnTo>
                  <a:lnTo>
                    <a:pt x="19228" y="8698"/>
                  </a:lnTo>
                  <a:lnTo>
                    <a:pt x="18942" y="9272"/>
                  </a:lnTo>
                  <a:lnTo>
                    <a:pt x="18193" y="10778"/>
                  </a:lnTo>
                  <a:lnTo>
                    <a:pt x="17895" y="11375"/>
                  </a:lnTo>
                  <a:lnTo>
                    <a:pt x="16804" y="13567"/>
                  </a:lnTo>
                  <a:lnTo>
                    <a:pt x="16507" y="14165"/>
                  </a:lnTo>
                  <a:lnTo>
                    <a:pt x="15450" y="16289"/>
                  </a:lnTo>
                  <a:lnTo>
                    <a:pt x="15086" y="17022"/>
                  </a:lnTo>
                  <a:lnTo>
                    <a:pt x="14398" y="18400"/>
                  </a:lnTo>
                  <a:lnTo>
                    <a:pt x="14111" y="18979"/>
                  </a:lnTo>
                  <a:lnTo>
                    <a:pt x="13363" y="20480"/>
                  </a:lnTo>
                  <a:lnTo>
                    <a:pt x="13065" y="21078"/>
                  </a:lnTo>
                  <a:lnTo>
                    <a:pt x="11976" y="23269"/>
                  </a:lnTo>
                  <a:lnTo>
                    <a:pt x="11679" y="23867"/>
                  </a:lnTo>
                  <a:lnTo>
                    <a:pt x="10620" y="25993"/>
                  </a:lnTo>
                  <a:lnTo>
                    <a:pt x="10255" y="26727"/>
                  </a:lnTo>
                  <a:lnTo>
                    <a:pt x="9570" y="28102"/>
                  </a:lnTo>
                  <a:lnTo>
                    <a:pt x="9281" y="28685"/>
                  </a:lnTo>
                  <a:lnTo>
                    <a:pt x="8535" y="30182"/>
                  </a:lnTo>
                  <a:lnTo>
                    <a:pt x="8236" y="30782"/>
                  </a:lnTo>
                  <a:lnTo>
                    <a:pt x="7146" y="32971"/>
                  </a:lnTo>
                  <a:lnTo>
                    <a:pt x="6849" y="33571"/>
                  </a:lnTo>
                  <a:lnTo>
                    <a:pt x="5790" y="35695"/>
                  </a:lnTo>
                  <a:lnTo>
                    <a:pt x="5425" y="36429"/>
                  </a:lnTo>
                  <a:lnTo>
                    <a:pt x="4742" y="37802"/>
                  </a:lnTo>
                  <a:lnTo>
                    <a:pt x="4449" y="38388"/>
                  </a:lnTo>
                  <a:lnTo>
                    <a:pt x="3707" y="39882"/>
                  </a:lnTo>
                  <a:lnTo>
                    <a:pt x="3406" y="40486"/>
                  </a:lnTo>
                  <a:lnTo>
                    <a:pt x="2318" y="42673"/>
                  </a:lnTo>
                  <a:lnTo>
                    <a:pt x="2019" y="43273"/>
                  </a:lnTo>
                  <a:lnTo>
                    <a:pt x="0" y="47327"/>
                  </a:lnTo>
                  <a:cubicBezTo>
                    <a:pt x="2051" y="48442"/>
                    <a:pt x="4052" y="49375"/>
                    <a:pt x="5727" y="50096"/>
                  </a:cubicBezTo>
                  <a:cubicBezTo>
                    <a:pt x="8334" y="51217"/>
                    <a:pt x="10156" y="51833"/>
                    <a:pt x="10156" y="51833"/>
                  </a:cubicBezTo>
                  <a:cubicBezTo>
                    <a:pt x="17457" y="38069"/>
                    <a:pt x="33391" y="5347"/>
                    <a:pt x="33391" y="5347"/>
                  </a:cubicBezTo>
                  <a:cubicBezTo>
                    <a:pt x="32075" y="4137"/>
                    <a:pt x="30563" y="3146"/>
                    <a:pt x="29122" y="2357"/>
                  </a:cubicBezTo>
                  <a:cubicBezTo>
                    <a:pt x="26187" y="751"/>
                    <a:pt x="23559" y="0"/>
                    <a:pt x="23559"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73"/>
            <p:cNvSpPr/>
            <p:nvPr/>
          </p:nvSpPr>
          <p:spPr>
            <a:xfrm>
              <a:off x="2321438" y="1783625"/>
              <a:ext cx="115025" cy="54700"/>
            </a:xfrm>
            <a:custGeom>
              <a:rect b="b" l="l" r="r" t="t"/>
              <a:pathLst>
                <a:path extrusionOk="0" h="2188" w="4601">
                  <a:moveTo>
                    <a:pt x="344" y="1"/>
                  </a:moveTo>
                  <a:lnTo>
                    <a:pt x="1" y="693"/>
                  </a:lnTo>
                  <a:cubicBezTo>
                    <a:pt x="424" y="900"/>
                    <a:pt x="864" y="1075"/>
                    <a:pt x="1264" y="1245"/>
                  </a:cubicBezTo>
                  <a:cubicBezTo>
                    <a:pt x="2151" y="1621"/>
                    <a:pt x="3058" y="1981"/>
                    <a:pt x="4005" y="2180"/>
                  </a:cubicBezTo>
                  <a:cubicBezTo>
                    <a:pt x="4030" y="2185"/>
                    <a:pt x="4055" y="2187"/>
                    <a:pt x="4078" y="2187"/>
                  </a:cubicBezTo>
                  <a:cubicBezTo>
                    <a:pt x="4425" y="2187"/>
                    <a:pt x="4600" y="1649"/>
                    <a:pt x="4238" y="1493"/>
                  </a:cubicBezTo>
                  <a:cubicBezTo>
                    <a:pt x="3342" y="1106"/>
                    <a:pt x="2407" y="815"/>
                    <a:pt x="1495" y="473"/>
                  </a:cubicBezTo>
                  <a:cubicBezTo>
                    <a:pt x="1121" y="332"/>
                    <a:pt x="735" y="159"/>
                    <a:pt x="3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73"/>
            <p:cNvSpPr/>
            <p:nvPr/>
          </p:nvSpPr>
          <p:spPr>
            <a:xfrm>
              <a:off x="2292263" y="1841300"/>
              <a:ext cx="56675" cy="29925"/>
            </a:xfrm>
            <a:custGeom>
              <a:rect b="b" l="l" r="r" t="t"/>
              <a:pathLst>
                <a:path extrusionOk="0" h="1197" w="2267">
                  <a:moveTo>
                    <a:pt x="364" y="0"/>
                  </a:moveTo>
                  <a:lnTo>
                    <a:pt x="0" y="729"/>
                  </a:lnTo>
                  <a:cubicBezTo>
                    <a:pt x="525" y="984"/>
                    <a:pt x="1134" y="1139"/>
                    <a:pt x="1649" y="1193"/>
                  </a:cubicBezTo>
                  <a:cubicBezTo>
                    <a:pt x="1668" y="1195"/>
                    <a:pt x="1686" y="1196"/>
                    <a:pt x="1703" y="1196"/>
                  </a:cubicBezTo>
                  <a:cubicBezTo>
                    <a:pt x="2158" y="1196"/>
                    <a:pt x="2266" y="566"/>
                    <a:pt x="1798" y="428"/>
                  </a:cubicBezTo>
                  <a:cubicBezTo>
                    <a:pt x="1385" y="306"/>
                    <a:pt x="962" y="218"/>
                    <a:pt x="554" y="73"/>
                  </a:cubicBezTo>
                  <a:cubicBezTo>
                    <a:pt x="492" y="49"/>
                    <a:pt x="427" y="26"/>
                    <a:pt x="3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73"/>
            <p:cNvSpPr/>
            <p:nvPr/>
          </p:nvSpPr>
          <p:spPr>
            <a:xfrm>
              <a:off x="2267913" y="1894050"/>
              <a:ext cx="44625" cy="25700"/>
            </a:xfrm>
            <a:custGeom>
              <a:rect b="b" l="l" r="r" t="t"/>
              <a:pathLst>
                <a:path extrusionOk="0" h="1028" w="1785">
                  <a:moveTo>
                    <a:pt x="286" y="1"/>
                  </a:moveTo>
                  <a:lnTo>
                    <a:pt x="1" y="577"/>
                  </a:lnTo>
                  <a:cubicBezTo>
                    <a:pt x="70" y="614"/>
                    <a:pt x="140" y="650"/>
                    <a:pt x="213" y="682"/>
                  </a:cubicBezTo>
                  <a:cubicBezTo>
                    <a:pt x="542" y="836"/>
                    <a:pt x="909" y="1028"/>
                    <a:pt x="1277" y="1028"/>
                  </a:cubicBezTo>
                  <a:cubicBezTo>
                    <a:pt x="1312" y="1028"/>
                    <a:pt x="1347" y="1026"/>
                    <a:pt x="1382" y="1022"/>
                  </a:cubicBezTo>
                  <a:cubicBezTo>
                    <a:pt x="1627" y="998"/>
                    <a:pt x="1785" y="662"/>
                    <a:pt x="1567" y="494"/>
                  </a:cubicBezTo>
                  <a:cubicBezTo>
                    <a:pt x="1280" y="269"/>
                    <a:pt x="935" y="215"/>
                    <a:pt x="594" y="104"/>
                  </a:cubicBezTo>
                  <a:cubicBezTo>
                    <a:pt x="492" y="70"/>
                    <a:pt x="390" y="36"/>
                    <a:pt x="28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73"/>
            <p:cNvSpPr/>
            <p:nvPr/>
          </p:nvSpPr>
          <p:spPr>
            <a:xfrm>
              <a:off x="2241788" y="1946100"/>
              <a:ext cx="46275" cy="29800"/>
            </a:xfrm>
            <a:custGeom>
              <a:rect b="b" l="l" r="r" t="t"/>
              <a:pathLst>
                <a:path extrusionOk="0" h="1192" w="1851">
                  <a:moveTo>
                    <a:pt x="298" y="1"/>
                  </a:moveTo>
                  <a:lnTo>
                    <a:pt x="0" y="595"/>
                  </a:lnTo>
                  <a:cubicBezTo>
                    <a:pt x="92" y="636"/>
                    <a:pt x="186" y="679"/>
                    <a:pt x="276" y="721"/>
                  </a:cubicBezTo>
                  <a:cubicBezTo>
                    <a:pt x="638" y="889"/>
                    <a:pt x="993" y="1117"/>
                    <a:pt x="1387" y="1187"/>
                  </a:cubicBezTo>
                  <a:cubicBezTo>
                    <a:pt x="1407" y="1190"/>
                    <a:pt x="1426" y="1192"/>
                    <a:pt x="1444" y="1192"/>
                  </a:cubicBezTo>
                  <a:cubicBezTo>
                    <a:pt x="1708" y="1192"/>
                    <a:pt x="1851" y="857"/>
                    <a:pt x="1651" y="662"/>
                  </a:cubicBezTo>
                  <a:cubicBezTo>
                    <a:pt x="1321" y="342"/>
                    <a:pt x="835" y="191"/>
                    <a:pt x="410" y="40"/>
                  </a:cubicBezTo>
                  <a:cubicBezTo>
                    <a:pt x="373" y="24"/>
                    <a:pt x="335" y="12"/>
                    <a:pt x="2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73"/>
            <p:cNvSpPr/>
            <p:nvPr/>
          </p:nvSpPr>
          <p:spPr>
            <a:xfrm>
              <a:off x="2207038" y="2015775"/>
              <a:ext cx="89750" cy="44800"/>
            </a:xfrm>
            <a:custGeom>
              <a:rect b="b" l="l" r="r" t="t"/>
              <a:pathLst>
                <a:path extrusionOk="0" h="1792" w="3590">
                  <a:moveTo>
                    <a:pt x="298" y="1"/>
                  </a:moveTo>
                  <a:lnTo>
                    <a:pt x="0" y="599"/>
                  </a:lnTo>
                  <a:cubicBezTo>
                    <a:pt x="288" y="716"/>
                    <a:pt x="582" y="823"/>
                    <a:pt x="857" y="937"/>
                  </a:cubicBezTo>
                  <a:cubicBezTo>
                    <a:pt x="1572" y="1228"/>
                    <a:pt x="2284" y="1530"/>
                    <a:pt x="3017" y="1775"/>
                  </a:cubicBezTo>
                  <a:cubicBezTo>
                    <a:pt x="3052" y="1786"/>
                    <a:pt x="3085" y="1792"/>
                    <a:pt x="3117" y="1792"/>
                  </a:cubicBezTo>
                  <a:cubicBezTo>
                    <a:pt x="3439" y="1792"/>
                    <a:pt x="3590" y="1242"/>
                    <a:pt x="3250" y="1095"/>
                  </a:cubicBezTo>
                  <a:cubicBezTo>
                    <a:pt x="2485" y="764"/>
                    <a:pt x="1688" y="504"/>
                    <a:pt x="906" y="223"/>
                  </a:cubicBezTo>
                  <a:cubicBezTo>
                    <a:pt x="706" y="152"/>
                    <a:pt x="502" y="74"/>
                    <a:pt x="2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73"/>
            <p:cNvSpPr/>
            <p:nvPr/>
          </p:nvSpPr>
          <p:spPr>
            <a:xfrm>
              <a:off x="2171513" y="2083875"/>
              <a:ext cx="56075" cy="29675"/>
            </a:xfrm>
            <a:custGeom>
              <a:rect b="b" l="l" r="r" t="t"/>
              <a:pathLst>
                <a:path extrusionOk="0" h="1187" w="2243">
                  <a:moveTo>
                    <a:pt x="364" y="1"/>
                  </a:moveTo>
                  <a:lnTo>
                    <a:pt x="1" y="733"/>
                  </a:lnTo>
                  <a:cubicBezTo>
                    <a:pt x="521" y="978"/>
                    <a:pt x="1117" y="1131"/>
                    <a:pt x="1625" y="1184"/>
                  </a:cubicBezTo>
                  <a:cubicBezTo>
                    <a:pt x="1644" y="1186"/>
                    <a:pt x="1662" y="1186"/>
                    <a:pt x="1680" y="1186"/>
                  </a:cubicBezTo>
                  <a:cubicBezTo>
                    <a:pt x="2133" y="1186"/>
                    <a:pt x="2243" y="556"/>
                    <a:pt x="1775" y="419"/>
                  </a:cubicBezTo>
                  <a:cubicBezTo>
                    <a:pt x="1362" y="298"/>
                    <a:pt x="939" y="210"/>
                    <a:pt x="531" y="64"/>
                  </a:cubicBezTo>
                  <a:cubicBezTo>
                    <a:pt x="475" y="43"/>
                    <a:pt x="420" y="21"/>
                    <a:pt x="3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73"/>
            <p:cNvSpPr/>
            <p:nvPr/>
          </p:nvSpPr>
          <p:spPr>
            <a:xfrm>
              <a:off x="2147138" y="2136650"/>
              <a:ext cx="44025" cy="25450"/>
            </a:xfrm>
            <a:custGeom>
              <a:rect b="b" l="l" r="r" t="t"/>
              <a:pathLst>
                <a:path extrusionOk="0" h="1018" w="1761">
                  <a:moveTo>
                    <a:pt x="287" y="0"/>
                  </a:moveTo>
                  <a:lnTo>
                    <a:pt x="0" y="578"/>
                  </a:lnTo>
                  <a:cubicBezTo>
                    <a:pt x="61" y="612"/>
                    <a:pt x="126" y="641"/>
                    <a:pt x="189" y="672"/>
                  </a:cubicBezTo>
                  <a:cubicBezTo>
                    <a:pt x="519" y="825"/>
                    <a:pt x="885" y="1017"/>
                    <a:pt x="1253" y="1017"/>
                  </a:cubicBezTo>
                  <a:cubicBezTo>
                    <a:pt x="1288" y="1017"/>
                    <a:pt x="1323" y="1015"/>
                    <a:pt x="1358" y="1012"/>
                  </a:cubicBezTo>
                  <a:cubicBezTo>
                    <a:pt x="1603" y="988"/>
                    <a:pt x="1761" y="651"/>
                    <a:pt x="1545" y="483"/>
                  </a:cubicBezTo>
                  <a:cubicBezTo>
                    <a:pt x="1258" y="259"/>
                    <a:pt x="913" y="204"/>
                    <a:pt x="571" y="94"/>
                  </a:cubicBezTo>
                  <a:cubicBezTo>
                    <a:pt x="476" y="65"/>
                    <a:pt x="381" y="33"/>
                    <a:pt x="2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73"/>
            <p:cNvSpPr/>
            <p:nvPr/>
          </p:nvSpPr>
          <p:spPr>
            <a:xfrm>
              <a:off x="2121038" y="2188600"/>
              <a:ext cx="45700" cy="29650"/>
            </a:xfrm>
            <a:custGeom>
              <a:rect b="b" l="l" r="r" t="t"/>
              <a:pathLst>
                <a:path extrusionOk="0" h="1186" w="1828">
                  <a:moveTo>
                    <a:pt x="298" y="1"/>
                  </a:moveTo>
                  <a:lnTo>
                    <a:pt x="1" y="601"/>
                  </a:lnTo>
                  <a:cubicBezTo>
                    <a:pt x="86" y="638"/>
                    <a:pt x="169" y="676"/>
                    <a:pt x="252" y="715"/>
                  </a:cubicBezTo>
                  <a:cubicBezTo>
                    <a:pt x="614" y="883"/>
                    <a:pt x="968" y="1111"/>
                    <a:pt x="1364" y="1180"/>
                  </a:cubicBezTo>
                  <a:cubicBezTo>
                    <a:pt x="1383" y="1184"/>
                    <a:pt x="1402" y="1185"/>
                    <a:pt x="1421" y="1185"/>
                  </a:cubicBezTo>
                  <a:cubicBezTo>
                    <a:pt x="1683" y="1185"/>
                    <a:pt x="1827" y="852"/>
                    <a:pt x="1627" y="655"/>
                  </a:cubicBezTo>
                  <a:cubicBezTo>
                    <a:pt x="1297" y="336"/>
                    <a:pt x="811" y="184"/>
                    <a:pt x="386" y="33"/>
                  </a:cubicBezTo>
                  <a:cubicBezTo>
                    <a:pt x="356" y="23"/>
                    <a:pt x="329" y="11"/>
                    <a:pt x="2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73"/>
            <p:cNvSpPr/>
            <p:nvPr/>
          </p:nvSpPr>
          <p:spPr>
            <a:xfrm>
              <a:off x="2086288" y="2258375"/>
              <a:ext cx="89125" cy="44550"/>
            </a:xfrm>
            <a:custGeom>
              <a:rect b="b" l="l" r="r" t="t"/>
              <a:pathLst>
                <a:path extrusionOk="0" h="1782" w="3565">
                  <a:moveTo>
                    <a:pt x="298" y="0"/>
                  </a:moveTo>
                  <a:lnTo>
                    <a:pt x="1" y="598"/>
                  </a:lnTo>
                  <a:cubicBezTo>
                    <a:pt x="281" y="714"/>
                    <a:pt x="563" y="816"/>
                    <a:pt x="833" y="926"/>
                  </a:cubicBezTo>
                  <a:cubicBezTo>
                    <a:pt x="1547" y="1217"/>
                    <a:pt x="2261" y="1520"/>
                    <a:pt x="2992" y="1764"/>
                  </a:cubicBezTo>
                  <a:cubicBezTo>
                    <a:pt x="3026" y="1776"/>
                    <a:pt x="3060" y="1781"/>
                    <a:pt x="3091" y="1781"/>
                  </a:cubicBezTo>
                  <a:cubicBezTo>
                    <a:pt x="3414" y="1781"/>
                    <a:pt x="3565" y="1231"/>
                    <a:pt x="3226" y="1085"/>
                  </a:cubicBezTo>
                  <a:cubicBezTo>
                    <a:pt x="2461" y="753"/>
                    <a:pt x="1664" y="493"/>
                    <a:pt x="881" y="213"/>
                  </a:cubicBezTo>
                  <a:cubicBezTo>
                    <a:pt x="689" y="145"/>
                    <a:pt x="495" y="70"/>
                    <a:pt x="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73"/>
            <p:cNvSpPr/>
            <p:nvPr/>
          </p:nvSpPr>
          <p:spPr>
            <a:xfrm>
              <a:off x="2050688" y="2326475"/>
              <a:ext cx="55525" cy="29400"/>
            </a:xfrm>
            <a:custGeom>
              <a:rect b="b" l="l" r="r" t="t"/>
              <a:pathLst>
                <a:path extrusionOk="0" h="1176" w="2221">
                  <a:moveTo>
                    <a:pt x="366" y="0"/>
                  </a:moveTo>
                  <a:lnTo>
                    <a:pt x="0" y="733"/>
                  </a:lnTo>
                  <a:cubicBezTo>
                    <a:pt x="515" y="974"/>
                    <a:pt x="1103" y="1120"/>
                    <a:pt x="1603" y="1173"/>
                  </a:cubicBezTo>
                  <a:cubicBezTo>
                    <a:pt x="1622" y="1175"/>
                    <a:pt x="1640" y="1176"/>
                    <a:pt x="1657" y="1176"/>
                  </a:cubicBezTo>
                  <a:cubicBezTo>
                    <a:pt x="2110" y="1176"/>
                    <a:pt x="2220" y="546"/>
                    <a:pt x="1753" y="408"/>
                  </a:cubicBezTo>
                  <a:cubicBezTo>
                    <a:pt x="1340" y="288"/>
                    <a:pt x="916" y="198"/>
                    <a:pt x="510" y="53"/>
                  </a:cubicBezTo>
                  <a:lnTo>
                    <a:pt x="36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73"/>
            <p:cNvSpPr/>
            <p:nvPr/>
          </p:nvSpPr>
          <p:spPr>
            <a:xfrm>
              <a:off x="2026338" y="2379200"/>
              <a:ext cx="43450" cy="25225"/>
            </a:xfrm>
            <a:custGeom>
              <a:rect b="b" l="l" r="r" t="t"/>
              <a:pathLst>
                <a:path extrusionOk="0" h="1009" w="1738">
                  <a:moveTo>
                    <a:pt x="291" y="0"/>
                  </a:moveTo>
                  <a:lnTo>
                    <a:pt x="1" y="583"/>
                  </a:lnTo>
                  <a:cubicBezTo>
                    <a:pt x="55" y="612"/>
                    <a:pt x="111" y="638"/>
                    <a:pt x="166" y="663"/>
                  </a:cubicBezTo>
                  <a:cubicBezTo>
                    <a:pt x="496" y="817"/>
                    <a:pt x="862" y="1009"/>
                    <a:pt x="1231" y="1009"/>
                  </a:cubicBezTo>
                  <a:cubicBezTo>
                    <a:pt x="1266" y="1009"/>
                    <a:pt x="1301" y="1007"/>
                    <a:pt x="1336" y="1003"/>
                  </a:cubicBezTo>
                  <a:cubicBezTo>
                    <a:pt x="1579" y="979"/>
                    <a:pt x="1737" y="643"/>
                    <a:pt x="1522" y="475"/>
                  </a:cubicBezTo>
                  <a:cubicBezTo>
                    <a:pt x="1234" y="250"/>
                    <a:pt x="889" y="196"/>
                    <a:pt x="548" y="85"/>
                  </a:cubicBezTo>
                  <a:cubicBezTo>
                    <a:pt x="463" y="60"/>
                    <a:pt x="376" y="31"/>
                    <a:pt x="29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73"/>
            <p:cNvSpPr/>
            <p:nvPr/>
          </p:nvSpPr>
          <p:spPr>
            <a:xfrm>
              <a:off x="2000263" y="2431200"/>
              <a:ext cx="45125" cy="29375"/>
            </a:xfrm>
            <a:custGeom>
              <a:rect b="b" l="l" r="r" t="t"/>
              <a:pathLst>
                <a:path extrusionOk="0" h="1175" w="1805">
                  <a:moveTo>
                    <a:pt x="299" y="1"/>
                  </a:moveTo>
                  <a:lnTo>
                    <a:pt x="0" y="600"/>
                  </a:lnTo>
                  <a:cubicBezTo>
                    <a:pt x="77" y="634"/>
                    <a:pt x="151" y="668"/>
                    <a:pt x="228" y="704"/>
                  </a:cubicBezTo>
                  <a:cubicBezTo>
                    <a:pt x="590" y="872"/>
                    <a:pt x="943" y="1100"/>
                    <a:pt x="1339" y="1170"/>
                  </a:cubicBezTo>
                  <a:cubicBezTo>
                    <a:pt x="1359" y="1173"/>
                    <a:pt x="1378" y="1175"/>
                    <a:pt x="1396" y="1175"/>
                  </a:cubicBezTo>
                  <a:cubicBezTo>
                    <a:pt x="1660" y="1175"/>
                    <a:pt x="1804" y="840"/>
                    <a:pt x="1601" y="645"/>
                  </a:cubicBezTo>
                  <a:cubicBezTo>
                    <a:pt x="1271" y="325"/>
                    <a:pt x="785" y="174"/>
                    <a:pt x="360" y="21"/>
                  </a:cubicBezTo>
                  <a:lnTo>
                    <a:pt x="29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73"/>
            <p:cNvSpPr/>
            <p:nvPr/>
          </p:nvSpPr>
          <p:spPr>
            <a:xfrm>
              <a:off x="1965538" y="2500925"/>
              <a:ext cx="88550" cy="44325"/>
            </a:xfrm>
            <a:custGeom>
              <a:rect b="b" l="l" r="r" t="t"/>
              <a:pathLst>
                <a:path extrusionOk="0" h="1773" w="3542">
                  <a:moveTo>
                    <a:pt x="298" y="0"/>
                  </a:moveTo>
                  <a:lnTo>
                    <a:pt x="1" y="602"/>
                  </a:lnTo>
                  <a:cubicBezTo>
                    <a:pt x="273" y="709"/>
                    <a:pt x="546" y="811"/>
                    <a:pt x="808" y="918"/>
                  </a:cubicBezTo>
                  <a:cubicBezTo>
                    <a:pt x="1523" y="1209"/>
                    <a:pt x="2236" y="1511"/>
                    <a:pt x="2968" y="1756"/>
                  </a:cubicBezTo>
                  <a:cubicBezTo>
                    <a:pt x="3003" y="1767"/>
                    <a:pt x="3036" y="1773"/>
                    <a:pt x="3068" y="1773"/>
                  </a:cubicBezTo>
                  <a:cubicBezTo>
                    <a:pt x="3390" y="1773"/>
                    <a:pt x="3541" y="1223"/>
                    <a:pt x="3201" y="1076"/>
                  </a:cubicBezTo>
                  <a:cubicBezTo>
                    <a:pt x="2436" y="746"/>
                    <a:pt x="1639" y="485"/>
                    <a:pt x="856" y="204"/>
                  </a:cubicBezTo>
                  <a:cubicBezTo>
                    <a:pt x="672" y="138"/>
                    <a:pt x="487" y="68"/>
                    <a:pt x="2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73"/>
            <p:cNvSpPr/>
            <p:nvPr/>
          </p:nvSpPr>
          <p:spPr>
            <a:xfrm>
              <a:off x="1929938" y="2569075"/>
              <a:ext cx="54900" cy="29150"/>
            </a:xfrm>
            <a:custGeom>
              <a:rect b="b" l="l" r="r" t="t"/>
              <a:pathLst>
                <a:path extrusionOk="0" h="1166" w="2196">
                  <a:moveTo>
                    <a:pt x="368" y="0"/>
                  </a:moveTo>
                  <a:lnTo>
                    <a:pt x="1" y="734"/>
                  </a:lnTo>
                  <a:cubicBezTo>
                    <a:pt x="500" y="959"/>
                    <a:pt x="1032" y="1103"/>
                    <a:pt x="1578" y="1163"/>
                  </a:cubicBezTo>
                  <a:cubicBezTo>
                    <a:pt x="1596" y="1164"/>
                    <a:pt x="1615" y="1165"/>
                    <a:pt x="1632" y="1165"/>
                  </a:cubicBezTo>
                  <a:cubicBezTo>
                    <a:pt x="2087" y="1165"/>
                    <a:pt x="2195" y="535"/>
                    <a:pt x="1729" y="398"/>
                  </a:cubicBezTo>
                  <a:cubicBezTo>
                    <a:pt x="1314" y="275"/>
                    <a:pt x="893" y="187"/>
                    <a:pt x="485" y="43"/>
                  </a:cubicBezTo>
                  <a:cubicBezTo>
                    <a:pt x="446" y="29"/>
                    <a:pt x="407" y="15"/>
                    <a:pt x="3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73"/>
            <p:cNvSpPr/>
            <p:nvPr/>
          </p:nvSpPr>
          <p:spPr>
            <a:xfrm>
              <a:off x="1905588" y="2621750"/>
              <a:ext cx="42850" cy="25025"/>
            </a:xfrm>
            <a:custGeom>
              <a:rect b="b" l="l" r="r" t="t"/>
              <a:pathLst>
                <a:path extrusionOk="0" h="1001" w="1714">
                  <a:moveTo>
                    <a:pt x="293" y="0"/>
                  </a:moveTo>
                  <a:lnTo>
                    <a:pt x="1" y="587"/>
                  </a:lnTo>
                  <a:cubicBezTo>
                    <a:pt x="45" y="610"/>
                    <a:pt x="94" y="633"/>
                    <a:pt x="142" y="655"/>
                  </a:cubicBezTo>
                  <a:cubicBezTo>
                    <a:pt x="471" y="808"/>
                    <a:pt x="836" y="1000"/>
                    <a:pt x="1205" y="1000"/>
                  </a:cubicBezTo>
                  <a:cubicBezTo>
                    <a:pt x="1241" y="1000"/>
                    <a:pt x="1276" y="998"/>
                    <a:pt x="1311" y="995"/>
                  </a:cubicBezTo>
                  <a:cubicBezTo>
                    <a:pt x="1554" y="971"/>
                    <a:pt x="1714" y="636"/>
                    <a:pt x="1496" y="466"/>
                  </a:cubicBezTo>
                  <a:cubicBezTo>
                    <a:pt x="1209" y="243"/>
                    <a:pt x="866" y="189"/>
                    <a:pt x="523" y="77"/>
                  </a:cubicBezTo>
                  <a:cubicBezTo>
                    <a:pt x="446" y="53"/>
                    <a:pt x="370" y="28"/>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73"/>
            <p:cNvSpPr/>
            <p:nvPr/>
          </p:nvSpPr>
          <p:spPr>
            <a:xfrm>
              <a:off x="1879513" y="2673750"/>
              <a:ext cx="44500" cy="29175"/>
            </a:xfrm>
            <a:custGeom>
              <a:rect b="b" l="l" r="r" t="t"/>
              <a:pathLst>
                <a:path extrusionOk="0" h="1167" w="1780">
                  <a:moveTo>
                    <a:pt x="300" y="0"/>
                  </a:moveTo>
                  <a:lnTo>
                    <a:pt x="0" y="604"/>
                  </a:lnTo>
                  <a:lnTo>
                    <a:pt x="203" y="696"/>
                  </a:lnTo>
                  <a:cubicBezTo>
                    <a:pt x="565" y="864"/>
                    <a:pt x="920" y="1092"/>
                    <a:pt x="1314" y="1161"/>
                  </a:cubicBezTo>
                  <a:cubicBezTo>
                    <a:pt x="1334" y="1165"/>
                    <a:pt x="1353" y="1166"/>
                    <a:pt x="1371" y="1166"/>
                  </a:cubicBezTo>
                  <a:cubicBezTo>
                    <a:pt x="1635" y="1166"/>
                    <a:pt x="1779" y="831"/>
                    <a:pt x="1576" y="636"/>
                  </a:cubicBezTo>
                  <a:cubicBezTo>
                    <a:pt x="1246" y="317"/>
                    <a:pt x="760" y="165"/>
                    <a:pt x="335" y="14"/>
                  </a:cubicBezTo>
                  <a:lnTo>
                    <a:pt x="30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73"/>
            <p:cNvSpPr/>
            <p:nvPr/>
          </p:nvSpPr>
          <p:spPr>
            <a:xfrm>
              <a:off x="1844813" y="2743475"/>
              <a:ext cx="87875" cy="44125"/>
            </a:xfrm>
            <a:custGeom>
              <a:rect b="b" l="l" r="r" t="t"/>
              <a:pathLst>
                <a:path extrusionOk="0" h="1765" w="3515">
                  <a:moveTo>
                    <a:pt x="299" y="0"/>
                  </a:moveTo>
                  <a:lnTo>
                    <a:pt x="0" y="602"/>
                  </a:lnTo>
                  <a:cubicBezTo>
                    <a:pt x="262" y="707"/>
                    <a:pt x="529" y="806"/>
                    <a:pt x="782" y="909"/>
                  </a:cubicBezTo>
                  <a:cubicBezTo>
                    <a:pt x="1497" y="1200"/>
                    <a:pt x="2209" y="1503"/>
                    <a:pt x="2942" y="1747"/>
                  </a:cubicBezTo>
                  <a:cubicBezTo>
                    <a:pt x="2976" y="1759"/>
                    <a:pt x="3010" y="1764"/>
                    <a:pt x="3042" y="1764"/>
                  </a:cubicBezTo>
                  <a:cubicBezTo>
                    <a:pt x="3364" y="1764"/>
                    <a:pt x="3515" y="1214"/>
                    <a:pt x="3175" y="1067"/>
                  </a:cubicBezTo>
                  <a:cubicBezTo>
                    <a:pt x="2410" y="738"/>
                    <a:pt x="1613" y="478"/>
                    <a:pt x="831" y="196"/>
                  </a:cubicBezTo>
                  <a:cubicBezTo>
                    <a:pt x="656" y="133"/>
                    <a:pt x="478" y="65"/>
                    <a:pt x="2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4" name="Google Shape;1774;p73"/>
          <p:cNvGrpSpPr/>
          <p:nvPr/>
        </p:nvGrpSpPr>
        <p:grpSpPr>
          <a:xfrm>
            <a:off x="7082498" y="2724945"/>
            <a:ext cx="1105538" cy="1047321"/>
            <a:chOff x="3149950" y="767963"/>
            <a:chExt cx="931450" cy="882400"/>
          </a:xfrm>
        </p:grpSpPr>
        <p:sp>
          <p:nvSpPr>
            <p:cNvPr id="1775" name="Google Shape;1775;p73"/>
            <p:cNvSpPr/>
            <p:nvPr/>
          </p:nvSpPr>
          <p:spPr>
            <a:xfrm>
              <a:off x="3149950" y="767963"/>
              <a:ext cx="931450" cy="880575"/>
            </a:xfrm>
            <a:custGeom>
              <a:rect b="b" l="l" r="r" t="t"/>
              <a:pathLst>
                <a:path extrusionOk="0" h="35223" w="37258">
                  <a:moveTo>
                    <a:pt x="14325" y="1"/>
                  </a:moveTo>
                  <a:cubicBezTo>
                    <a:pt x="9208" y="8387"/>
                    <a:pt x="1" y="27431"/>
                    <a:pt x="1" y="27431"/>
                  </a:cubicBezTo>
                  <a:cubicBezTo>
                    <a:pt x="1846" y="28474"/>
                    <a:pt x="4299" y="29649"/>
                    <a:pt x="6781" y="30762"/>
                  </a:cubicBezTo>
                  <a:cubicBezTo>
                    <a:pt x="12058" y="33126"/>
                    <a:pt x="17466" y="35223"/>
                    <a:pt x="17466" y="35223"/>
                  </a:cubicBezTo>
                  <a:lnTo>
                    <a:pt x="25286" y="33297"/>
                  </a:lnTo>
                  <a:lnTo>
                    <a:pt x="37257" y="9529"/>
                  </a:lnTo>
                  <a:cubicBezTo>
                    <a:pt x="36207" y="8892"/>
                    <a:pt x="35090" y="8275"/>
                    <a:pt x="33933" y="7679"/>
                  </a:cubicBezTo>
                  <a:cubicBezTo>
                    <a:pt x="25224" y="3192"/>
                    <a:pt x="14325" y="1"/>
                    <a:pt x="14325"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73"/>
            <p:cNvSpPr/>
            <p:nvPr/>
          </p:nvSpPr>
          <p:spPr>
            <a:xfrm>
              <a:off x="3515925" y="890988"/>
              <a:ext cx="441775" cy="212975"/>
            </a:xfrm>
            <a:custGeom>
              <a:rect b="b" l="l" r="r" t="t"/>
              <a:pathLst>
                <a:path extrusionOk="0" h="8519" w="17671">
                  <a:moveTo>
                    <a:pt x="659" y="0"/>
                  </a:moveTo>
                  <a:cubicBezTo>
                    <a:pt x="248" y="0"/>
                    <a:pt x="0" y="606"/>
                    <a:pt x="446" y="759"/>
                  </a:cubicBezTo>
                  <a:cubicBezTo>
                    <a:pt x="6200" y="2729"/>
                    <a:pt x="11572" y="5594"/>
                    <a:pt x="16915" y="8468"/>
                  </a:cubicBezTo>
                  <a:cubicBezTo>
                    <a:pt x="16980" y="8503"/>
                    <a:pt x="17044" y="8518"/>
                    <a:pt x="17103" y="8518"/>
                  </a:cubicBezTo>
                  <a:cubicBezTo>
                    <a:pt x="17463" y="8518"/>
                    <a:pt x="17671" y="7947"/>
                    <a:pt x="17274" y="7734"/>
                  </a:cubicBezTo>
                  <a:cubicBezTo>
                    <a:pt x="11931" y="4860"/>
                    <a:pt x="6560" y="1995"/>
                    <a:pt x="804" y="25"/>
                  </a:cubicBezTo>
                  <a:cubicBezTo>
                    <a:pt x="754" y="8"/>
                    <a:pt x="706" y="0"/>
                    <a:pt x="6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73"/>
            <p:cNvSpPr/>
            <p:nvPr/>
          </p:nvSpPr>
          <p:spPr>
            <a:xfrm>
              <a:off x="3445425" y="1043913"/>
              <a:ext cx="441825" cy="213000"/>
            </a:xfrm>
            <a:custGeom>
              <a:rect b="b" l="l" r="r" t="t"/>
              <a:pathLst>
                <a:path extrusionOk="0" h="8520" w="17673">
                  <a:moveTo>
                    <a:pt x="661" y="1"/>
                  </a:moveTo>
                  <a:cubicBezTo>
                    <a:pt x="250" y="1"/>
                    <a:pt x="1" y="607"/>
                    <a:pt x="446" y="760"/>
                  </a:cubicBezTo>
                  <a:cubicBezTo>
                    <a:pt x="6202" y="2730"/>
                    <a:pt x="11573" y="5595"/>
                    <a:pt x="16916" y="8469"/>
                  </a:cubicBezTo>
                  <a:cubicBezTo>
                    <a:pt x="16981" y="8504"/>
                    <a:pt x="17045" y="8519"/>
                    <a:pt x="17104" y="8519"/>
                  </a:cubicBezTo>
                  <a:cubicBezTo>
                    <a:pt x="17464" y="8519"/>
                    <a:pt x="17673" y="7948"/>
                    <a:pt x="17276" y="7734"/>
                  </a:cubicBezTo>
                  <a:cubicBezTo>
                    <a:pt x="11933" y="4861"/>
                    <a:pt x="6563" y="1997"/>
                    <a:pt x="807" y="26"/>
                  </a:cubicBezTo>
                  <a:cubicBezTo>
                    <a:pt x="757" y="9"/>
                    <a:pt x="708" y="1"/>
                    <a:pt x="6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73"/>
            <p:cNvSpPr/>
            <p:nvPr/>
          </p:nvSpPr>
          <p:spPr>
            <a:xfrm>
              <a:off x="3360875" y="1189063"/>
              <a:ext cx="441825" cy="212950"/>
            </a:xfrm>
            <a:custGeom>
              <a:rect b="b" l="l" r="r" t="t"/>
              <a:pathLst>
                <a:path extrusionOk="0" h="8518" w="17673">
                  <a:moveTo>
                    <a:pt x="661" y="0"/>
                  </a:moveTo>
                  <a:cubicBezTo>
                    <a:pt x="249" y="0"/>
                    <a:pt x="1" y="607"/>
                    <a:pt x="447" y="759"/>
                  </a:cubicBezTo>
                  <a:cubicBezTo>
                    <a:pt x="6203" y="2729"/>
                    <a:pt x="11573" y="5592"/>
                    <a:pt x="16916" y="8466"/>
                  </a:cubicBezTo>
                  <a:cubicBezTo>
                    <a:pt x="16982" y="8502"/>
                    <a:pt x="17045" y="8517"/>
                    <a:pt x="17105" y="8517"/>
                  </a:cubicBezTo>
                  <a:cubicBezTo>
                    <a:pt x="17465" y="8517"/>
                    <a:pt x="17673" y="7947"/>
                    <a:pt x="17276" y="7734"/>
                  </a:cubicBezTo>
                  <a:cubicBezTo>
                    <a:pt x="11933" y="4860"/>
                    <a:pt x="6561" y="1995"/>
                    <a:pt x="807" y="25"/>
                  </a:cubicBezTo>
                  <a:cubicBezTo>
                    <a:pt x="757" y="8"/>
                    <a:pt x="708" y="0"/>
                    <a:pt x="6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73"/>
            <p:cNvSpPr/>
            <p:nvPr/>
          </p:nvSpPr>
          <p:spPr>
            <a:xfrm>
              <a:off x="3288225" y="1325988"/>
              <a:ext cx="441825" cy="213000"/>
            </a:xfrm>
            <a:custGeom>
              <a:rect b="b" l="l" r="r" t="t"/>
              <a:pathLst>
                <a:path extrusionOk="0" h="8520" w="17673">
                  <a:moveTo>
                    <a:pt x="662" y="0"/>
                  </a:moveTo>
                  <a:cubicBezTo>
                    <a:pt x="250" y="0"/>
                    <a:pt x="1" y="607"/>
                    <a:pt x="447" y="759"/>
                  </a:cubicBezTo>
                  <a:cubicBezTo>
                    <a:pt x="6203" y="2729"/>
                    <a:pt x="11573" y="5594"/>
                    <a:pt x="16917" y="8468"/>
                  </a:cubicBezTo>
                  <a:cubicBezTo>
                    <a:pt x="16983" y="8503"/>
                    <a:pt x="17047" y="8519"/>
                    <a:pt x="17106" y="8519"/>
                  </a:cubicBezTo>
                  <a:cubicBezTo>
                    <a:pt x="17466" y="8519"/>
                    <a:pt x="17673" y="7947"/>
                    <a:pt x="17276" y="7734"/>
                  </a:cubicBezTo>
                  <a:cubicBezTo>
                    <a:pt x="11933" y="4860"/>
                    <a:pt x="6563" y="1997"/>
                    <a:pt x="807" y="25"/>
                  </a:cubicBezTo>
                  <a:cubicBezTo>
                    <a:pt x="757" y="8"/>
                    <a:pt x="708" y="0"/>
                    <a:pt x="6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73"/>
            <p:cNvSpPr/>
            <p:nvPr/>
          </p:nvSpPr>
          <p:spPr>
            <a:xfrm>
              <a:off x="3585600" y="1526538"/>
              <a:ext cx="196725" cy="123825"/>
            </a:xfrm>
            <a:custGeom>
              <a:rect b="b" l="l" r="r" t="t"/>
              <a:pathLst>
                <a:path extrusionOk="0" h="4953" w="7869">
                  <a:moveTo>
                    <a:pt x="2392" y="1"/>
                  </a:moveTo>
                  <a:cubicBezTo>
                    <a:pt x="1409" y="1894"/>
                    <a:pt x="1" y="4953"/>
                    <a:pt x="1" y="4953"/>
                  </a:cubicBezTo>
                  <a:lnTo>
                    <a:pt x="7869" y="2907"/>
                  </a:lnTo>
                  <a:lnTo>
                    <a:pt x="2392" y="1"/>
                  </a:lnTo>
                  <a:close/>
                </a:path>
              </a:pathLst>
            </a:custGeom>
            <a:solidFill>
              <a:schemeClr val="dk2"/>
            </a:solidFill>
            <a:ln cap="flat" cmpd="sng" w="19050">
              <a:solidFill>
                <a:schemeClr val="hlink"/>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1" name="Google Shape;1781;p73"/>
          <p:cNvGrpSpPr/>
          <p:nvPr/>
        </p:nvGrpSpPr>
        <p:grpSpPr>
          <a:xfrm>
            <a:off x="1084030" y="3322913"/>
            <a:ext cx="797182" cy="536170"/>
            <a:chOff x="5620878" y="1052573"/>
            <a:chExt cx="705533" cy="474571"/>
          </a:xfrm>
        </p:grpSpPr>
        <p:sp>
          <p:nvSpPr>
            <p:cNvPr id="1782" name="Google Shape;1782;p73"/>
            <p:cNvSpPr/>
            <p:nvPr/>
          </p:nvSpPr>
          <p:spPr>
            <a:xfrm rot="636978">
              <a:off x="5642745" y="1249074"/>
              <a:ext cx="231973" cy="258918"/>
            </a:xfrm>
            <a:custGeom>
              <a:rect b="b" l="l" r="r" t="t"/>
              <a:pathLst>
                <a:path extrusionOk="0" h="2018" w="1808">
                  <a:moveTo>
                    <a:pt x="488" y="1"/>
                  </a:moveTo>
                  <a:cubicBezTo>
                    <a:pt x="202" y="1"/>
                    <a:pt x="1" y="340"/>
                    <a:pt x="31" y="679"/>
                  </a:cubicBezTo>
                  <a:cubicBezTo>
                    <a:pt x="41" y="761"/>
                    <a:pt x="99" y="797"/>
                    <a:pt x="161" y="797"/>
                  </a:cubicBezTo>
                  <a:cubicBezTo>
                    <a:pt x="245" y="797"/>
                    <a:pt x="336" y="730"/>
                    <a:pt x="322" y="622"/>
                  </a:cubicBezTo>
                  <a:cubicBezTo>
                    <a:pt x="289" y="454"/>
                    <a:pt x="337" y="371"/>
                    <a:pt x="464" y="371"/>
                  </a:cubicBezTo>
                  <a:cubicBezTo>
                    <a:pt x="520" y="371"/>
                    <a:pt x="592" y="388"/>
                    <a:pt x="679" y="420"/>
                  </a:cubicBezTo>
                  <a:cubicBezTo>
                    <a:pt x="743" y="542"/>
                    <a:pt x="768" y="679"/>
                    <a:pt x="752" y="817"/>
                  </a:cubicBezTo>
                  <a:cubicBezTo>
                    <a:pt x="752" y="922"/>
                    <a:pt x="735" y="1027"/>
                    <a:pt x="719" y="1125"/>
                  </a:cubicBezTo>
                  <a:cubicBezTo>
                    <a:pt x="679" y="1376"/>
                    <a:pt x="630" y="1610"/>
                    <a:pt x="598" y="1861"/>
                  </a:cubicBezTo>
                  <a:cubicBezTo>
                    <a:pt x="591" y="1949"/>
                    <a:pt x="663" y="2018"/>
                    <a:pt x="744" y="2018"/>
                  </a:cubicBezTo>
                  <a:cubicBezTo>
                    <a:pt x="768" y="2018"/>
                    <a:pt x="793" y="2012"/>
                    <a:pt x="816" y="1999"/>
                  </a:cubicBezTo>
                  <a:cubicBezTo>
                    <a:pt x="1116" y="1837"/>
                    <a:pt x="1399" y="1659"/>
                    <a:pt x="1683" y="1465"/>
                  </a:cubicBezTo>
                  <a:cubicBezTo>
                    <a:pt x="1808" y="1379"/>
                    <a:pt x="1697" y="1218"/>
                    <a:pt x="1568" y="1218"/>
                  </a:cubicBezTo>
                  <a:cubicBezTo>
                    <a:pt x="1539" y="1218"/>
                    <a:pt x="1509" y="1226"/>
                    <a:pt x="1480" y="1246"/>
                  </a:cubicBezTo>
                  <a:cubicBezTo>
                    <a:pt x="1310" y="1359"/>
                    <a:pt x="1132" y="1473"/>
                    <a:pt x="946" y="1578"/>
                  </a:cubicBezTo>
                  <a:cubicBezTo>
                    <a:pt x="1051" y="1084"/>
                    <a:pt x="1213" y="452"/>
                    <a:pt x="800" y="129"/>
                  </a:cubicBezTo>
                  <a:cubicBezTo>
                    <a:pt x="690" y="39"/>
                    <a:pt x="584" y="1"/>
                    <a:pt x="488"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73"/>
            <p:cNvSpPr/>
            <p:nvPr/>
          </p:nvSpPr>
          <p:spPr>
            <a:xfrm rot="636978">
              <a:off x="6072603" y="1071704"/>
              <a:ext cx="231845" cy="259944"/>
            </a:xfrm>
            <a:custGeom>
              <a:rect b="b" l="l" r="r" t="t"/>
              <a:pathLst>
                <a:path extrusionOk="0" h="2026" w="1807">
                  <a:moveTo>
                    <a:pt x="485" y="1"/>
                  </a:moveTo>
                  <a:cubicBezTo>
                    <a:pt x="199" y="1"/>
                    <a:pt x="0" y="340"/>
                    <a:pt x="36" y="680"/>
                  </a:cubicBezTo>
                  <a:cubicBezTo>
                    <a:pt x="43" y="762"/>
                    <a:pt x="99" y="797"/>
                    <a:pt x="160" y="797"/>
                  </a:cubicBezTo>
                  <a:cubicBezTo>
                    <a:pt x="244" y="797"/>
                    <a:pt x="337" y="730"/>
                    <a:pt x="328" y="623"/>
                  </a:cubicBezTo>
                  <a:cubicBezTo>
                    <a:pt x="289" y="455"/>
                    <a:pt x="335" y="372"/>
                    <a:pt x="461" y="372"/>
                  </a:cubicBezTo>
                  <a:cubicBezTo>
                    <a:pt x="517" y="372"/>
                    <a:pt x="589" y="388"/>
                    <a:pt x="676" y="420"/>
                  </a:cubicBezTo>
                  <a:cubicBezTo>
                    <a:pt x="741" y="542"/>
                    <a:pt x="765" y="680"/>
                    <a:pt x="749" y="817"/>
                  </a:cubicBezTo>
                  <a:cubicBezTo>
                    <a:pt x="749" y="922"/>
                    <a:pt x="733" y="1028"/>
                    <a:pt x="717" y="1133"/>
                  </a:cubicBezTo>
                  <a:cubicBezTo>
                    <a:pt x="676" y="1376"/>
                    <a:pt x="627" y="1619"/>
                    <a:pt x="595" y="1862"/>
                  </a:cubicBezTo>
                  <a:cubicBezTo>
                    <a:pt x="589" y="1956"/>
                    <a:pt x="666" y="2026"/>
                    <a:pt x="749" y="2026"/>
                  </a:cubicBezTo>
                  <a:cubicBezTo>
                    <a:pt x="774" y="2026"/>
                    <a:pt x="798" y="2020"/>
                    <a:pt x="822" y="2007"/>
                  </a:cubicBezTo>
                  <a:cubicBezTo>
                    <a:pt x="1113" y="1837"/>
                    <a:pt x="1405" y="1659"/>
                    <a:pt x="1688" y="1465"/>
                  </a:cubicBezTo>
                  <a:cubicBezTo>
                    <a:pt x="1806" y="1380"/>
                    <a:pt x="1702" y="1215"/>
                    <a:pt x="1572" y="1215"/>
                  </a:cubicBezTo>
                  <a:cubicBezTo>
                    <a:pt x="1541" y="1215"/>
                    <a:pt x="1509" y="1225"/>
                    <a:pt x="1478" y="1246"/>
                  </a:cubicBezTo>
                  <a:cubicBezTo>
                    <a:pt x="1308" y="1368"/>
                    <a:pt x="1130" y="1473"/>
                    <a:pt x="943" y="1586"/>
                  </a:cubicBezTo>
                  <a:cubicBezTo>
                    <a:pt x="1049" y="1084"/>
                    <a:pt x="1210" y="453"/>
                    <a:pt x="798" y="129"/>
                  </a:cubicBezTo>
                  <a:cubicBezTo>
                    <a:pt x="687" y="39"/>
                    <a:pt x="582" y="1"/>
                    <a:pt x="485"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73"/>
            <p:cNvSpPr/>
            <p:nvPr/>
          </p:nvSpPr>
          <p:spPr>
            <a:xfrm rot="636978">
              <a:off x="5883915" y="1199003"/>
              <a:ext cx="154221" cy="138055"/>
            </a:xfrm>
            <a:custGeom>
              <a:rect b="b" l="l" r="r" t="t"/>
              <a:pathLst>
                <a:path extrusionOk="0" h="1076" w="1202">
                  <a:moveTo>
                    <a:pt x="366" y="0"/>
                  </a:moveTo>
                  <a:cubicBezTo>
                    <a:pt x="302" y="0"/>
                    <a:pt x="242" y="56"/>
                    <a:pt x="264" y="139"/>
                  </a:cubicBezTo>
                  <a:cubicBezTo>
                    <a:pt x="288" y="252"/>
                    <a:pt x="329" y="365"/>
                    <a:pt x="385" y="471"/>
                  </a:cubicBezTo>
                  <a:cubicBezTo>
                    <a:pt x="264" y="552"/>
                    <a:pt x="151" y="641"/>
                    <a:pt x="45" y="730"/>
                  </a:cubicBezTo>
                  <a:cubicBezTo>
                    <a:pt x="0" y="805"/>
                    <a:pt x="53" y="894"/>
                    <a:pt x="131" y="894"/>
                  </a:cubicBezTo>
                  <a:cubicBezTo>
                    <a:pt x="138" y="894"/>
                    <a:pt x="144" y="893"/>
                    <a:pt x="151" y="892"/>
                  </a:cubicBezTo>
                  <a:cubicBezTo>
                    <a:pt x="272" y="835"/>
                    <a:pt x="394" y="770"/>
                    <a:pt x="507" y="697"/>
                  </a:cubicBezTo>
                  <a:cubicBezTo>
                    <a:pt x="572" y="827"/>
                    <a:pt x="661" y="948"/>
                    <a:pt x="766" y="1046"/>
                  </a:cubicBezTo>
                  <a:cubicBezTo>
                    <a:pt x="791" y="1066"/>
                    <a:pt x="819" y="1075"/>
                    <a:pt x="846" y="1075"/>
                  </a:cubicBezTo>
                  <a:cubicBezTo>
                    <a:pt x="923" y="1075"/>
                    <a:pt x="993" y="1000"/>
                    <a:pt x="968" y="916"/>
                  </a:cubicBezTo>
                  <a:cubicBezTo>
                    <a:pt x="912" y="778"/>
                    <a:pt x="839" y="657"/>
                    <a:pt x="758" y="544"/>
                  </a:cubicBezTo>
                  <a:cubicBezTo>
                    <a:pt x="904" y="463"/>
                    <a:pt x="1041" y="357"/>
                    <a:pt x="1163" y="228"/>
                  </a:cubicBezTo>
                  <a:cubicBezTo>
                    <a:pt x="1202" y="158"/>
                    <a:pt x="1151" y="73"/>
                    <a:pt x="1076" y="73"/>
                  </a:cubicBezTo>
                  <a:cubicBezTo>
                    <a:pt x="1073" y="73"/>
                    <a:pt x="1069" y="74"/>
                    <a:pt x="1066" y="74"/>
                  </a:cubicBezTo>
                  <a:cubicBezTo>
                    <a:pt x="904" y="131"/>
                    <a:pt x="758" y="212"/>
                    <a:pt x="628" y="317"/>
                  </a:cubicBezTo>
                  <a:cubicBezTo>
                    <a:pt x="572" y="220"/>
                    <a:pt x="515" y="131"/>
                    <a:pt x="450" y="42"/>
                  </a:cubicBezTo>
                  <a:cubicBezTo>
                    <a:pt x="427" y="13"/>
                    <a:pt x="396" y="0"/>
                    <a:pt x="366"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8" name="Shape 1788"/>
        <p:cNvGrpSpPr/>
        <p:nvPr/>
      </p:nvGrpSpPr>
      <p:grpSpPr>
        <a:xfrm>
          <a:off x="0" y="0"/>
          <a:ext cx="0" cy="0"/>
          <a:chOff x="0" y="0"/>
          <a:chExt cx="0" cy="0"/>
        </a:xfrm>
      </p:grpSpPr>
      <p:sp>
        <p:nvSpPr>
          <p:cNvPr id="1789" name="Google Shape;1789;p7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ARE YOU GOING TO LEARN?</a:t>
            </a:r>
            <a:endParaRPr/>
          </a:p>
        </p:txBody>
      </p:sp>
      <p:sp>
        <p:nvSpPr>
          <p:cNvPr id="1790" name="Google Shape;1790;p74"/>
          <p:cNvSpPr txBox="1"/>
          <p:nvPr>
            <p:ph idx="1" type="body"/>
          </p:nvPr>
        </p:nvSpPr>
        <p:spPr>
          <a:xfrm>
            <a:off x="720000" y="1547400"/>
            <a:ext cx="4587000" cy="2212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2"/>
                </a:solidFill>
              </a:rPr>
              <a:t>By the end of this lesson, students will be able to:</a:t>
            </a:r>
            <a:endParaRPr>
              <a:solidFill>
                <a:schemeClr val="dk2"/>
              </a:solidFill>
            </a:endParaRPr>
          </a:p>
          <a:p>
            <a:pPr indent="-298450" lvl="0" marL="457200" rtl="0" algn="l">
              <a:lnSpc>
                <a:spcPct val="115000"/>
              </a:lnSpc>
              <a:spcBef>
                <a:spcPts val="1200"/>
              </a:spcBef>
              <a:spcAft>
                <a:spcPts val="0"/>
              </a:spcAft>
              <a:buClr>
                <a:srgbClr val="000000"/>
              </a:buClr>
              <a:buSzPts val="1100"/>
              <a:buFont typeface="Arial"/>
              <a:buAutoNum type="arabicPeriod"/>
            </a:pPr>
            <a:r>
              <a:rPr lang="en">
                <a:solidFill>
                  <a:schemeClr val="dk2"/>
                </a:solidFill>
              </a:rPr>
              <a:t>Define improper fractions and mixed numbers.</a:t>
            </a:r>
            <a:endParaRPr>
              <a:solidFill>
                <a:schemeClr val="dk2"/>
              </a:solidFill>
            </a:endParaRPr>
          </a:p>
          <a:p>
            <a:pPr indent="-298450" lvl="0" marL="457200" rtl="0" algn="l">
              <a:lnSpc>
                <a:spcPct val="115000"/>
              </a:lnSpc>
              <a:spcBef>
                <a:spcPts val="0"/>
              </a:spcBef>
              <a:spcAft>
                <a:spcPts val="0"/>
              </a:spcAft>
              <a:buClr>
                <a:srgbClr val="000000"/>
              </a:buClr>
              <a:buSzPts val="1100"/>
              <a:buFont typeface="Arial"/>
              <a:buAutoNum type="arabicPeriod"/>
            </a:pPr>
            <a:r>
              <a:rPr lang="en">
                <a:solidFill>
                  <a:schemeClr val="dk2"/>
                </a:solidFill>
              </a:rPr>
              <a:t>Convert improper fractions to mixed numbers and vice versa.</a:t>
            </a:r>
            <a:endParaRPr>
              <a:solidFill>
                <a:schemeClr val="dk2"/>
              </a:solidFill>
            </a:endParaRPr>
          </a:p>
          <a:p>
            <a:pPr indent="-298450" lvl="0" marL="457200" rtl="0" algn="l">
              <a:lnSpc>
                <a:spcPct val="115000"/>
              </a:lnSpc>
              <a:spcBef>
                <a:spcPts val="0"/>
              </a:spcBef>
              <a:spcAft>
                <a:spcPts val="0"/>
              </a:spcAft>
              <a:buClr>
                <a:srgbClr val="000000"/>
              </a:buClr>
              <a:buSzPts val="1100"/>
              <a:buFont typeface="Arial"/>
              <a:buAutoNum type="arabicPeriod"/>
            </a:pPr>
            <a:r>
              <a:rPr lang="en">
                <a:solidFill>
                  <a:schemeClr val="dk2"/>
                </a:solidFill>
              </a:rPr>
              <a:t>Solve real-world problems involving improper fractions and mixed numbers.</a:t>
            </a:r>
            <a:endParaRPr>
              <a:solidFill>
                <a:schemeClr val="dk2"/>
              </a:solidFill>
            </a:endParaRPr>
          </a:p>
          <a:p>
            <a:pPr indent="0" lvl="0" marL="0" rtl="0" algn="l">
              <a:spcBef>
                <a:spcPts val="1200"/>
              </a:spcBef>
              <a:spcAft>
                <a:spcPts val="0"/>
              </a:spcAft>
              <a:buClr>
                <a:schemeClr val="hlink"/>
              </a:buClr>
              <a:buSzPts val="1100"/>
              <a:buFont typeface="Arial"/>
              <a:buNone/>
            </a:pPr>
            <a:r>
              <a:t/>
            </a:r>
            <a:endParaRPr>
              <a:solidFill>
                <a:schemeClr val="dk2"/>
              </a:solidFill>
            </a:endParaRPr>
          </a:p>
        </p:txBody>
      </p:sp>
      <p:grpSp>
        <p:nvGrpSpPr>
          <p:cNvPr id="1791" name="Google Shape;1791;p74"/>
          <p:cNvGrpSpPr/>
          <p:nvPr/>
        </p:nvGrpSpPr>
        <p:grpSpPr>
          <a:xfrm rot="-146148">
            <a:off x="5916805" y="1711031"/>
            <a:ext cx="1319705" cy="754803"/>
            <a:chOff x="9857950" y="517650"/>
            <a:chExt cx="1319700" cy="754800"/>
          </a:xfrm>
        </p:grpSpPr>
        <p:sp>
          <p:nvSpPr>
            <p:cNvPr id="1792" name="Google Shape;1792;p74"/>
            <p:cNvSpPr/>
            <p:nvPr/>
          </p:nvSpPr>
          <p:spPr>
            <a:xfrm>
              <a:off x="9857950" y="517650"/>
              <a:ext cx="954100" cy="567150"/>
            </a:xfrm>
            <a:custGeom>
              <a:rect b="b" l="l" r="r" t="t"/>
              <a:pathLst>
                <a:path extrusionOk="0" h="22686" w="38164">
                  <a:moveTo>
                    <a:pt x="4394" y="1"/>
                  </a:moveTo>
                  <a:cubicBezTo>
                    <a:pt x="3956" y="1"/>
                    <a:pt x="3529" y="200"/>
                    <a:pt x="3249" y="565"/>
                  </a:cubicBezTo>
                  <a:cubicBezTo>
                    <a:pt x="2250" y="1858"/>
                    <a:pt x="554" y="4461"/>
                    <a:pt x="88" y="7669"/>
                  </a:cubicBezTo>
                  <a:cubicBezTo>
                    <a:pt x="1" y="8290"/>
                    <a:pt x="321" y="8895"/>
                    <a:pt x="880" y="9171"/>
                  </a:cubicBezTo>
                  <a:cubicBezTo>
                    <a:pt x="1455" y="9453"/>
                    <a:pt x="2283" y="9859"/>
                    <a:pt x="3299" y="10353"/>
                  </a:cubicBezTo>
                  <a:cubicBezTo>
                    <a:pt x="3946" y="10670"/>
                    <a:pt x="4669" y="11023"/>
                    <a:pt x="5452" y="11403"/>
                  </a:cubicBezTo>
                  <a:cubicBezTo>
                    <a:pt x="5972" y="11657"/>
                    <a:pt x="6518" y="11924"/>
                    <a:pt x="7087" y="12201"/>
                  </a:cubicBezTo>
                  <a:cubicBezTo>
                    <a:pt x="12512" y="14840"/>
                    <a:pt x="19874" y="18401"/>
                    <a:pt x="24827" y="20704"/>
                  </a:cubicBezTo>
                  <a:cubicBezTo>
                    <a:pt x="25425" y="20983"/>
                    <a:pt x="25986" y="21241"/>
                    <a:pt x="26507" y="21480"/>
                  </a:cubicBezTo>
                  <a:cubicBezTo>
                    <a:pt x="27056" y="21730"/>
                    <a:pt x="27558" y="21958"/>
                    <a:pt x="28005" y="22156"/>
                  </a:cubicBezTo>
                  <a:lnTo>
                    <a:pt x="28057" y="22180"/>
                  </a:lnTo>
                  <a:cubicBezTo>
                    <a:pt x="28057" y="22180"/>
                    <a:pt x="29872" y="22331"/>
                    <a:pt x="31809" y="22432"/>
                  </a:cubicBezTo>
                  <a:cubicBezTo>
                    <a:pt x="32725" y="22478"/>
                    <a:pt x="33668" y="22512"/>
                    <a:pt x="34458" y="22512"/>
                  </a:cubicBezTo>
                  <a:cubicBezTo>
                    <a:pt x="35116" y="22512"/>
                    <a:pt x="35669" y="22488"/>
                    <a:pt x="36014" y="22429"/>
                  </a:cubicBezTo>
                  <a:lnTo>
                    <a:pt x="36467" y="22629"/>
                  </a:lnTo>
                  <a:cubicBezTo>
                    <a:pt x="36553" y="22667"/>
                    <a:pt x="36643" y="22686"/>
                    <a:pt x="36732" y="22686"/>
                  </a:cubicBezTo>
                  <a:cubicBezTo>
                    <a:pt x="36983" y="22686"/>
                    <a:pt x="37225" y="22540"/>
                    <a:pt x="37334" y="22294"/>
                  </a:cubicBezTo>
                  <a:lnTo>
                    <a:pt x="38016" y="20759"/>
                  </a:lnTo>
                  <a:cubicBezTo>
                    <a:pt x="38164" y="20427"/>
                    <a:pt x="38013" y="20039"/>
                    <a:pt x="37683" y="19891"/>
                  </a:cubicBezTo>
                  <a:lnTo>
                    <a:pt x="37230" y="19690"/>
                  </a:lnTo>
                  <a:cubicBezTo>
                    <a:pt x="37230" y="19690"/>
                    <a:pt x="35714" y="17854"/>
                    <a:pt x="34249" y="16080"/>
                  </a:cubicBezTo>
                  <a:cubicBezTo>
                    <a:pt x="33403" y="15054"/>
                    <a:pt x="32574" y="14047"/>
                    <a:pt x="32064" y="13431"/>
                  </a:cubicBezTo>
                  <a:cubicBezTo>
                    <a:pt x="32034" y="13396"/>
                    <a:pt x="32007" y="13362"/>
                    <a:pt x="31980" y="13330"/>
                  </a:cubicBezTo>
                  <a:cubicBezTo>
                    <a:pt x="31921" y="13259"/>
                    <a:pt x="31440" y="12965"/>
                    <a:pt x="30260" y="12336"/>
                  </a:cubicBezTo>
                  <a:cubicBezTo>
                    <a:pt x="29910" y="12150"/>
                    <a:pt x="29494" y="11933"/>
                    <a:pt x="29009" y="11684"/>
                  </a:cubicBezTo>
                  <a:cubicBezTo>
                    <a:pt x="26052" y="10157"/>
                    <a:pt x="20501" y="7418"/>
                    <a:pt x="10693" y="2801"/>
                  </a:cubicBezTo>
                  <a:cubicBezTo>
                    <a:pt x="10258" y="2596"/>
                    <a:pt x="9816" y="2388"/>
                    <a:pt x="9365" y="2178"/>
                  </a:cubicBezTo>
                  <a:cubicBezTo>
                    <a:pt x="8736" y="1884"/>
                    <a:pt x="8092" y="1581"/>
                    <a:pt x="7431" y="1270"/>
                  </a:cubicBezTo>
                  <a:cubicBezTo>
                    <a:pt x="6645" y="905"/>
                    <a:pt x="5836" y="526"/>
                    <a:pt x="5004" y="137"/>
                  </a:cubicBezTo>
                  <a:cubicBezTo>
                    <a:pt x="4807" y="45"/>
                    <a:pt x="4599" y="1"/>
                    <a:pt x="4394"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74"/>
            <p:cNvSpPr/>
            <p:nvPr/>
          </p:nvSpPr>
          <p:spPr>
            <a:xfrm>
              <a:off x="9940400" y="549375"/>
              <a:ext cx="719125" cy="522175"/>
            </a:xfrm>
            <a:custGeom>
              <a:rect b="b" l="l" r="r" t="t"/>
              <a:pathLst>
                <a:path extrusionOk="0" h="20887" w="28765">
                  <a:moveTo>
                    <a:pt x="4130" y="1"/>
                  </a:moveTo>
                  <a:cubicBezTo>
                    <a:pt x="3240" y="1348"/>
                    <a:pt x="2433" y="2751"/>
                    <a:pt x="1746" y="4196"/>
                  </a:cubicBezTo>
                  <a:cubicBezTo>
                    <a:pt x="1001" y="5771"/>
                    <a:pt x="401" y="7404"/>
                    <a:pt x="1" y="9084"/>
                  </a:cubicBezTo>
                  <a:cubicBezTo>
                    <a:pt x="648" y="9401"/>
                    <a:pt x="1371" y="9754"/>
                    <a:pt x="2154" y="10134"/>
                  </a:cubicBezTo>
                  <a:cubicBezTo>
                    <a:pt x="2674" y="10388"/>
                    <a:pt x="3220" y="10655"/>
                    <a:pt x="3789" y="10932"/>
                  </a:cubicBezTo>
                  <a:cubicBezTo>
                    <a:pt x="9214" y="13571"/>
                    <a:pt x="16576" y="17132"/>
                    <a:pt x="21529" y="19435"/>
                  </a:cubicBezTo>
                  <a:cubicBezTo>
                    <a:pt x="22127" y="19714"/>
                    <a:pt x="22688" y="19972"/>
                    <a:pt x="23209" y="20211"/>
                  </a:cubicBezTo>
                  <a:cubicBezTo>
                    <a:pt x="23758" y="20461"/>
                    <a:pt x="24260" y="20689"/>
                    <a:pt x="24707" y="20887"/>
                  </a:cubicBezTo>
                  <a:cubicBezTo>
                    <a:pt x="25316" y="19441"/>
                    <a:pt x="26155" y="17510"/>
                    <a:pt x="26772" y="16094"/>
                  </a:cubicBezTo>
                  <a:cubicBezTo>
                    <a:pt x="27185" y="15155"/>
                    <a:pt x="27499" y="14442"/>
                    <a:pt x="27590" y="14250"/>
                  </a:cubicBezTo>
                  <a:cubicBezTo>
                    <a:pt x="27848" y="13696"/>
                    <a:pt x="28340" y="12950"/>
                    <a:pt x="28765" y="12162"/>
                  </a:cubicBezTo>
                  <a:cubicBezTo>
                    <a:pt x="28733" y="12127"/>
                    <a:pt x="28706" y="12093"/>
                    <a:pt x="28680" y="12061"/>
                  </a:cubicBezTo>
                  <a:cubicBezTo>
                    <a:pt x="28622" y="11990"/>
                    <a:pt x="28139" y="11696"/>
                    <a:pt x="26961" y="11067"/>
                  </a:cubicBezTo>
                  <a:cubicBezTo>
                    <a:pt x="26609" y="10881"/>
                    <a:pt x="26194" y="10664"/>
                    <a:pt x="25710" y="10414"/>
                  </a:cubicBezTo>
                  <a:cubicBezTo>
                    <a:pt x="22751" y="8888"/>
                    <a:pt x="17200" y="6149"/>
                    <a:pt x="7392" y="1532"/>
                  </a:cubicBezTo>
                  <a:cubicBezTo>
                    <a:pt x="6959" y="1327"/>
                    <a:pt x="6517" y="1119"/>
                    <a:pt x="6064" y="909"/>
                  </a:cubicBezTo>
                  <a:cubicBezTo>
                    <a:pt x="5436" y="615"/>
                    <a:pt x="4791" y="312"/>
                    <a:pt x="4130"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74"/>
            <p:cNvSpPr/>
            <p:nvPr/>
          </p:nvSpPr>
          <p:spPr>
            <a:xfrm>
              <a:off x="10478625" y="809700"/>
              <a:ext cx="135800" cy="244950"/>
            </a:xfrm>
            <a:custGeom>
              <a:rect b="b" l="l" r="r" t="t"/>
              <a:pathLst>
                <a:path extrusionOk="0" h="9798" w="5432">
                  <a:moveTo>
                    <a:pt x="4181" y="1"/>
                  </a:moveTo>
                  <a:cubicBezTo>
                    <a:pt x="2164" y="2651"/>
                    <a:pt x="639" y="5750"/>
                    <a:pt x="0" y="9022"/>
                  </a:cubicBezTo>
                  <a:cubicBezTo>
                    <a:pt x="598" y="9301"/>
                    <a:pt x="1159" y="9559"/>
                    <a:pt x="1680" y="9798"/>
                  </a:cubicBezTo>
                  <a:cubicBezTo>
                    <a:pt x="2164" y="7696"/>
                    <a:pt x="2791" y="5655"/>
                    <a:pt x="3733" y="3689"/>
                  </a:cubicBezTo>
                  <a:cubicBezTo>
                    <a:pt x="4234" y="2645"/>
                    <a:pt x="4796" y="1625"/>
                    <a:pt x="5432" y="654"/>
                  </a:cubicBezTo>
                  <a:cubicBezTo>
                    <a:pt x="5080" y="467"/>
                    <a:pt x="4665" y="249"/>
                    <a:pt x="4181"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74"/>
            <p:cNvSpPr/>
            <p:nvPr/>
          </p:nvSpPr>
          <p:spPr>
            <a:xfrm>
              <a:off x="9994225" y="572075"/>
              <a:ext cx="130975" cy="250625"/>
            </a:xfrm>
            <a:custGeom>
              <a:rect b="b" l="l" r="r" t="t"/>
              <a:pathLst>
                <a:path extrusionOk="0" h="10025" w="5239">
                  <a:moveTo>
                    <a:pt x="3913" y="1"/>
                  </a:moveTo>
                  <a:cubicBezTo>
                    <a:pt x="1945" y="2732"/>
                    <a:pt x="508" y="5901"/>
                    <a:pt x="1" y="9226"/>
                  </a:cubicBezTo>
                  <a:cubicBezTo>
                    <a:pt x="521" y="9480"/>
                    <a:pt x="1067" y="9747"/>
                    <a:pt x="1636" y="10024"/>
                  </a:cubicBezTo>
                  <a:cubicBezTo>
                    <a:pt x="2147" y="7654"/>
                    <a:pt x="2808" y="5355"/>
                    <a:pt x="3863" y="3153"/>
                  </a:cubicBezTo>
                  <a:cubicBezTo>
                    <a:pt x="4276" y="2287"/>
                    <a:pt x="4736" y="1442"/>
                    <a:pt x="5239" y="624"/>
                  </a:cubicBezTo>
                  <a:cubicBezTo>
                    <a:pt x="4806" y="419"/>
                    <a:pt x="4364" y="211"/>
                    <a:pt x="3913"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74"/>
            <p:cNvSpPr/>
            <p:nvPr/>
          </p:nvSpPr>
          <p:spPr>
            <a:xfrm>
              <a:off x="10089375" y="701475"/>
              <a:ext cx="396275" cy="208950"/>
            </a:xfrm>
            <a:custGeom>
              <a:rect b="b" l="l" r="r" t="t"/>
              <a:pathLst>
                <a:path extrusionOk="0" h="8358" w="15851">
                  <a:moveTo>
                    <a:pt x="1347" y="1"/>
                  </a:moveTo>
                  <a:cubicBezTo>
                    <a:pt x="645" y="1"/>
                    <a:pt x="0" y="844"/>
                    <a:pt x="451" y="1664"/>
                  </a:cubicBezTo>
                  <a:cubicBezTo>
                    <a:pt x="1852" y="4212"/>
                    <a:pt x="4116" y="6900"/>
                    <a:pt x="7270" y="6900"/>
                  </a:cubicBezTo>
                  <a:cubicBezTo>
                    <a:pt x="7331" y="6900"/>
                    <a:pt x="7392" y="6899"/>
                    <a:pt x="7454" y="6897"/>
                  </a:cubicBezTo>
                  <a:cubicBezTo>
                    <a:pt x="8762" y="6853"/>
                    <a:pt x="9896" y="6185"/>
                    <a:pt x="11165" y="5980"/>
                  </a:cubicBezTo>
                  <a:cubicBezTo>
                    <a:pt x="11318" y="5955"/>
                    <a:pt x="11462" y="5944"/>
                    <a:pt x="11597" y="5944"/>
                  </a:cubicBezTo>
                  <a:cubicBezTo>
                    <a:pt x="13155" y="5944"/>
                    <a:pt x="13629" y="7479"/>
                    <a:pt x="14879" y="8254"/>
                  </a:cubicBezTo>
                  <a:cubicBezTo>
                    <a:pt x="14988" y="8321"/>
                    <a:pt x="15130" y="8358"/>
                    <a:pt x="15269" y="8358"/>
                  </a:cubicBezTo>
                  <a:cubicBezTo>
                    <a:pt x="15539" y="8358"/>
                    <a:pt x="15801" y="8220"/>
                    <a:pt x="15810" y="7894"/>
                  </a:cubicBezTo>
                  <a:cubicBezTo>
                    <a:pt x="15851" y="6499"/>
                    <a:pt x="14923" y="5072"/>
                    <a:pt x="13787" y="4295"/>
                  </a:cubicBezTo>
                  <a:cubicBezTo>
                    <a:pt x="13107" y="3829"/>
                    <a:pt x="12392" y="3643"/>
                    <a:pt x="11653" y="3643"/>
                  </a:cubicBezTo>
                  <a:cubicBezTo>
                    <a:pt x="11118" y="3643"/>
                    <a:pt x="10570" y="3741"/>
                    <a:pt x="10015" y="3900"/>
                  </a:cubicBezTo>
                  <a:cubicBezTo>
                    <a:pt x="9013" y="4187"/>
                    <a:pt x="8100" y="4599"/>
                    <a:pt x="7136" y="4599"/>
                  </a:cubicBezTo>
                  <a:cubicBezTo>
                    <a:pt x="6707" y="4599"/>
                    <a:pt x="6269" y="4517"/>
                    <a:pt x="5808" y="4307"/>
                  </a:cubicBezTo>
                  <a:cubicBezTo>
                    <a:pt x="4130" y="3539"/>
                    <a:pt x="3192" y="1867"/>
                    <a:pt x="2140" y="445"/>
                  </a:cubicBezTo>
                  <a:cubicBezTo>
                    <a:pt x="1909" y="131"/>
                    <a:pt x="1624" y="1"/>
                    <a:pt x="1347"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74"/>
            <p:cNvSpPr/>
            <p:nvPr/>
          </p:nvSpPr>
          <p:spPr>
            <a:xfrm>
              <a:off x="10809125" y="1040625"/>
              <a:ext cx="368525" cy="231825"/>
            </a:xfrm>
            <a:custGeom>
              <a:rect b="b" l="l" r="r" t="t"/>
              <a:pathLst>
                <a:path extrusionOk="0" h="9273" w="14741">
                  <a:moveTo>
                    <a:pt x="1540" y="1"/>
                  </a:moveTo>
                  <a:cubicBezTo>
                    <a:pt x="744" y="1"/>
                    <a:pt x="0" y="865"/>
                    <a:pt x="325" y="1724"/>
                  </a:cubicBezTo>
                  <a:cubicBezTo>
                    <a:pt x="994" y="3494"/>
                    <a:pt x="2421" y="5090"/>
                    <a:pt x="3779" y="6389"/>
                  </a:cubicBezTo>
                  <a:cubicBezTo>
                    <a:pt x="4513" y="7091"/>
                    <a:pt x="5458" y="7558"/>
                    <a:pt x="6410" y="7558"/>
                  </a:cubicBezTo>
                  <a:cubicBezTo>
                    <a:pt x="6981" y="7558"/>
                    <a:pt x="7554" y="7390"/>
                    <a:pt x="8087" y="7004"/>
                  </a:cubicBezTo>
                  <a:cubicBezTo>
                    <a:pt x="8686" y="6571"/>
                    <a:pt x="9097" y="5968"/>
                    <a:pt x="9469" y="5340"/>
                  </a:cubicBezTo>
                  <a:cubicBezTo>
                    <a:pt x="9493" y="5298"/>
                    <a:pt x="9539" y="5235"/>
                    <a:pt x="9591" y="5158"/>
                  </a:cubicBezTo>
                  <a:cubicBezTo>
                    <a:pt x="10901" y="6193"/>
                    <a:pt x="11714" y="7510"/>
                    <a:pt x="12681" y="8839"/>
                  </a:cubicBezTo>
                  <a:cubicBezTo>
                    <a:pt x="12900" y="9139"/>
                    <a:pt x="13219" y="9272"/>
                    <a:pt x="13537" y="9272"/>
                  </a:cubicBezTo>
                  <a:cubicBezTo>
                    <a:pt x="14140" y="9272"/>
                    <a:pt x="14740" y="8795"/>
                    <a:pt x="14648" y="8080"/>
                  </a:cubicBezTo>
                  <a:cubicBezTo>
                    <a:pt x="14446" y="6497"/>
                    <a:pt x="13547" y="4898"/>
                    <a:pt x="12494" y="3726"/>
                  </a:cubicBezTo>
                  <a:cubicBezTo>
                    <a:pt x="11676" y="2817"/>
                    <a:pt x="10497" y="1565"/>
                    <a:pt x="9177" y="1565"/>
                  </a:cubicBezTo>
                  <a:cubicBezTo>
                    <a:pt x="8944" y="1565"/>
                    <a:pt x="8706" y="1604"/>
                    <a:pt x="8466" y="1691"/>
                  </a:cubicBezTo>
                  <a:cubicBezTo>
                    <a:pt x="7748" y="1950"/>
                    <a:pt x="7321" y="2561"/>
                    <a:pt x="6986" y="3210"/>
                  </a:cubicBezTo>
                  <a:cubicBezTo>
                    <a:pt x="6867" y="3444"/>
                    <a:pt x="6547" y="4468"/>
                    <a:pt x="6245" y="4526"/>
                  </a:cubicBezTo>
                  <a:cubicBezTo>
                    <a:pt x="6233" y="4528"/>
                    <a:pt x="6220" y="4529"/>
                    <a:pt x="6207" y="4529"/>
                  </a:cubicBezTo>
                  <a:cubicBezTo>
                    <a:pt x="5686" y="4529"/>
                    <a:pt x="4475" y="2792"/>
                    <a:pt x="4225" y="2481"/>
                  </a:cubicBezTo>
                  <a:cubicBezTo>
                    <a:pt x="3604" y="1713"/>
                    <a:pt x="3033" y="962"/>
                    <a:pt x="2292" y="300"/>
                  </a:cubicBezTo>
                  <a:cubicBezTo>
                    <a:pt x="2059" y="91"/>
                    <a:pt x="1797" y="1"/>
                    <a:pt x="1540"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8" name="Google Shape;1798;p74"/>
          <p:cNvGrpSpPr/>
          <p:nvPr/>
        </p:nvGrpSpPr>
        <p:grpSpPr>
          <a:xfrm>
            <a:off x="6909842" y="2930200"/>
            <a:ext cx="1157762" cy="1177420"/>
            <a:chOff x="-5107387" y="3465875"/>
            <a:chExt cx="1007100" cy="1024200"/>
          </a:xfrm>
        </p:grpSpPr>
        <p:sp>
          <p:nvSpPr>
            <p:cNvPr id="1799" name="Google Shape;1799;p74"/>
            <p:cNvSpPr/>
            <p:nvPr/>
          </p:nvSpPr>
          <p:spPr>
            <a:xfrm>
              <a:off x="-4363212" y="3611850"/>
              <a:ext cx="178850" cy="134450"/>
            </a:xfrm>
            <a:custGeom>
              <a:rect b="b" l="l" r="r" t="t"/>
              <a:pathLst>
                <a:path extrusionOk="0" h="5378" w="7154">
                  <a:moveTo>
                    <a:pt x="6040" y="0"/>
                  </a:moveTo>
                  <a:lnTo>
                    <a:pt x="0" y="2169"/>
                  </a:lnTo>
                  <a:lnTo>
                    <a:pt x="1225" y="5377"/>
                  </a:lnTo>
                  <a:lnTo>
                    <a:pt x="7153" y="2587"/>
                  </a:lnTo>
                  <a:lnTo>
                    <a:pt x="5511" y="1812"/>
                  </a:lnTo>
                  <a:lnTo>
                    <a:pt x="6040" y="0"/>
                  </a:ln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74"/>
            <p:cNvSpPr/>
            <p:nvPr/>
          </p:nvSpPr>
          <p:spPr>
            <a:xfrm>
              <a:off x="-4317687" y="3746825"/>
              <a:ext cx="178850" cy="134450"/>
            </a:xfrm>
            <a:custGeom>
              <a:rect b="b" l="l" r="r" t="t"/>
              <a:pathLst>
                <a:path extrusionOk="0" h="5378" w="7154">
                  <a:moveTo>
                    <a:pt x="6041" y="0"/>
                  </a:moveTo>
                  <a:lnTo>
                    <a:pt x="1" y="2169"/>
                  </a:lnTo>
                  <a:lnTo>
                    <a:pt x="1226" y="5377"/>
                  </a:lnTo>
                  <a:lnTo>
                    <a:pt x="7154" y="2585"/>
                  </a:lnTo>
                  <a:lnTo>
                    <a:pt x="5512" y="1812"/>
                  </a:lnTo>
                  <a:lnTo>
                    <a:pt x="6041" y="0"/>
                  </a:ln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74"/>
            <p:cNvSpPr/>
            <p:nvPr/>
          </p:nvSpPr>
          <p:spPr>
            <a:xfrm>
              <a:off x="-4279137" y="3866200"/>
              <a:ext cx="178850" cy="134450"/>
            </a:xfrm>
            <a:custGeom>
              <a:rect b="b" l="l" r="r" t="t"/>
              <a:pathLst>
                <a:path extrusionOk="0" h="5378" w="7154">
                  <a:moveTo>
                    <a:pt x="6040" y="1"/>
                  </a:moveTo>
                  <a:lnTo>
                    <a:pt x="0" y="2169"/>
                  </a:lnTo>
                  <a:lnTo>
                    <a:pt x="1226" y="5378"/>
                  </a:lnTo>
                  <a:lnTo>
                    <a:pt x="7153" y="2587"/>
                  </a:lnTo>
                  <a:lnTo>
                    <a:pt x="5512" y="1812"/>
                  </a:lnTo>
                  <a:lnTo>
                    <a:pt x="6040" y="1"/>
                  </a:ln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74"/>
            <p:cNvSpPr/>
            <p:nvPr/>
          </p:nvSpPr>
          <p:spPr>
            <a:xfrm>
              <a:off x="-5107387" y="3465875"/>
              <a:ext cx="986700" cy="1024200"/>
            </a:xfrm>
            <a:custGeom>
              <a:rect b="b" l="l" r="r" t="t"/>
              <a:pathLst>
                <a:path extrusionOk="0" h="40968" w="39468">
                  <a:moveTo>
                    <a:pt x="29662" y="0"/>
                  </a:moveTo>
                  <a:cubicBezTo>
                    <a:pt x="20439" y="1674"/>
                    <a:pt x="11690" y="3978"/>
                    <a:pt x="6116" y="5569"/>
                  </a:cubicBezTo>
                  <a:cubicBezTo>
                    <a:pt x="5255" y="5816"/>
                    <a:pt x="4470" y="6045"/>
                    <a:pt x="3771" y="6251"/>
                  </a:cubicBezTo>
                  <a:cubicBezTo>
                    <a:pt x="1388" y="6956"/>
                    <a:pt x="0" y="7406"/>
                    <a:pt x="0" y="7406"/>
                  </a:cubicBezTo>
                  <a:cubicBezTo>
                    <a:pt x="1405" y="17936"/>
                    <a:pt x="9124" y="40968"/>
                    <a:pt x="9124" y="40968"/>
                  </a:cubicBezTo>
                  <a:cubicBezTo>
                    <a:pt x="10992" y="40708"/>
                    <a:pt x="13011" y="40349"/>
                    <a:pt x="15093" y="39931"/>
                  </a:cubicBezTo>
                  <a:cubicBezTo>
                    <a:pt x="26387" y="37663"/>
                    <a:pt x="39468" y="33606"/>
                    <a:pt x="39468" y="33606"/>
                  </a:cubicBezTo>
                  <a:cubicBezTo>
                    <a:pt x="39384" y="33232"/>
                    <a:pt x="39291" y="32845"/>
                    <a:pt x="39194" y="32444"/>
                  </a:cubicBezTo>
                  <a:cubicBezTo>
                    <a:pt x="36519" y="21353"/>
                    <a:pt x="29662" y="0"/>
                    <a:pt x="29662"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74"/>
            <p:cNvSpPr/>
            <p:nvPr/>
          </p:nvSpPr>
          <p:spPr>
            <a:xfrm>
              <a:off x="-5107387" y="3605100"/>
              <a:ext cx="377325" cy="884975"/>
            </a:xfrm>
            <a:custGeom>
              <a:rect b="b" l="l" r="r" t="t"/>
              <a:pathLst>
                <a:path extrusionOk="0" h="35399" w="15093">
                  <a:moveTo>
                    <a:pt x="6116" y="0"/>
                  </a:moveTo>
                  <a:cubicBezTo>
                    <a:pt x="5255" y="247"/>
                    <a:pt x="4470" y="476"/>
                    <a:pt x="3771" y="682"/>
                  </a:cubicBezTo>
                  <a:cubicBezTo>
                    <a:pt x="1388" y="1387"/>
                    <a:pt x="0" y="1837"/>
                    <a:pt x="0" y="1837"/>
                  </a:cubicBezTo>
                  <a:cubicBezTo>
                    <a:pt x="1405" y="12367"/>
                    <a:pt x="9124" y="35399"/>
                    <a:pt x="9124" y="35399"/>
                  </a:cubicBezTo>
                  <a:cubicBezTo>
                    <a:pt x="10992" y="35139"/>
                    <a:pt x="13011" y="34780"/>
                    <a:pt x="15093" y="34362"/>
                  </a:cubicBezTo>
                  <a:cubicBezTo>
                    <a:pt x="13159" y="27860"/>
                    <a:pt x="9772" y="16337"/>
                    <a:pt x="8538" y="11976"/>
                  </a:cubicBezTo>
                  <a:cubicBezTo>
                    <a:pt x="8326" y="11223"/>
                    <a:pt x="8178" y="10683"/>
                    <a:pt x="8111" y="10419"/>
                  </a:cubicBezTo>
                  <a:cubicBezTo>
                    <a:pt x="7343" y="7350"/>
                    <a:pt x="7017" y="3396"/>
                    <a:pt x="6116" y="0"/>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74"/>
            <p:cNvSpPr/>
            <p:nvPr/>
          </p:nvSpPr>
          <p:spPr>
            <a:xfrm>
              <a:off x="-4778062" y="3747875"/>
              <a:ext cx="446225" cy="352950"/>
            </a:xfrm>
            <a:custGeom>
              <a:rect b="b" l="l" r="r" t="t"/>
              <a:pathLst>
                <a:path extrusionOk="0" h="14118" w="17849">
                  <a:moveTo>
                    <a:pt x="13982" y="1"/>
                  </a:moveTo>
                  <a:cubicBezTo>
                    <a:pt x="9409" y="1034"/>
                    <a:pt x="3684" y="2980"/>
                    <a:pt x="1063" y="3904"/>
                  </a:cubicBezTo>
                  <a:cubicBezTo>
                    <a:pt x="1264" y="4843"/>
                    <a:pt x="951" y="5891"/>
                    <a:pt x="1" y="6372"/>
                  </a:cubicBezTo>
                  <a:cubicBezTo>
                    <a:pt x="545" y="8870"/>
                    <a:pt x="1367" y="11443"/>
                    <a:pt x="1904" y="13013"/>
                  </a:cubicBezTo>
                  <a:cubicBezTo>
                    <a:pt x="2016" y="12999"/>
                    <a:pt x="2124" y="12991"/>
                    <a:pt x="2229" y="12991"/>
                  </a:cubicBezTo>
                  <a:cubicBezTo>
                    <a:pt x="3090" y="12991"/>
                    <a:pt x="3720" y="13470"/>
                    <a:pt x="4063" y="14118"/>
                  </a:cubicBezTo>
                  <a:cubicBezTo>
                    <a:pt x="8335" y="13001"/>
                    <a:pt x="13695" y="11282"/>
                    <a:pt x="16392" y="10396"/>
                  </a:cubicBezTo>
                  <a:cubicBezTo>
                    <a:pt x="16373" y="9501"/>
                    <a:pt x="16825" y="8608"/>
                    <a:pt x="17848" y="8282"/>
                  </a:cubicBezTo>
                  <a:cubicBezTo>
                    <a:pt x="17310" y="5347"/>
                    <a:pt x="16618" y="2734"/>
                    <a:pt x="16168" y="1172"/>
                  </a:cubicBezTo>
                  <a:cubicBezTo>
                    <a:pt x="16059" y="1186"/>
                    <a:pt x="15953" y="1193"/>
                    <a:pt x="15851" y="1193"/>
                  </a:cubicBezTo>
                  <a:cubicBezTo>
                    <a:pt x="14960" y="1193"/>
                    <a:pt x="14317" y="682"/>
                    <a:pt x="13982"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05" name="Google Shape;1805;p74"/>
          <p:cNvSpPr/>
          <p:nvPr/>
        </p:nvSpPr>
        <p:spPr>
          <a:xfrm>
            <a:off x="5694649" y="2726537"/>
            <a:ext cx="206701" cy="278023"/>
          </a:xfrm>
          <a:custGeom>
            <a:rect b="b" l="l" r="r" t="t"/>
            <a:pathLst>
              <a:path extrusionOk="0" h="7960" w="5918">
                <a:moveTo>
                  <a:pt x="4609" y="0"/>
                </a:moveTo>
                <a:cubicBezTo>
                  <a:pt x="4596" y="6"/>
                  <a:pt x="4585" y="13"/>
                  <a:pt x="4574" y="20"/>
                </a:cubicBezTo>
                <a:cubicBezTo>
                  <a:pt x="4426" y="121"/>
                  <a:pt x="4220" y="182"/>
                  <a:pt x="4057" y="256"/>
                </a:cubicBezTo>
                <a:lnTo>
                  <a:pt x="1601" y="1377"/>
                </a:lnTo>
                <a:cubicBezTo>
                  <a:pt x="1758" y="1737"/>
                  <a:pt x="1928" y="2108"/>
                  <a:pt x="2164" y="2421"/>
                </a:cubicBezTo>
                <a:lnTo>
                  <a:pt x="3889" y="1672"/>
                </a:lnTo>
                <a:cubicBezTo>
                  <a:pt x="3906" y="1665"/>
                  <a:pt x="3923" y="1661"/>
                  <a:pt x="3941" y="1661"/>
                </a:cubicBezTo>
                <a:cubicBezTo>
                  <a:pt x="4034" y="1661"/>
                  <a:pt x="4120" y="1757"/>
                  <a:pt x="4077" y="1852"/>
                </a:cubicBezTo>
                <a:cubicBezTo>
                  <a:pt x="3548" y="3023"/>
                  <a:pt x="3019" y="4193"/>
                  <a:pt x="2489" y="5363"/>
                </a:cubicBezTo>
                <a:cubicBezTo>
                  <a:pt x="2463" y="5422"/>
                  <a:pt x="2413" y="5450"/>
                  <a:pt x="2358" y="5450"/>
                </a:cubicBezTo>
                <a:cubicBezTo>
                  <a:pt x="2341" y="5450"/>
                  <a:pt x="2324" y="5448"/>
                  <a:pt x="2306" y="5443"/>
                </a:cubicBezTo>
                <a:lnTo>
                  <a:pt x="452" y="4899"/>
                </a:lnTo>
                <a:cubicBezTo>
                  <a:pt x="301" y="5281"/>
                  <a:pt x="150" y="5661"/>
                  <a:pt x="1" y="6043"/>
                </a:cubicBezTo>
                <a:lnTo>
                  <a:pt x="5097" y="7960"/>
                </a:lnTo>
                <a:cubicBezTo>
                  <a:pt x="5259" y="7549"/>
                  <a:pt x="5421" y="7139"/>
                  <a:pt x="5583" y="6728"/>
                </a:cubicBezTo>
                <a:lnTo>
                  <a:pt x="3913" y="5977"/>
                </a:lnTo>
                <a:cubicBezTo>
                  <a:pt x="3841" y="5947"/>
                  <a:pt x="3806" y="5865"/>
                  <a:pt x="3833" y="5794"/>
                </a:cubicBezTo>
                <a:lnTo>
                  <a:pt x="5918" y="512"/>
                </a:lnTo>
                <a:cubicBezTo>
                  <a:pt x="5515" y="361"/>
                  <a:pt x="5088" y="229"/>
                  <a:pt x="4709" y="34"/>
                </a:cubicBezTo>
                <a:cubicBezTo>
                  <a:pt x="4677" y="17"/>
                  <a:pt x="4643" y="6"/>
                  <a:pt x="4609" y="0"/>
                </a:cubicBezTo>
                <a:close/>
              </a:path>
            </a:pathLst>
          </a:cu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74"/>
          <p:cNvSpPr/>
          <p:nvPr/>
        </p:nvSpPr>
        <p:spPr>
          <a:xfrm>
            <a:off x="5813783" y="3237554"/>
            <a:ext cx="252421" cy="300272"/>
          </a:xfrm>
          <a:custGeom>
            <a:rect b="b" l="l" r="r" t="t"/>
            <a:pathLst>
              <a:path extrusionOk="0" h="8597" w="7227">
                <a:moveTo>
                  <a:pt x="3068" y="1"/>
                </a:moveTo>
                <a:cubicBezTo>
                  <a:pt x="2790" y="1"/>
                  <a:pt x="2512" y="30"/>
                  <a:pt x="2245" y="73"/>
                </a:cubicBezTo>
                <a:cubicBezTo>
                  <a:pt x="1389" y="213"/>
                  <a:pt x="681" y="673"/>
                  <a:pt x="350" y="1492"/>
                </a:cubicBezTo>
                <a:cubicBezTo>
                  <a:pt x="1" y="2354"/>
                  <a:pt x="27" y="3416"/>
                  <a:pt x="247" y="4320"/>
                </a:cubicBezTo>
                <a:lnTo>
                  <a:pt x="1492" y="4225"/>
                </a:lnTo>
                <a:cubicBezTo>
                  <a:pt x="1331" y="3425"/>
                  <a:pt x="1219" y="2415"/>
                  <a:pt x="1765" y="1749"/>
                </a:cubicBezTo>
                <a:cubicBezTo>
                  <a:pt x="1962" y="1510"/>
                  <a:pt x="2215" y="1406"/>
                  <a:pt x="2491" y="1406"/>
                </a:cubicBezTo>
                <a:cubicBezTo>
                  <a:pt x="2647" y="1406"/>
                  <a:pt x="2812" y="1439"/>
                  <a:pt x="2978" y="1501"/>
                </a:cubicBezTo>
                <a:cubicBezTo>
                  <a:pt x="3403" y="1659"/>
                  <a:pt x="3783" y="2023"/>
                  <a:pt x="3899" y="2469"/>
                </a:cubicBezTo>
                <a:cubicBezTo>
                  <a:pt x="4023" y="2935"/>
                  <a:pt x="3832" y="3400"/>
                  <a:pt x="3611" y="3805"/>
                </a:cubicBezTo>
                <a:cubicBezTo>
                  <a:pt x="3264" y="4442"/>
                  <a:pt x="2859" y="5049"/>
                  <a:pt x="2455" y="5650"/>
                </a:cubicBezTo>
                <a:cubicBezTo>
                  <a:pt x="2232" y="5980"/>
                  <a:pt x="2015" y="6314"/>
                  <a:pt x="1791" y="6643"/>
                </a:cubicBezTo>
                <a:cubicBezTo>
                  <a:pt x="1718" y="6750"/>
                  <a:pt x="1405" y="7082"/>
                  <a:pt x="1398" y="7160"/>
                </a:cubicBezTo>
                <a:cubicBezTo>
                  <a:pt x="1374" y="7370"/>
                  <a:pt x="1640" y="7783"/>
                  <a:pt x="1718" y="7979"/>
                </a:cubicBezTo>
                <a:cubicBezTo>
                  <a:pt x="1799" y="8186"/>
                  <a:pt x="1879" y="8391"/>
                  <a:pt x="1959" y="8596"/>
                </a:cubicBezTo>
                <a:lnTo>
                  <a:pt x="7226" y="7183"/>
                </a:lnTo>
                <a:lnTo>
                  <a:pt x="6735" y="5664"/>
                </a:lnTo>
                <a:cubicBezTo>
                  <a:pt x="5812" y="5911"/>
                  <a:pt x="4888" y="6159"/>
                  <a:pt x="3963" y="6408"/>
                </a:cubicBezTo>
                <a:cubicBezTo>
                  <a:pt x="3952" y="6411"/>
                  <a:pt x="3941" y="6412"/>
                  <a:pt x="3930" y="6412"/>
                </a:cubicBezTo>
                <a:cubicBezTo>
                  <a:pt x="3816" y="6412"/>
                  <a:pt x="3732" y="6260"/>
                  <a:pt x="3827" y="6173"/>
                </a:cubicBezTo>
                <a:cubicBezTo>
                  <a:pt x="3977" y="6036"/>
                  <a:pt x="4082" y="5632"/>
                  <a:pt x="4171" y="5446"/>
                </a:cubicBezTo>
                <a:cubicBezTo>
                  <a:pt x="4331" y="5118"/>
                  <a:pt x="4493" y="4793"/>
                  <a:pt x="4650" y="4464"/>
                </a:cubicBezTo>
                <a:cubicBezTo>
                  <a:pt x="4972" y="3791"/>
                  <a:pt x="5457" y="3107"/>
                  <a:pt x="5468" y="2337"/>
                </a:cubicBezTo>
                <a:cubicBezTo>
                  <a:pt x="5478" y="1575"/>
                  <a:pt x="5116" y="750"/>
                  <a:pt x="4455" y="345"/>
                </a:cubicBezTo>
                <a:cubicBezTo>
                  <a:pt x="4039" y="89"/>
                  <a:pt x="3554" y="1"/>
                  <a:pt x="3068"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07" name="Google Shape;1807;p74"/>
          <p:cNvGrpSpPr/>
          <p:nvPr/>
        </p:nvGrpSpPr>
        <p:grpSpPr>
          <a:xfrm>
            <a:off x="6309720" y="3285200"/>
            <a:ext cx="225562" cy="228670"/>
            <a:chOff x="4453075" y="4781675"/>
            <a:chExt cx="161450" cy="163675"/>
          </a:xfrm>
        </p:grpSpPr>
        <p:sp>
          <p:nvSpPr>
            <p:cNvPr id="1808" name="Google Shape;1808;p74"/>
            <p:cNvSpPr/>
            <p:nvPr/>
          </p:nvSpPr>
          <p:spPr>
            <a:xfrm>
              <a:off x="4504800" y="4793200"/>
              <a:ext cx="1750" cy="1225"/>
            </a:xfrm>
            <a:custGeom>
              <a:rect b="b" l="l" r="r" t="t"/>
              <a:pathLst>
                <a:path extrusionOk="0" h="49" w="70">
                  <a:moveTo>
                    <a:pt x="68" y="1"/>
                  </a:moveTo>
                  <a:lnTo>
                    <a:pt x="68" y="1"/>
                  </a:lnTo>
                  <a:cubicBezTo>
                    <a:pt x="63" y="2"/>
                    <a:pt x="59" y="5"/>
                    <a:pt x="54" y="6"/>
                  </a:cubicBezTo>
                  <a:cubicBezTo>
                    <a:pt x="0" y="21"/>
                    <a:pt x="18" y="49"/>
                    <a:pt x="39" y="49"/>
                  </a:cubicBezTo>
                  <a:cubicBezTo>
                    <a:pt x="54" y="49"/>
                    <a:pt x="70" y="36"/>
                    <a:pt x="68" y="1"/>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74"/>
            <p:cNvSpPr/>
            <p:nvPr/>
          </p:nvSpPr>
          <p:spPr>
            <a:xfrm>
              <a:off x="4453075" y="4781675"/>
              <a:ext cx="161450" cy="163675"/>
            </a:xfrm>
            <a:custGeom>
              <a:rect b="b" l="l" r="r" t="t"/>
              <a:pathLst>
                <a:path extrusionOk="0" h="6547" w="6458">
                  <a:moveTo>
                    <a:pt x="3485" y="1"/>
                  </a:moveTo>
                  <a:cubicBezTo>
                    <a:pt x="3249" y="1"/>
                    <a:pt x="3012" y="36"/>
                    <a:pt x="2781" y="114"/>
                  </a:cubicBezTo>
                  <a:cubicBezTo>
                    <a:pt x="2594" y="176"/>
                    <a:pt x="2418" y="263"/>
                    <a:pt x="2254" y="370"/>
                  </a:cubicBezTo>
                  <a:cubicBezTo>
                    <a:pt x="2223" y="391"/>
                    <a:pt x="2179" y="438"/>
                    <a:pt x="2142" y="459"/>
                  </a:cubicBezTo>
                  <a:cubicBezTo>
                    <a:pt x="2242" y="760"/>
                    <a:pt x="2293" y="1091"/>
                    <a:pt x="2355" y="1408"/>
                  </a:cubicBezTo>
                  <a:cubicBezTo>
                    <a:pt x="2628" y="1203"/>
                    <a:pt x="2944" y="1104"/>
                    <a:pt x="3271" y="1104"/>
                  </a:cubicBezTo>
                  <a:cubicBezTo>
                    <a:pt x="3460" y="1104"/>
                    <a:pt x="3651" y="1137"/>
                    <a:pt x="3841" y="1201"/>
                  </a:cubicBezTo>
                  <a:cubicBezTo>
                    <a:pt x="4313" y="1363"/>
                    <a:pt x="4775" y="1761"/>
                    <a:pt x="4444" y="2266"/>
                  </a:cubicBezTo>
                  <a:cubicBezTo>
                    <a:pt x="4201" y="2635"/>
                    <a:pt x="3771" y="2759"/>
                    <a:pt x="3303" y="2759"/>
                  </a:cubicBezTo>
                  <a:cubicBezTo>
                    <a:pt x="2781" y="2759"/>
                    <a:pt x="2213" y="2605"/>
                    <a:pt x="1808" y="2468"/>
                  </a:cubicBezTo>
                  <a:cubicBezTo>
                    <a:pt x="1740" y="2606"/>
                    <a:pt x="1671" y="2743"/>
                    <a:pt x="1600" y="2881"/>
                  </a:cubicBezTo>
                  <a:cubicBezTo>
                    <a:pt x="1577" y="2927"/>
                    <a:pt x="1462" y="3088"/>
                    <a:pt x="1480" y="3155"/>
                  </a:cubicBezTo>
                  <a:cubicBezTo>
                    <a:pt x="1505" y="3242"/>
                    <a:pt x="2263" y="3423"/>
                    <a:pt x="2376" y="3469"/>
                  </a:cubicBezTo>
                  <a:cubicBezTo>
                    <a:pt x="2676" y="3589"/>
                    <a:pt x="3077" y="3727"/>
                    <a:pt x="3236" y="4036"/>
                  </a:cubicBezTo>
                  <a:cubicBezTo>
                    <a:pt x="3403" y="4360"/>
                    <a:pt x="3197" y="4729"/>
                    <a:pt x="2958" y="4956"/>
                  </a:cubicBezTo>
                  <a:cubicBezTo>
                    <a:pt x="2787" y="5118"/>
                    <a:pt x="2601" y="5185"/>
                    <a:pt x="2406" y="5185"/>
                  </a:cubicBezTo>
                  <a:cubicBezTo>
                    <a:pt x="2246" y="5185"/>
                    <a:pt x="2080" y="5140"/>
                    <a:pt x="1909" y="5066"/>
                  </a:cubicBezTo>
                  <a:cubicBezTo>
                    <a:pt x="1667" y="4960"/>
                    <a:pt x="1443" y="4809"/>
                    <a:pt x="1231" y="4653"/>
                  </a:cubicBezTo>
                  <a:cubicBezTo>
                    <a:pt x="1053" y="4521"/>
                    <a:pt x="807" y="4228"/>
                    <a:pt x="600" y="4162"/>
                  </a:cubicBezTo>
                  <a:cubicBezTo>
                    <a:pt x="524" y="4139"/>
                    <a:pt x="535" y="4094"/>
                    <a:pt x="533" y="4094"/>
                  </a:cubicBezTo>
                  <a:lnTo>
                    <a:pt x="533" y="4094"/>
                  </a:lnTo>
                  <a:cubicBezTo>
                    <a:pt x="532" y="4094"/>
                    <a:pt x="525" y="4118"/>
                    <a:pt x="474" y="4192"/>
                  </a:cubicBezTo>
                  <a:cubicBezTo>
                    <a:pt x="423" y="4265"/>
                    <a:pt x="401" y="4386"/>
                    <a:pt x="366" y="4468"/>
                  </a:cubicBezTo>
                  <a:cubicBezTo>
                    <a:pt x="252" y="4750"/>
                    <a:pt x="1" y="5086"/>
                    <a:pt x="298" y="5357"/>
                  </a:cubicBezTo>
                  <a:cubicBezTo>
                    <a:pt x="681" y="5702"/>
                    <a:pt x="1218" y="5954"/>
                    <a:pt x="1688" y="6150"/>
                  </a:cubicBezTo>
                  <a:cubicBezTo>
                    <a:pt x="2169" y="6352"/>
                    <a:pt x="2690" y="6519"/>
                    <a:pt x="3214" y="6545"/>
                  </a:cubicBezTo>
                  <a:cubicBezTo>
                    <a:pt x="3243" y="6546"/>
                    <a:pt x="3273" y="6547"/>
                    <a:pt x="3302" y="6547"/>
                  </a:cubicBezTo>
                  <a:cubicBezTo>
                    <a:pt x="4521" y="6547"/>
                    <a:pt x="5315" y="5353"/>
                    <a:pt x="4636" y="4254"/>
                  </a:cubicBezTo>
                  <a:cubicBezTo>
                    <a:pt x="4522" y="4068"/>
                    <a:pt x="4385" y="3867"/>
                    <a:pt x="4514" y="3660"/>
                  </a:cubicBezTo>
                  <a:cubicBezTo>
                    <a:pt x="4610" y="3508"/>
                    <a:pt x="4845" y="3385"/>
                    <a:pt x="4988" y="3283"/>
                  </a:cubicBezTo>
                  <a:cubicBezTo>
                    <a:pt x="5173" y="3151"/>
                    <a:pt x="5365" y="3026"/>
                    <a:pt x="5531" y="2870"/>
                  </a:cubicBezTo>
                  <a:cubicBezTo>
                    <a:pt x="6458" y="1992"/>
                    <a:pt x="5751" y="853"/>
                    <a:pt x="4821" y="357"/>
                  </a:cubicBezTo>
                  <a:cubicBezTo>
                    <a:pt x="4407" y="137"/>
                    <a:pt x="3947" y="1"/>
                    <a:pt x="3485" y="1"/>
                  </a:cubicBezTo>
                  <a:close/>
                </a:path>
              </a:pathLst>
            </a:cu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3" name="Shape 1813"/>
        <p:cNvGrpSpPr/>
        <p:nvPr/>
      </p:nvGrpSpPr>
      <p:grpSpPr>
        <a:xfrm>
          <a:off x="0" y="0"/>
          <a:ext cx="0" cy="0"/>
          <a:chOff x="0" y="0"/>
          <a:chExt cx="0" cy="0"/>
        </a:xfrm>
      </p:grpSpPr>
      <p:sp>
        <p:nvSpPr>
          <p:cNvPr id="1814" name="Google Shape;1814;p7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Math Cap!</a:t>
            </a:r>
            <a:endParaRPr/>
          </a:p>
        </p:txBody>
      </p:sp>
      <p:sp>
        <p:nvSpPr>
          <p:cNvPr id="1815" name="Google Shape;1815;p75"/>
          <p:cNvSpPr txBox="1"/>
          <p:nvPr>
            <p:ph idx="1" type="body"/>
          </p:nvPr>
        </p:nvSpPr>
        <p:spPr>
          <a:xfrm>
            <a:off x="720000" y="1547400"/>
            <a:ext cx="6114300" cy="221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Look at these fractions:</a:t>
            </a:r>
            <a:endParaRPr sz="1700"/>
          </a:p>
          <a:p>
            <a:pPr indent="0" lvl="0" marL="0" rtl="0" algn="l">
              <a:spcBef>
                <a:spcPts val="0"/>
              </a:spcBef>
              <a:spcAft>
                <a:spcPts val="0"/>
              </a:spcAft>
              <a:buNone/>
            </a:pPr>
            <a:r>
              <a:rPr lang="en" sz="1700"/>
              <a:t>🟠 ¾ </a:t>
            </a:r>
            <a:endParaRPr sz="1700"/>
          </a:p>
          <a:p>
            <a:pPr indent="0" lvl="0" marL="0" rtl="0" algn="l">
              <a:spcBef>
                <a:spcPts val="0"/>
              </a:spcBef>
              <a:spcAft>
                <a:spcPts val="0"/>
              </a:spcAft>
              <a:buNone/>
            </a:pPr>
            <a:r>
              <a:rPr lang="en" sz="1700"/>
              <a:t>🔵 5/5</a:t>
            </a:r>
            <a:endParaRPr sz="1700"/>
          </a:p>
          <a:p>
            <a:pPr indent="0" lvl="0" marL="0" rtl="0" algn="l">
              <a:spcBef>
                <a:spcPts val="0"/>
              </a:spcBef>
              <a:spcAft>
                <a:spcPts val="0"/>
              </a:spcAft>
              <a:buNone/>
            </a:pPr>
            <a:r>
              <a:rPr lang="en" sz="1700"/>
              <a:t>🟢 1  ⅔ </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 Can you guess what type of fraction each one is?</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 Share your thinking with the class!</a:t>
            </a:r>
            <a:endParaRPr sz="17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9" name="Shape 1819"/>
        <p:cNvGrpSpPr/>
        <p:nvPr/>
      </p:nvGrpSpPr>
      <p:grpSpPr>
        <a:xfrm>
          <a:off x="0" y="0"/>
          <a:ext cx="0" cy="0"/>
          <a:chOff x="0" y="0"/>
          <a:chExt cx="0" cy="0"/>
        </a:xfrm>
      </p:grpSpPr>
      <p:sp>
        <p:nvSpPr>
          <p:cNvPr id="1820" name="Google Shape;1820;p7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Match the Fraction to the Term</a:t>
            </a:r>
            <a:endParaRPr/>
          </a:p>
        </p:txBody>
      </p:sp>
      <p:sp>
        <p:nvSpPr>
          <p:cNvPr id="1821" name="Google Shape;1821;p76"/>
          <p:cNvSpPr txBox="1"/>
          <p:nvPr>
            <p:ph idx="1" type="body"/>
          </p:nvPr>
        </p:nvSpPr>
        <p:spPr>
          <a:xfrm>
            <a:off x="2481700" y="1571250"/>
            <a:ext cx="1710300" cy="221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¾</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11/5</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2 ½</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sp>
        <p:nvSpPr>
          <p:cNvPr id="1822" name="Google Shape;1822;p76"/>
          <p:cNvSpPr txBox="1"/>
          <p:nvPr/>
        </p:nvSpPr>
        <p:spPr>
          <a:xfrm>
            <a:off x="4899675" y="1571250"/>
            <a:ext cx="24222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Barlow"/>
                <a:ea typeface="Barlow"/>
                <a:cs typeface="Barlow"/>
                <a:sym typeface="Barlow"/>
              </a:rPr>
              <a:t>Mixed Fraction</a:t>
            </a:r>
            <a:endParaRPr sz="1800">
              <a:solidFill>
                <a:schemeClr val="dk2"/>
              </a:solidFill>
              <a:latin typeface="Barlow"/>
              <a:ea typeface="Barlow"/>
              <a:cs typeface="Barlow"/>
              <a:sym typeface="Barlow"/>
            </a:endParaRPr>
          </a:p>
          <a:p>
            <a:pPr indent="0" lvl="0" marL="0" rtl="0" algn="l">
              <a:spcBef>
                <a:spcPts val="0"/>
              </a:spcBef>
              <a:spcAft>
                <a:spcPts val="0"/>
              </a:spcAft>
              <a:buNone/>
            </a:pPr>
            <a:r>
              <a:t/>
            </a:r>
            <a:endParaRPr sz="1800">
              <a:solidFill>
                <a:schemeClr val="dk2"/>
              </a:solidFill>
              <a:latin typeface="Barlow"/>
              <a:ea typeface="Barlow"/>
              <a:cs typeface="Barlow"/>
              <a:sym typeface="Barlow"/>
            </a:endParaRPr>
          </a:p>
          <a:p>
            <a:pPr indent="0" lvl="0" marL="0" rtl="0" algn="l">
              <a:spcBef>
                <a:spcPts val="0"/>
              </a:spcBef>
              <a:spcAft>
                <a:spcPts val="0"/>
              </a:spcAft>
              <a:buNone/>
            </a:pPr>
            <a:r>
              <a:t/>
            </a:r>
            <a:endParaRPr sz="1800">
              <a:solidFill>
                <a:schemeClr val="dk2"/>
              </a:solidFill>
              <a:latin typeface="Barlow"/>
              <a:ea typeface="Barlow"/>
              <a:cs typeface="Barlow"/>
              <a:sym typeface="Barlow"/>
            </a:endParaRPr>
          </a:p>
          <a:p>
            <a:pPr indent="0" lvl="0" marL="0" rtl="0" algn="l">
              <a:spcBef>
                <a:spcPts val="0"/>
              </a:spcBef>
              <a:spcAft>
                <a:spcPts val="0"/>
              </a:spcAft>
              <a:buNone/>
            </a:pPr>
            <a:r>
              <a:rPr lang="en" sz="1800">
                <a:solidFill>
                  <a:schemeClr val="dk2"/>
                </a:solidFill>
                <a:latin typeface="Barlow"/>
                <a:ea typeface="Barlow"/>
                <a:cs typeface="Barlow"/>
                <a:sym typeface="Barlow"/>
              </a:rPr>
              <a:t>Improper Fraction</a:t>
            </a:r>
            <a:endParaRPr sz="1800">
              <a:solidFill>
                <a:schemeClr val="dk2"/>
              </a:solidFill>
              <a:latin typeface="Barlow"/>
              <a:ea typeface="Barlow"/>
              <a:cs typeface="Barlow"/>
              <a:sym typeface="Barlow"/>
            </a:endParaRPr>
          </a:p>
          <a:p>
            <a:pPr indent="0" lvl="0" marL="0" rtl="0" algn="l">
              <a:spcBef>
                <a:spcPts val="0"/>
              </a:spcBef>
              <a:spcAft>
                <a:spcPts val="0"/>
              </a:spcAft>
              <a:buNone/>
            </a:pPr>
            <a:r>
              <a:t/>
            </a:r>
            <a:endParaRPr sz="1800">
              <a:solidFill>
                <a:schemeClr val="dk2"/>
              </a:solidFill>
              <a:latin typeface="Barlow"/>
              <a:ea typeface="Barlow"/>
              <a:cs typeface="Barlow"/>
              <a:sym typeface="Barlow"/>
            </a:endParaRPr>
          </a:p>
          <a:p>
            <a:pPr indent="0" lvl="0" marL="0" rtl="0" algn="l">
              <a:spcBef>
                <a:spcPts val="0"/>
              </a:spcBef>
              <a:spcAft>
                <a:spcPts val="0"/>
              </a:spcAft>
              <a:buNone/>
            </a:pPr>
            <a:r>
              <a:t/>
            </a:r>
            <a:endParaRPr sz="1800">
              <a:solidFill>
                <a:schemeClr val="dk2"/>
              </a:solidFill>
              <a:latin typeface="Barlow"/>
              <a:ea typeface="Barlow"/>
              <a:cs typeface="Barlow"/>
              <a:sym typeface="Barlow"/>
            </a:endParaRPr>
          </a:p>
          <a:p>
            <a:pPr indent="0" lvl="0" marL="0" rtl="0" algn="l">
              <a:spcBef>
                <a:spcPts val="0"/>
              </a:spcBef>
              <a:spcAft>
                <a:spcPts val="0"/>
              </a:spcAft>
              <a:buNone/>
            </a:pPr>
            <a:r>
              <a:rPr lang="en" sz="1800">
                <a:solidFill>
                  <a:schemeClr val="dk2"/>
                </a:solidFill>
                <a:latin typeface="Barlow"/>
                <a:ea typeface="Barlow"/>
                <a:cs typeface="Barlow"/>
                <a:sym typeface="Barlow"/>
              </a:rPr>
              <a:t>Proper Fraction</a:t>
            </a:r>
            <a:endParaRPr sz="1800">
              <a:solidFill>
                <a:schemeClr val="dk2"/>
              </a:solidFill>
              <a:latin typeface="Barlow"/>
              <a:ea typeface="Barlow"/>
              <a:cs typeface="Barlow"/>
              <a:sym typeface="Barlow"/>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6" name="Shape 1826"/>
        <p:cNvGrpSpPr/>
        <p:nvPr/>
      </p:nvGrpSpPr>
      <p:grpSpPr>
        <a:xfrm>
          <a:off x="0" y="0"/>
          <a:ext cx="0" cy="0"/>
          <a:chOff x="0" y="0"/>
          <a:chExt cx="0" cy="0"/>
        </a:xfrm>
      </p:grpSpPr>
      <p:sp>
        <p:nvSpPr>
          <p:cNvPr id="1827" name="Google Shape;1827;p7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DEFINE CONCEPTS</a:t>
            </a:r>
            <a:endParaRPr/>
          </a:p>
        </p:txBody>
      </p:sp>
      <p:sp>
        <p:nvSpPr>
          <p:cNvPr id="1828" name="Google Shape;1828;p77"/>
          <p:cNvSpPr txBox="1"/>
          <p:nvPr>
            <p:ph idx="1" type="subTitle"/>
          </p:nvPr>
        </p:nvSpPr>
        <p:spPr>
          <a:xfrm>
            <a:off x="1455463" y="2713225"/>
            <a:ext cx="2578200" cy="53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IMPROPER FRACTIONS</a:t>
            </a:r>
            <a:endParaRPr/>
          </a:p>
        </p:txBody>
      </p:sp>
      <p:sp>
        <p:nvSpPr>
          <p:cNvPr id="1829" name="Google Shape;1829;p77"/>
          <p:cNvSpPr txBox="1"/>
          <p:nvPr>
            <p:ph idx="2" type="subTitle"/>
          </p:nvPr>
        </p:nvSpPr>
        <p:spPr>
          <a:xfrm>
            <a:off x="5110338" y="2713175"/>
            <a:ext cx="2578200" cy="53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MIXED NUMBERS</a:t>
            </a:r>
            <a:endParaRPr/>
          </a:p>
        </p:txBody>
      </p:sp>
      <p:sp>
        <p:nvSpPr>
          <p:cNvPr id="1830" name="Google Shape;1830;p77"/>
          <p:cNvSpPr txBox="1"/>
          <p:nvPr>
            <p:ph idx="3" type="subTitle"/>
          </p:nvPr>
        </p:nvSpPr>
        <p:spPr>
          <a:xfrm>
            <a:off x="1140375" y="3270250"/>
            <a:ext cx="3248100" cy="713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 fraction where the numerator (top number) is greater than or equal to the denominator (bottom number).</a:t>
            </a:r>
            <a:endParaRPr/>
          </a:p>
        </p:txBody>
      </p:sp>
      <p:sp>
        <p:nvSpPr>
          <p:cNvPr id="1831" name="Google Shape;1831;p77"/>
          <p:cNvSpPr txBox="1"/>
          <p:nvPr>
            <p:ph idx="4" type="subTitle"/>
          </p:nvPr>
        </p:nvSpPr>
        <p:spPr>
          <a:xfrm>
            <a:off x="5110338" y="3270250"/>
            <a:ext cx="2578200" cy="713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 number consisting of a whole number and a proper fraction.</a:t>
            </a:r>
            <a:endParaRPr/>
          </a:p>
        </p:txBody>
      </p:sp>
      <p:grpSp>
        <p:nvGrpSpPr>
          <p:cNvPr id="1832" name="Google Shape;1832;p77"/>
          <p:cNvGrpSpPr/>
          <p:nvPr/>
        </p:nvGrpSpPr>
        <p:grpSpPr>
          <a:xfrm>
            <a:off x="2383973" y="1889029"/>
            <a:ext cx="721180" cy="627918"/>
            <a:chOff x="894194" y="1859870"/>
            <a:chExt cx="410367" cy="357300"/>
          </a:xfrm>
        </p:grpSpPr>
        <p:sp>
          <p:nvSpPr>
            <p:cNvPr id="1833" name="Google Shape;1833;p77"/>
            <p:cNvSpPr/>
            <p:nvPr/>
          </p:nvSpPr>
          <p:spPr>
            <a:xfrm>
              <a:off x="894194" y="1864870"/>
              <a:ext cx="405347" cy="347279"/>
            </a:xfrm>
            <a:custGeom>
              <a:rect b="b" l="l" r="r" t="t"/>
              <a:pathLst>
                <a:path extrusionOk="0" h="17224" w="20104">
                  <a:moveTo>
                    <a:pt x="11493" y="0"/>
                  </a:moveTo>
                  <a:cubicBezTo>
                    <a:pt x="3843" y="0"/>
                    <a:pt x="0" y="9287"/>
                    <a:pt x="5408" y="14695"/>
                  </a:cubicBezTo>
                  <a:cubicBezTo>
                    <a:pt x="7155" y="16442"/>
                    <a:pt x="9307" y="17224"/>
                    <a:pt x="11419" y="17224"/>
                  </a:cubicBezTo>
                  <a:cubicBezTo>
                    <a:pt x="15847" y="17224"/>
                    <a:pt x="20103" y="13790"/>
                    <a:pt x="20103" y="8611"/>
                  </a:cubicBezTo>
                  <a:cubicBezTo>
                    <a:pt x="20103" y="3878"/>
                    <a:pt x="16260" y="0"/>
                    <a:pt x="114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77"/>
            <p:cNvSpPr/>
            <p:nvPr/>
          </p:nvSpPr>
          <p:spPr>
            <a:xfrm>
              <a:off x="1014705" y="1933725"/>
              <a:ext cx="67464" cy="209509"/>
            </a:xfrm>
            <a:custGeom>
              <a:rect b="b" l="l" r="r" t="t"/>
              <a:pathLst>
                <a:path extrusionOk="0" h="10391" w="3346">
                  <a:moveTo>
                    <a:pt x="534" y="1"/>
                  </a:moveTo>
                  <a:cubicBezTo>
                    <a:pt x="214" y="1"/>
                    <a:pt x="1" y="214"/>
                    <a:pt x="1" y="499"/>
                  </a:cubicBezTo>
                  <a:lnTo>
                    <a:pt x="1" y="9892"/>
                  </a:lnTo>
                  <a:cubicBezTo>
                    <a:pt x="1" y="10177"/>
                    <a:pt x="214" y="10390"/>
                    <a:pt x="534" y="10390"/>
                  </a:cubicBezTo>
                  <a:lnTo>
                    <a:pt x="3310" y="10390"/>
                  </a:lnTo>
                  <a:lnTo>
                    <a:pt x="3345" y="9359"/>
                  </a:lnTo>
                  <a:lnTo>
                    <a:pt x="1068" y="9359"/>
                  </a:lnTo>
                  <a:lnTo>
                    <a:pt x="1068" y="1033"/>
                  </a:lnTo>
                  <a:lnTo>
                    <a:pt x="3310" y="1033"/>
                  </a:lnTo>
                  <a:lnTo>
                    <a:pt x="331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77"/>
            <p:cNvSpPr/>
            <p:nvPr/>
          </p:nvSpPr>
          <p:spPr>
            <a:xfrm>
              <a:off x="1171106" y="1933725"/>
              <a:ext cx="66738" cy="210214"/>
            </a:xfrm>
            <a:custGeom>
              <a:rect b="b" l="l" r="r" t="t"/>
              <a:pathLst>
                <a:path extrusionOk="0" h="10426" w="3310">
                  <a:moveTo>
                    <a:pt x="0" y="1"/>
                  </a:moveTo>
                  <a:lnTo>
                    <a:pt x="0" y="1033"/>
                  </a:lnTo>
                  <a:lnTo>
                    <a:pt x="2242" y="1033"/>
                  </a:lnTo>
                  <a:lnTo>
                    <a:pt x="2242" y="9359"/>
                  </a:lnTo>
                  <a:lnTo>
                    <a:pt x="0" y="9359"/>
                  </a:lnTo>
                  <a:lnTo>
                    <a:pt x="0" y="10390"/>
                  </a:lnTo>
                  <a:lnTo>
                    <a:pt x="2776" y="10390"/>
                  </a:lnTo>
                  <a:lnTo>
                    <a:pt x="2776" y="10426"/>
                  </a:lnTo>
                  <a:cubicBezTo>
                    <a:pt x="3060" y="10426"/>
                    <a:pt x="3309" y="10177"/>
                    <a:pt x="3309" y="9892"/>
                  </a:cubicBezTo>
                  <a:lnTo>
                    <a:pt x="3309" y="499"/>
                  </a:lnTo>
                  <a:cubicBezTo>
                    <a:pt x="3309" y="214"/>
                    <a:pt x="3060" y="1"/>
                    <a:pt x="27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77"/>
            <p:cNvSpPr/>
            <p:nvPr/>
          </p:nvSpPr>
          <p:spPr>
            <a:xfrm>
              <a:off x="1069225" y="1974614"/>
              <a:ext cx="114100" cy="127729"/>
            </a:xfrm>
            <a:custGeom>
              <a:rect b="b" l="l" r="r" t="t"/>
              <a:pathLst>
                <a:path extrusionOk="0" h="6335" w="5659">
                  <a:moveTo>
                    <a:pt x="1" y="1"/>
                  </a:moveTo>
                  <a:lnTo>
                    <a:pt x="1744" y="3168"/>
                  </a:lnTo>
                  <a:lnTo>
                    <a:pt x="1" y="6334"/>
                  </a:lnTo>
                  <a:lnTo>
                    <a:pt x="1815" y="6334"/>
                  </a:lnTo>
                  <a:lnTo>
                    <a:pt x="2812" y="4484"/>
                  </a:lnTo>
                  <a:lnTo>
                    <a:pt x="3843" y="6334"/>
                  </a:lnTo>
                  <a:lnTo>
                    <a:pt x="5658" y="6334"/>
                  </a:lnTo>
                  <a:lnTo>
                    <a:pt x="3915" y="3168"/>
                  </a:lnTo>
                  <a:lnTo>
                    <a:pt x="5658" y="1"/>
                  </a:lnTo>
                  <a:lnTo>
                    <a:pt x="3843" y="1"/>
                  </a:lnTo>
                  <a:lnTo>
                    <a:pt x="2812" y="1851"/>
                  </a:lnTo>
                  <a:lnTo>
                    <a:pt x="178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77"/>
            <p:cNvSpPr/>
            <p:nvPr/>
          </p:nvSpPr>
          <p:spPr>
            <a:xfrm>
              <a:off x="900646" y="1859870"/>
              <a:ext cx="403915" cy="357300"/>
            </a:xfrm>
            <a:custGeom>
              <a:rect b="b" l="l" r="r" t="t"/>
              <a:pathLst>
                <a:path extrusionOk="0" h="17721" w="20033">
                  <a:moveTo>
                    <a:pt x="11104" y="504"/>
                  </a:moveTo>
                  <a:cubicBezTo>
                    <a:pt x="15392" y="504"/>
                    <a:pt x="19499" y="3826"/>
                    <a:pt x="19499" y="8859"/>
                  </a:cubicBezTo>
                  <a:cubicBezTo>
                    <a:pt x="19499" y="13484"/>
                    <a:pt x="15763" y="17184"/>
                    <a:pt x="11173" y="17220"/>
                  </a:cubicBezTo>
                  <a:cubicBezTo>
                    <a:pt x="3736" y="17220"/>
                    <a:pt x="0" y="8218"/>
                    <a:pt x="5266" y="2952"/>
                  </a:cubicBezTo>
                  <a:cubicBezTo>
                    <a:pt x="6968" y="1262"/>
                    <a:pt x="9057" y="504"/>
                    <a:pt x="11104" y="504"/>
                  </a:cubicBezTo>
                  <a:close/>
                  <a:moveTo>
                    <a:pt x="11178" y="1"/>
                  </a:moveTo>
                  <a:cubicBezTo>
                    <a:pt x="9478" y="1"/>
                    <a:pt x="7766" y="491"/>
                    <a:pt x="6262" y="1493"/>
                  </a:cubicBezTo>
                  <a:cubicBezTo>
                    <a:pt x="2740" y="3842"/>
                    <a:pt x="1388" y="8360"/>
                    <a:pt x="2989" y="12239"/>
                  </a:cubicBezTo>
                  <a:cubicBezTo>
                    <a:pt x="4392" y="15594"/>
                    <a:pt x="7627" y="17721"/>
                    <a:pt x="11144" y="17721"/>
                  </a:cubicBezTo>
                  <a:cubicBezTo>
                    <a:pt x="11729" y="17721"/>
                    <a:pt x="12322" y="17662"/>
                    <a:pt x="12916" y="17540"/>
                  </a:cubicBezTo>
                  <a:cubicBezTo>
                    <a:pt x="17043" y="16722"/>
                    <a:pt x="20032" y="13093"/>
                    <a:pt x="20032" y="8859"/>
                  </a:cubicBezTo>
                  <a:cubicBezTo>
                    <a:pt x="20032" y="6510"/>
                    <a:pt x="19107" y="4269"/>
                    <a:pt x="17435" y="2596"/>
                  </a:cubicBezTo>
                  <a:cubicBezTo>
                    <a:pt x="15722" y="884"/>
                    <a:pt x="13460" y="1"/>
                    <a:pt x="1117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77"/>
            <p:cNvSpPr/>
            <p:nvPr/>
          </p:nvSpPr>
          <p:spPr>
            <a:xfrm>
              <a:off x="1165359" y="1927999"/>
              <a:ext cx="77505" cy="220981"/>
            </a:xfrm>
            <a:custGeom>
              <a:rect b="b" l="l" r="r" t="t"/>
              <a:pathLst>
                <a:path extrusionOk="0" h="10960" w="3844">
                  <a:moveTo>
                    <a:pt x="285" y="0"/>
                  </a:moveTo>
                  <a:cubicBezTo>
                    <a:pt x="107" y="0"/>
                    <a:pt x="1" y="142"/>
                    <a:pt x="1" y="285"/>
                  </a:cubicBezTo>
                  <a:lnTo>
                    <a:pt x="1" y="1317"/>
                  </a:lnTo>
                  <a:cubicBezTo>
                    <a:pt x="1" y="1459"/>
                    <a:pt x="107" y="1566"/>
                    <a:pt x="285" y="1566"/>
                  </a:cubicBezTo>
                  <a:lnTo>
                    <a:pt x="2278" y="1566"/>
                  </a:lnTo>
                  <a:lnTo>
                    <a:pt x="2278" y="9393"/>
                  </a:lnTo>
                  <a:lnTo>
                    <a:pt x="285" y="9393"/>
                  </a:lnTo>
                  <a:cubicBezTo>
                    <a:pt x="107" y="9393"/>
                    <a:pt x="1" y="9500"/>
                    <a:pt x="1" y="9643"/>
                  </a:cubicBezTo>
                  <a:lnTo>
                    <a:pt x="1" y="10710"/>
                  </a:lnTo>
                  <a:cubicBezTo>
                    <a:pt x="1" y="10852"/>
                    <a:pt x="107" y="10959"/>
                    <a:pt x="285" y="10959"/>
                  </a:cubicBezTo>
                  <a:lnTo>
                    <a:pt x="3061" y="10959"/>
                  </a:lnTo>
                  <a:cubicBezTo>
                    <a:pt x="3488" y="10959"/>
                    <a:pt x="3843" y="10603"/>
                    <a:pt x="3843" y="10176"/>
                  </a:cubicBezTo>
                  <a:lnTo>
                    <a:pt x="3843" y="4021"/>
                  </a:lnTo>
                  <a:cubicBezTo>
                    <a:pt x="3808" y="3861"/>
                    <a:pt x="3683" y="3781"/>
                    <a:pt x="3563" y="3781"/>
                  </a:cubicBezTo>
                  <a:cubicBezTo>
                    <a:pt x="3443" y="3781"/>
                    <a:pt x="3327" y="3861"/>
                    <a:pt x="3310" y="4021"/>
                  </a:cubicBezTo>
                  <a:lnTo>
                    <a:pt x="3310" y="10176"/>
                  </a:lnTo>
                  <a:cubicBezTo>
                    <a:pt x="3310" y="10319"/>
                    <a:pt x="3203" y="10425"/>
                    <a:pt x="3025" y="10425"/>
                  </a:cubicBezTo>
                  <a:lnTo>
                    <a:pt x="499" y="10425"/>
                  </a:lnTo>
                  <a:lnTo>
                    <a:pt x="499" y="9892"/>
                  </a:lnTo>
                  <a:lnTo>
                    <a:pt x="2527" y="9892"/>
                  </a:lnTo>
                  <a:cubicBezTo>
                    <a:pt x="2669" y="9892"/>
                    <a:pt x="2776" y="9785"/>
                    <a:pt x="2776" y="9643"/>
                  </a:cubicBezTo>
                  <a:lnTo>
                    <a:pt x="2776" y="1317"/>
                  </a:lnTo>
                  <a:cubicBezTo>
                    <a:pt x="2776" y="1174"/>
                    <a:pt x="2669" y="1068"/>
                    <a:pt x="2527" y="1068"/>
                  </a:cubicBezTo>
                  <a:lnTo>
                    <a:pt x="499" y="1068"/>
                  </a:lnTo>
                  <a:lnTo>
                    <a:pt x="499" y="534"/>
                  </a:lnTo>
                  <a:lnTo>
                    <a:pt x="3025" y="534"/>
                  </a:lnTo>
                  <a:cubicBezTo>
                    <a:pt x="3203" y="534"/>
                    <a:pt x="3310" y="641"/>
                    <a:pt x="3310" y="783"/>
                  </a:cubicBezTo>
                  <a:lnTo>
                    <a:pt x="3310" y="2811"/>
                  </a:lnTo>
                  <a:cubicBezTo>
                    <a:pt x="3327" y="2953"/>
                    <a:pt x="3443" y="3025"/>
                    <a:pt x="3563" y="3025"/>
                  </a:cubicBezTo>
                  <a:cubicBezTo>
                    <a:pt x="3683" y="3025"/>
                    <a:pt x="3808" y="2953"/>
                    <a:pt x="3843" y="2811"/>
                  </a:cubicBezTo>
                  <a:lnTo>
                    <a:pt x="3843" y="783"/>
                  </a:lnTo>
                  <a:cubicBezTo>
                    <a:pt x="3843" y="356"/>
                    <a:pt x="3488" y="0"/>
                    <a:pt x="302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77"/>
            <p:cNvSpPr/>
            <p:nvPr/>
          </p:nvSpPr>
          <p:spPr>
            <a:xfrm>
              <a:off x="1009685" y="1927999"/>
              <a:ext cx="77505" cy="220981"/>
            </a:xfrm>
            <a:custGeom>
              <a:rect b="b" l="l" r="r" t="t"/>
              <a:pathLst>
                <a:path extrusionOk="0" h="10960" w="3844">
                  <a:moveTo>
                    <a:pt x="783" y="0"/>
                  </a:moveTo>
                  <a:cubicBezTo>
                    <a:pt x="356" y="0"/>
                    <a:pt x="1" y="356"/>
                    <a:pt x="1" y="783"/>
                  </a:cubicBezTo>
                  <a:lnTo>
                    <a:pt x="1" y="6938"/>
                  </a:lnTo>
                  <a:cubicBezTo>
                    <a:pt x="1" y="7116"/>
                    <a:pt x="107" y="7223"/>
                    <a:pt x="250" y="7223"/>
                  </a:cubicBezTo>
                  <a:cubicBezTo>
                    <a:pt x="392" y="7223"/>
                    <a:pt x="499" y="7116"/>
                    <a:pt x="499" y="6938"/>
                  </a:cubicBezTo>
                  <a:lnTo>
                    <a:pt x="499" y="783"/>
                  </a:lnTo>
                  <a:cubicBezTo>
                    <a:pt x="499" y="641"/>
                    <a:pt x="641" y="534"/>
                    <a:pt x="783" y="534"/>
                  </a:cubicBezTo>
                  <a:lnTo>
                    <a:pt x="3310" y="534"/>
                  </a:lnTo>
                  <a:lnTo>
                    <a:pt x="3310" y="1068"/>
                  </a:lnTo>
                  <a:lnTo>
                    <a:pt x="1317" y="1068"/>
                  </a:lnTo>
                  <a:cubicBezTo>
                    <a:pt x="1175" y="1068"/>
                    <a:pt x="1068" y="1174"/>
                    <a:pt x="1068" y="1317"/>
                  </a:cubicBezTo>
                  <a:lnTo>
                    <a:pt x="1068" y="9643"/>
                  </a:lnTo>
                  <a:cubicBezTo>
                    <a:pt x="1068" y="9785"/>
                    <a:pt x="1175" y="9892"/>
                    <a:pt x="1317" y="9892"/>
                  </a:cubicBezTo>
                  <a:lnTo>
                    <a:pt x="3310" y="9892"/>
                  </a:lnTo>
                  <a:lnTo>
                    <a:pt x="3310" y="10425"/>
                  </a:lnTo>
                  <a:lnTo>
                    <a:pt x="783" y="10425"/>
                  </a:lnTo>
                  <a:cubicBezTo>
                    <a:pt x="641" y="10425"/>
                    <a:pt x="534" y="10319"/>
                    <a:pt x="534" y="10176"/>
                  </a:cubicBezTo>
                  <a:lnTo>
                    <a:pt x="534" y="8148"/>
                  </a:lnTo>
                  <a:cubicBezTo>
                    <a:pt x="534" y="8006"/>
                    <a:pt x="428" y="7899"/>
                    <a:pt x="285" y="7899"/>
                  </a:cubicBezTo>
                  <a:cubicBezTo>
                    <a:pt x="107" y="7899"/>
                    <a:pt x="1" y="8006"/>
                    <a:pt x="1" y="8148"/>
                  </a:cubicBezTo>
                  <a:lnTo>
                    <a:pt x="1" y="10176"/>
                  </a:lnTo>
                  <a:cubicBezTo>
                    <a:pt x="1" y="10603"/>
                    <a:pt x="356" y="10959"/>
                    <a:pt x="783" y="10959"/>
                  </a:cubicBezTo>
                  <a:lnTo>
                    <a:pt x="3594" y="10959"/>
                  </a:lnTo>
                  <a:cubicBezTo>
                    <a:pt x="3737" y="10959"/>
                    <a:pt x="3843" y="10852"/>
                    <a:pt x="3843" y="10710"/>
                  </a:cubicBezTo>
                  <a:lnTo>
                    <a:pt x="3843" y="9643"/>
                  </a:lnTo>
                  <a:cubicBezTo>
                    <a:pt x="3843" y="9500"/>
                    <a:pt x="3737" y="9393"/>
                    <a:pt x="3594" y="9393"/>
                  </a:cubicBezTo>
                  <a:lnTo>
                    <a:pt x="1566" y="9393"/>
                  </a:lnTo>
                  <a:lnTo>
                    <a:pt x="1566" y="1566"/>
                  </a:lnTo>
                  <a:lnTo>
                    <a:pt x="3559" y="1566"/>
                  </a:lnTo>
                  <a:cubicBezTo>
                    <a:pt x="3701" y="1566"/>
                    <a:pt x="3808" y="1459"/>
                    <a:pt x="3843" y="1317"/>
                  </a:cubicBezTo>
                  <a:lnTo>
                    <a:pt x="3843" y="285"/>
                  </a:lnTo>
                  <a:cubicBezTo>
                    <a:pt x="3808" y="142"/>
                    <a:pt x="3701" y="0"/>
                    <a:pt x="35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77"/>
            <p:cNvSpPr/>
            <p:nvPr/>
          </p:nvSpPr>
          <p:spPr>
            <a:xfrm>
              <a:off x="1064204" y="1968888"/>
              <a:ext cx="124141" cy="139182"/>
            </a:xfrm>
            <a:custGeom>
              <a:rect b="b" l="l" r="r" t="t"/>
              <a:pathLst>
                <a:path extrusionOk="0" h="6903" w="6157">
                  <a:moveTo>
                    <a:pt x="5445" y="534"/>
                  </a:moveTo>
                  <a:lnTo>
                    <a:pt x="3950" y="3345"/>
                  </a:lnTo>
                  <a:cubicBezTo>
                    <a:pt x="3915" y="3416"/>
                    <a:pt x="3915" y="3487"/>
                    <a:pt x="3950" y="3594"/>
                  </a:cubicBezTo>
                  <a:lnTo>
                    <a:pt x="5480" y="6369"/>
                  </a:lnTo>
                  <a:lnTo>
                    <a:pt x="4235" y="6369"/>
                  </a:lnTo>
                  <a:lnTo>
                    <a:pt x="3310" y="4626"/>
                  </a:lnTo>
                  <a:cubicBezTo>
                    <a:pt x="3239" y="4555"/>
                    <a:pt x="3167" y="4519"/>
                    <a:pt x="3061" y="4519"/>
                  </a:cubicBezTo>
                  <a:cubicBezTo>
                    <a:pt x="2954" y="4519"/>
                    <a:pt x="2883" y="4555"/>
                    <a:pt x="2847" y="4626"/>
                  </a:cubicBezTo>
                  <a:lnTo>
                    <a:pt x="1886" y="6369"/>
                  </a:lnTo>
                  <a:lnTo>
                    <a:pt x="677" y="6369"/>
                  </a:lnTo>
                  <a:lnTo>
                    <a:pt x="2207" y="3594"/>
                  </a:lnTo>
                  <a:cubicBezTo>
                    <a:pt x="2242" y="3487"/>
                    <a:pt x="2242" y="3416"/>
                    <a:pt x="2207" y="3345"/>
                  </a:cubicBezTo>
                  <a:lnTo>
                    <a:pt x="677" y="534"/>
                  </a:lnTo>
                  <a:lnTo>
                    <a:pt x="1886" y="534"/>
                  </a:lnTo>
                  <a:lnTo>
                    <a:pt x="2847" y="2277"/>
                  </a:lnTo>
                  <a:cubicBezTo>
                    <a:pt x="2883" y="2349"/>
                    <a:pt x="2954" y="2384"/>
                    <a:pt x="3061" y="2420"/>
                  </a:cubicBezTo>
                  <a:cubicBezTo>
                    <a:pt x="3167" y="2420"/>
                    <a:pt x="3239" y="2349"/>
                    <a:pt x="3310" y="2277"/>
                  </a:cubicBezTo>
                  <a:lnTo>
                    <a:pt x="4235" y="534"/>
                  </a:lnTo>
                  <a:close/>
                  <a:moveTo>
                    <a:pt x="250" y="0"/>
                  </a:moveTo>
                  <a:cubicBezTo>
                    <a:pt x="179" y="0"/>
                    <a:pt x="72" y="71"/>
                    <a:pt x="36" y="143"/>
                  </a:cubicBezTo>
                  <a:cubicBezTo>
                    <a:pt x="1" y="214"/>
                    <a:pt x="1" y="320"/>
                    <a:pt x="36" y="392"/>
                  </a:cubicBezTo>
                  <a:lnTo>
                    <a:pt x="1709" y="3452"/>
                  </a:lnTo>
                  <a:lnTo>
                    <a:pt x="36" y="6512"/>
                  </a:lnTo>
                  <a:cubicBezTo>
                    <a:pt x="1" y="6583"/>
                    <a:pt x="1" y="6689"/>
                    <a:pt x="36" y="6761"/>
                  </a:cubicBezTo>
                  <a:cubicBezTo>
                    <a:pt x="72" y="6867"/>
                    <a:pt x="179" y="6903"/>
                    <a:pt x="250" y="6903"/>
                  </a:cubicBezTo>
                  <a:lnTo>
                    <a:pt x="2029" y="6903"/>
                  </a:lnTo>
                  <a:cubicBezTo>
                    <a:pt x="2136" y="6903"/>
                    <a:pt x="2242" y="6832"/>
                    <a:pt x="2278" y="6761"/>
                  </a:cubicBezTo>
                  <a:lnTo>
                    <a:pt x="3061" y="5302"/>
                  </a:lnTo>
                  <a:lnTo>
                    <a:pt x="3843" y="6761"/>
                  </a:lnTo>
                  <a:cubicBezTo>
                    <a:pt x="3879" y="6832"/>
                    <a:pt x="3986" y="6903"/>
                    <a:pt x="4092" y="6903"/>
                  </a:cubicBezTo>
                  <a:lnTo>
                    <a:pt x="5907" y="6903"/>
                  </a:lnTo>
                  <a:cubicBezTo>
                    <a:pt x="6049" y="6903"/>
                    <a:pt x="6156" y="6796"/>
                    <a:pt x="6156" y="6618"/>
                  </a:cubicBezTo>
                  <a:cubicBezTo>
                    <a:pt x="6156" y="6583"/>
                    <a:pt x="6121" y="6547"/>
                    <a:pt x="6121" y="6512"/>
                  </a:cubicBezTo>
                  <a:lnTo>
                    <a:pt x="4448" y="3452"/>
                  </a:lnTo>
                  <a:lnTo>
                    <a:pt x="6121" y="392"/>
                  </a:lnTo>
                  <a:cubicBezTo>
                    <a:pt x="6156" y="320"/>
                    <a:pt x="6156" y="214"/>
                    <a:pt x="6121" y="143"/>
                  </a:cubicBezTo>
                  <a:cubicBezTo>
                    <a:pt x="6085" y="71"/>
                    <a:pt x="5978" y="0"/>
                    <a:pt x="5907" y="0"/>
                  </a:cubicBezTo>
                  <a:lnTo>
                    <a:pt x="4092" y="0"/>
                  </a:lnTo>
                  <a:cubicBezTo>
                    <a:pt x="3986" y="0"/>
                    <a:pt x="3915" y="71"/>
                    <a:pt x="3843" y="143"/>
                  </a:cubicBezTo>
                  <a:lnTo>
                    <a:pt x="3061" y="1601"/>
                  </a:lnTo>
                  <a:lnTo>
                    <a:pt x="2278" y="143"/>
                  </a:lnTo>
                  <a:cubicBezTo>
                    <a:pt x="2242" y="71"/>
                    <a:pt x="2136" y="0"/>
                    <a:pt x="202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1" name="Google Shape;1841;p77"/>
          <p:cNvGrpSpPr/>
          <p:nvPr/>
        </p:nvGrpSpPr>
        <p:grpSpPr>
          <a:xfrm>
            <a:off x="6084870" y="1892018"/>
            <a:ext cx="629159" cy="621930"/>
            <a:chOff x="1556351" y="1861079"/>
            <a:chExt cx="358005" cy="353892"/>
          </a:xfrm>
        </p:grpSpPr>
        <p:sp>
          <p:nvSpPr>
            <p:cNvPr id="1842" name="Google Shape;1842;p77"/>
            <p:cNvSpPr/>
            <p:nvPr/>
          </p:nvSpPr>
          <p:spPr>
            <a:xfrm>
              <a:off x="1562803" y="1867007"/>
              <a:ext cx="346513" cy="343650"/>
            </a:xfrm>
            <a:custGeom>
              <a:rect b="b" l="l" r="r" t="t"/>
              <a:pathLst>
                <a:path extrusionOk="0" h="17044" w="17186">
                  <a:moveTo>
                    <a:pt x="0" y="1"/>
                  </a:moveTo>
                  <a:lnTo>
                    <a:pt x="14090" y="17044"/>
                  </a:lnTo>
                  <a:lnTo>
                    <a:pt x="17186" y="4164"/>
                  </a:lnTo>
                  <a:lnTo>
                    <a:pt x="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77"/>
            <p:cNvSpPr/>
            <p:nvPr/>
          </p:nvSpPr>
          <p:spPr>
            <a:xfrm>
              <a:off x="1562803" y="1867007"/>
              <a:ext cx="70327" cy="55991"/>
            </a:xfrm>
            <a:custGeom>
              <a:rect b="b" l="l" r="r" t="t"/>
              <a:pathLst>
                <a:path extrusionOk="0" h="2777" w="3488">
                  <a:moveTo>
                    <a:pt x="0" y="1"/>
                  </a:moveTo>
                  <a:lnTo>
                    <a:pt x="2278" y="2776"/>
                  </a:lnTo>
                  <a:cubicBezTo>
                    <a:pt x="2882" y="2278"/>
                    <a:pt x="3309" y="1602"/>
                    <a:pt x="3487" y="855"/>
                  </a:cubicBez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77"/>
            <p:cNvSpPr/>
            <p:nvPr/>
          </p:nvSpPr>
          <p:spPr>
            <a:xfrm>
              <a:off x="1800982" y="2137749"/>
              <a:ext cx="63149" cy="72908"/>
            </a:xfrm>
            <a:custGeom>
              <a:rect b="b" l="l" r="r" t="t"/>
              <a:pathLst>
                <a:path extrusionOk="0" h="3616" w="3132">
                  <a:moveTo>
                    <a:pt x="2297" y="0"/>
                  </a:moveTo>
                  <a:cubicBezTo>
                    <a:pt x="1461" y="0"/>
                    <a:pt x="641" y="280"/>
                    <a:pt x="0" y="841"/>
                  </a:cubicBezTo>
                  <a:lnTo>
                    <a:pt x="2277" y="3616"/>
                  </a:lnTo>
                  <a:lnTo>
                    <a:pt x="3131" y="93"/>
                  </a:lnTo>
                  <a:cubicBezTo>
                    <a:pt x="2856" y="31"/>
                    <a:pt x="2575" y="0"/>
                    <a:pt x="229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77"/>
            <p:cNvSpPr/>
            <p:nvPr/>
          </p:nvSpPr>
          <p:spPr>
            <a:xfrm>
              <a:off x="1683314" y="1927273"/>
              <a:ext cx="208077" cy="178176"/>
            </a:xfrm>
            <a:custGeom>
              <a:rect b="b" l="l" r="r" t="t"/>
              <a:pathLst>
                <a:path extrusionOk="0" h="8837" w="10320">
                  <a:moveTo>
                    <a:pt x="5907" y="1"/>
                  </a:moveTo>
                  <a:cubicBezTo>
                    <a:pt x="1994" y="1"/>
                    <a:pt x="1" y="4768"/>
                    <a:pt x="2776" y="7544"/>
                  </a:cubicBezTo>
                  <a:cubicBezTo>
                    <a:pt x="3670" y="8437"/>
                    <a:pt x="4770" y="8837"/>
                    <a:pt x="5851" y="8837"/>
                  </a:cubicBezTo>
                  <a:cubicBezTo>
                    <a:pt x="8128" y="8837"/>
                    <a:pt x="10319" y="7066"/>
                    <a:pt x="10319" y="4413"/>
                  </a:cubicBezTo>
                  <a:cubicBezTo>
                    <a:pt x="10319" y="1993"/>
                    <a:pt x="8327" y="1"/>
                    <a:pt x="590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77"/>
            <p:cNvSpPr/>
            <p:nvPr/>
          </p:nvSpPr>
          <p:spPr>
            <a:xfrm>
              <a:off x="1556351" y="1861079"/>
              <a:ext cx="358005" cy="353892"/>
            </a:xfrm>
            <a:custGeom>
              <a:rect b="b" l="l" r="r" t="t"/>
              <a:pathLst>
                <a:path extrusionOk="0" h="17552" w="17756">
                  <a:moveTo>
                    <a:pt x="1032" y="722"/>
                  </a:moveTo>
                  <a:lnTo>
                    <a:pt x="3523" y="1327"/>
                  </a:lnTo>
                  <a:cubicBezTo>
                    <a:pt x="3345" y="1825"/>
                    <a:pt x="3060" y="2323"/>
                    <a:pt x="2669" y="2679"/>
                  </a:cubicBezTo>
                  <a:lnTo>
                    <a:pt x="1032" y="722"/>
                  </a:lnTo>
                  <a:close/>
                  <a:moveTo>
                    <a:pt x="15264" y="4173"/>
                  </a:moveTo>
                  <a:lnTo>
                    <a:pt x="17221" y="4636"/>
                  </a:lnTo>
                  <a:lnTo>
                    <a:pt x="16759" y="6593"/>
                  </a:lnTo>
                  <a:cubicBezTo>
                    <a:pt x="16652" y="6130"/>
                    <a:pt x="16474" y="5667"/>
                    <a:pt x="16225" y="5241"/>
                  </a:cubicBezTo>
                  <a:cubicBezTo>
                    <a:pt x="15940" y="4849"/>
                    <a:pt x="15656" y="4493"/>
                    <a:pt x="15264" y="4173"/>
                  </a:cubicBezTo>
                  <a:close/>
                  <a:moveTo>
                    <a:pt x="12274" y="3549"/>
                  </a:moveTo>
                  <a:cubicBezTo>
                    <a:pt x="12498" y="3549"/>
                    <a:pt x="12724" y="3567"/>
                    <a:pt x="12952" y="3604"/>
                  </a:cubicBezTo>
                  <a:cubicBezTo>
                    <a:pt x="12952" y="3746"/>
                    <a:pt x="13023" y="3853"/>
                    <a:pt x="13165" y="3853"/>
                  </a:cubicBezTo>
                  <a:lnTo>
                    <a:pt x="13201" y="3853"/>
                  </a:lnTo>
                  <a:cubicBezTo>
                    <a:pt x="13307" y="3853"/>
                    <a:pt x="13379" y="3817"/>
                    <a:pt x="13450" y="3711"/>
                  </a:cubicBezTo>
                  <a:cubicBezTo>
                    <a:pt x="15442" y="4351"/>
                    <a:pt x="16688" y="6344"/>
                    <a:pt x="16296" y="8407"/>
                  </a:cubicBezTo>
                  <a:cubicBezTo>
                    <a:pt x="16012" y="8407"/>
                    <a:pt x="15940" y="8799"/>
                    <a:pt x="16189" y="8905"/>
                  </a:cubicBezTo>
                  <a:cubicBezTo>
                    <a:pt x="15656" y="10649"/>
                    <a:pt x="14055" y="11823"/>
                    <a:pt x="12240" y="11823"/>
                  </a:cubicBezTo>
                  <a:lnTo>
                    <a:pt x="12240" y="11859"/>
                  </a:lnTo>
                  <a:cubicBezTo>
                    <a:pt x="11884" y="11859"/>
                    <a:pt x="11564" y="11823"/>
                    <a:pt x="11244" y="11716"/>
                  </a:cubicBezTo>
                  <a:cubicBezTo>
                    <a:pt x="9073" y="11183"/>
                    <a:pt x="7721" y="9048"/>
                    <a:pt x="8184" y="6842"/>
                  </a:cubicBezTo>
                  <a:cubicBezTo>
                    <a:pt x="8599" y="4895"/>
                    <a:pt x="10330" y="3549"/>
                    <a:pt x="12274" y="3549"/>
                  </a:cubicBezTo>
                  <a:close/>
                  <a:moveTo>
                    <a:pt x="14454" y="13986"/>
                  </a:moveTo>
                  <a:cubicBezTo>
                    <a:pt x="14630" y="13986"/>
                    <a:pt x="14805" y="14000"/>
                    <a:pt x="14980" y="14029"/>
                  </a:cubicBezTo>
                  <a:lnTo>
                    <a:pt x="14944" y="14029"/>
                  </a:lnTo>
                  <a:lnTo>
                    <a:pt x="14304" y="16769"/>
                  </a:lnTo>
                  <a:lnTo>
                    <a:pt x="12525" y="14598"/>
                  </a:lnTo>
                  <a:cubicBezTo>
                    <a:pt x="13091" y="14202"/>
                    <a:pt x="13770" y="13986"/>
                    <a:pt x="14454" y="13986"/>
                  </a:cubicBezTo>
                  <a:close/>
                  <a:moveTo>
                    <a:pt x="297" y="1"/>
                  </a:moveTo>
                  <a:cubicBezTo>
                    <a:pt x="211" y="1"/>
                    <a:pt x="129" y="59"/>
                    <a:pt x="71" y="117"/>
                  </a:cubicBezTo>
                  <a:cubicBezTo>
                    <a:pt x="0" y="224"/>
                    <a:pt x="0" y="330"/>
                    <a:pt x="71" y="437"/>
                  </a:cubicBezTo>
                  <a:lnTo>
                    <a:pt x="2384" y="3212"/>
                  </a:lnTo>
                  <a:lnTo>
                    <a:pt x="14161" y="17445"/>
                  </a:lnTo>
                  <a:cubicBezTo>
                    <a:pt x="14197" y="17516"/>
                    <a:pt x="14268" y="17551"/>
                    <a:pt x="14375" y="17551"/>
                  </a:cubicBezTo>
                  <a:lnTo>
                    <a:pt x="14410" y="17551"/>
                  </a:lnTo>
                  <a:cubicBezTo>
                    <a:pt x="14517" y="17551"/>
                    <a:pt x="14588" y="17445"/>
                    <a:pt x="14624" y="17374"/>
                  </a:cubicBezTo>
                  <a:lnTo>
                    <a:pt x="15620" y="13282"/>
                  </a:lnTo>
                  <a:cubicBezTo>
                    <a:pt x="15656" y="13139"/>
                    <a:pt x="15549" y="12997"/>
                    <a:pt x="15407" y="12962"/>
                  </a:cubicBezTo>
                  <a:cubicBezTo>
                    <a:pt x="15388" y="12957"/>
                    <a:pt x="15369" y="12955"/>
                    <a:pt x="15350" y="12955"/>
                  </a:cubicBezTo>
                  <a:cubicBezTo>
                    <a:pt x="15228" y="12955"/>
                    <a:pt x="15117" y="13047"/>
                    <a:pt x="15086" y="13139"/>
                  </a:cubicBezTo>
                  <a:lnTo>
                    <a:pt x="15015" y="13495"/>
                  </a:lnTo>
                  <a:cubicBezTo>
                    <a:pt x="14796" y="13458"/>
                    <a:pt x="14578" y="13439"/>
                    <a:pt x="14360" y="13439"/>
                  </a:cubicBezTo>
                  <a:cubicBezTo>
                    <a:pt x="13554" y="13439"/>
                    <a:pt x="12770" y="13695"/>
                    <a:pt x="12098" y="14171"/>
                  </a:cubicBezTo>
                  <a:lnTo>
                    <a:pt x="10283" y="11965"/>
                  </a:lnTo>
                  <a:lnTo>
                    <a:pt x="10283" y="11965"/>
                  </a:lnTo>
                  <a:cubicBezTo>
                    <a:pt x="10532" y="12072"/>
                    <a:pt x="10781" y="12143"/>
                    <a:pt x="11066" y="12214"/>
                  </a:cubicBezTo>
                  <a:cubicBezTo>
                    <a:pt x="11439" y="12310"/>
                    <a:pt x="11817" y="12357"/>
                    <a:pt x="12192" y="12357"/>
                  </a:cubicBezTo>
                  <a:cubicBezTo>
                    <a:pt x="13212" y="12357"/>
                    <a:pt x="14209" y="12011"/>
                    <a:pt x="15015" y="11360"/>
                  </a:cubicBezTo>
                  <a:cubicBezTo>
                    <a:pt x="15264" y="11183"/>
                    <a:pt x="15478" y="10969"/>
                    <a:pt x="15691" y="10720"/>
                  </a:cubicBezTo>
                  <a:lnTo>
                    <a:pt x="15691" y="10720"/>
                  </a:lnTo>
                  <a:lnTo>
                    <a:pt x="15371" y="11965"/>
                  </a:lnTo>
                  <a:cubicBezTo>
                    <a:pt x="15371" y="12108"/>
                    <a:pt x="15442" y="12250"/>
                    <a:pt x="15585" y="12286"/>
                  </a:cubicBezTo>
                  <a:lnTo>
                    <a:pt x="15656" y="12286"/>
                  </a:lnTo>
                  <a:cubicBezTo>
                    <a:pt x="15762" y="12286"/>
                    <a:pt x="15869" y="12214"/>
                    <a:pt x="15905" y="12072"/>
                  </a:cubicBezTo>
                  <a:lnTo>
                    <a:pt x="16688" y="8763"/>
                  </a:lnTo>
                  <a:lnTo>
                    <a:pt x="17719" y="4493"/>
                  </a:lnTo>
                  <a:cubicBezTo>
                    <a:pt x="17755" y="4422"/>
                    <a:pt x="17719" y="4351"/>
                    <a:pt x="17684" y="4280"/>
                  </a:cubicBezTo>
                  <a:lnTo>
                    <a:pt x="17684" y="4280"/>
                  </a:lnTo>
                  <a:lnTo>
                    <a:pt x="17755" y="4315"/>
                  </a:lnTo>
                  <a:cubicBezTo>
                    <a:pt x="17719" y="4244"/>
                    <a:pt x="17648" y="4209"/>
                    <a:pt x="17577" y="4209"/>
                  </a:cubicBezTo>
                  <a:lnTo>
                    <a:pt x="7721" y="1789"/>
                  </a:lnTo>
                  <a:cubicBezTo>
                    <a:pt x="7708" y="1788"/>
                    <a:pt x="7696" y="1787"/>
                    <a:pt x="7684" y="1787"/>
                  </a:cubicBezTo>
                  <a:cubicBezTo>
                    <a:pt x="7393" y="1787"/>
                    <a:pt x="7306" y="2185"/>
                    <a:pt x="7579" y="2287"/>
                  </a:cubicBezTo>
                  <a:lnTo>
                    <a:pt x="11101" y="3141"/>
                  </a:lnTo>
                  <a:cubicBezTo>
                    <a:pt x="10461" y="3284"/>
                    <a:pt x="9856" y="3604"/>
                    <a:pt x="9322" y="3995"/>
                  </a:cubicBezTo>
                  <a:cubicBezTo>
                    <a:pt x="7899" y="5098"/>
                    <a:pt x="7223" y="6948"/>
                    <a:pt x="7650" y="8727"/>
                  </a:cubicBezTo>
                  <a:lnTo>
                    <a:pt x="2953" y="3070"/>
                  </a:lnTo>
                  <a:cubicBezTo>
                    <a:pt x="3416" y="2608"/>
                    <a:pt x="3772" y="2038"/>
                    <a:pt x="3985" y="1433"/>
                  </a:cubicBezTo>
                  <a:lnTo>
                    <a:pt x="6369" y="2003"/>
                  </a:lnTo>
                  <a:cubicBezTo>
                    <a:pt x="6393" y="2007"/>
                    <a:pt x="6415" y="2010"/>
                    <a:pt x="6437" y="2010"/>
                  </a:cubicBezTo>
                  <a:cubicBezTo>
                    <a:pt x="6737" y="2010"/>
                    <a:pt x="6810" y="1571"/>
                    <a:pt x="6511" y="1505"/>
                  </a:cubicBezTo>
                  <a:lnTo>
                    <a:pt x="356" y="10"/>
                  </a:lnTo>
                  <a:cubicBezTo>
                    <a:pt x="336" y="4"/>
                    <a:pt x="317" y="1"/>
                    <a:pt x="2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77"/>
            <p:cNvSpPr/>
            <p:nvPr/>
          </p:nvSpPr>
          <p:spPr>
            <a:xfrm>
              <a:off x="1809592" y="1948665"/>
              <a:ext cx="13650" cy="19517"/>
            </a:xfrm>
            <a:custGeom>
              <a:rect b="b" l="l" r="r" t="t"/>
              <a:pathLst>
                <a:path extrusionOk="0" h="968" w="677">
                  <a:moveTo>
                    <a:pt x="407" y="0"/>
                  </a:moveTo>
                  <a:cubicBezTo>
                    <a:pt x="285" y="0"/>
                    <a:pt x="173" y="97"/>
                    <a:pt x="143" y="220"/>
                  </a:cubicBezTo>
                  <a:lnTo>
                    <a:pt x="36" y="647"/>
                  </a:lnTo>
                  <a:cubicBezTo>
                    <a:pt x="0" y="790"/>
                    <a:pt x="71" y="932"/>
                    <a:pt x="214" y="968"/>
                  </a:cubicBezTo>
                  <a:lnTo>
                    <a:pt x="285" y="968"/>
                  </a:lnTo>
                  <a:cubicBezTo>
                    <a:pt x="392" y="968"/>
                    <a:pt x="498" y="897"/>
                    <a:pt x="534" y="754"/>
                  </a:cubicBezTo>
                  <a:lnTo>
                    <a:pt x="641" y="327"/>
                  </a:lnTo>
                  <a:cubicBezTo>
                    <a:pt x="676" y="185"/>
                    <a:pt x="570" y="43"/>
                    <a:pt x="463" y="7"/>
                  </a:cubicBezTo>
                  <a:cubicBezTo>
                    <a:pt x="444" y="2"/>
                    <a:pt x="425" y="0"/>
                    <a:pt x="40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77"/>
            <p:cNvSpPr/>
            <p:nvPr/>
          </p:nvSpPr>
          <p:spPr>
            <a:xfrm>
              <a:off x="1802414" y="1977498"/>
              <a:ext cx="13650" cy="19376"/>
            </a:xfrm>
            <a:custGeom>
              <a:rect b="b" l="l" r="r" t="t"/>
              <a:pathLst>
                <a:path extrusionOk="0" h="961" w="677">
                  <a:moveTo>
                    <a:pt x="463" y="0"/>
                  </a:moveTo>
                  <a:cubicBezTo>
                    <a:pt x="321" y="0"/>
                    <a:pt x="178" y="71"/>
                    <a:pt x="143" y="214"/>
                  </a:cubicBezTo>
                  <a:lnTo>
                    <a:pt x="36" y="641"/>
                  </a:lnTo>
                  <a:cubicBezTo>
                    <a:pt x="0" y="783"/>
                    <a:pt x="72" y="925"/>
                    <a:pt x="214" y="961"/>
                  </a:cubicBezTo>
                  <a:lnTo>
                    <a:pt x="285" y="961"/>
                  </a:lnTo>
                  <a:cubicBezTo>
                    <a:pt x="392" y="961"/>
                    <a:pt x="499" y="890"/>
                    <a:pt x="534" y="783"/>
                  </a:cubicBezTo>
                  <a:lnTo>
                    <a:pt x="641" y="320"/>
                  </a:lnTo>
                  <a:cubicBezTo>
                    <a:pt x="676" y="178"/>
                    <a:pt x="605" y="36"/>
                    <a:pt x="4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77"/>
            <p:cNvSpPr/>
            <p:nvPr/>
          </p:nvSpPr>
          <p:spPr>
            <a:xfrm>
              <a:off x="1796667" y="2007439"/>
              <a:ext cx="15082" cy="15263"/>
            </a:xfrm>
            <a:custGeom>
              <a:rect b="b" l="l" r="r" t="t"/>
              <a:pathLst>
                <a:path extrusionOk="0" h="757" w="748">
                  <a:moveTo>
                    <a:pt x="319" y="1"/>
                  </a:moveTo>
                  <a:cubicBezTo>
                    <a:pt x="204" y="1"/>
                    <a:pt x="101" y="70"/>
                    <a:pt x="72" y="188"/>
                  </a:cubicBezTo>
                  <a:lnTo>
                    <a:pt x="36" y="401"/>
                  </a:lnTo>
                  <a:cubicBezTo>
                    <a:pt x="1" y="543"/>
                    <a:pt x="72" y="686"/>
                    <a:pt x="214" y="721"/>
                  </a:cubicBezTo>
                  <a:lnTo>
                    <a:pt x="428" y="757"/>
                  </a:lnTo>
                  <a:lnTo>
                    <a:pt x="463" y="757"/>
                  </a:lnTo>
                  <a:cubicBezTo>
                    <a:pt x="606" y="757"/>
                    <a:pt x="712" y="686"/>
                    <a:pt x="712" y="543"/>
                  </a:cubicBezTo>
                  <a:cubicBezTo>
                    <a:pt x="748" y="437"/>
                    <a:pt x="712" y="294"/>
                    <a:pt x="570" y="259"/>
                  </a:cubicBezTo>
                  <a:cubicBezTo>
                    <a:pt x="606" y="152"/>
                    <a:pt x="499" y="45"/>
                    <a:pt x="392" y="10"/>
                  </a:cubicBezTo>
                  <a:cubicBezTo>
                    <a:pt x="368" y="4"/>
                    <a:pt x="343" y="1"/>
                    <a:pt x="3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77"/>
            <p:cNvSpPr/>
            <p:nvPr/>
          </p:nvSpPr>
          <p:spPr>
            <a:xfrm>
              <a:off x="1848586" y="2024073"/>
              <a:ext cx="23913" cy="12299"/>
            </a:xfrm>
            <a:custGeom>
              <a:rect b="b" l="l" r="r" t="t"/>
              <a:pathLst>
                <a:path extrusionOk="0" h="610" w="1186">
                  <a:moveTo>
                    <a:pt x="377" y="1"/>
                  </a:moveTo>
                  <a:cubicBezTo>
                    <a:pt x="87" y="1"/>
                    <a:pt x="0" y="399"/>
                    <a:pt x="308" y="501"/>
                  </a:cubicBezTo>
                  <a:lnTo>
                    <a:pt x="735" y="608"/>
                  </a:lnTo>
                  <a:lnTo>
                    <a:pt x="806" y="608"/>
                  </a:lnTo>
                  <a:cubicBezTo>
                    <a:pt x="817" y="609"/>
                    <a:pt x="828" y="610"/>
                    <a:pt x="838" y="610"/>
                  </a:cubicBezTo>
                  <a:cubicBezTo>
                    <a:pt x="1131" y="610"/>
                    <a:pt x="1185" y="144"/>
                    <a:pt x="842" y="110"/>
                  </a:cubicBezTo>
                  <a:lnTo>
                    <a:pt x="877" y="110"/>
                  </a:lnTo>
                  <a:lnTo>
                    <a:pt x="415" y="3"/>
                  </a:lnTo>
                  <a:cubicBezTo>
                    <a:pt x="402" y="2"/>
                    <a:pt x="389" y="1"/>
                    <a:pt x="3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77"/>
            <p:cNvSpPr/>
            <p:nvPr/>
          </p:nvSpPr>
          <p:spPr>
            <a:xfrm>
              <a:off x="1820338" y="2016815"/>
              <a:ext cx="20828" cy="13065"/>
            </a:xfrm>
            <a:custGeom>
              <a:rect b="b" l="l" r="r" t="t"/>
              <a:pathLst>
                <a:path extrusionOk="0" h="648" w="1033">
                  <a:moveTo>
                    <a:pt x="301" y="0"/>
                  </a:moveTo>
                  <a:cubicBezTo>
                    <a:pt x="179" y="0"/>
                    <a:pt x="67" y="97"/>
                    <a:pt x="37" y="221"/>
                  </a:cubicBezTo>
                  <a:cubicBezTo>
                    <a:pt x="1" y="363"/>
                    <a:pt x="108" y="505"/>
                    <a:pt x="250" y="541"/>
                  </a:cubicBezTo>
                  <a:lnTo>
                    <a:pt x="677" y="648"/>
                  </a:lnTo>
                  <a:lnTo>
                    <a:pt x="748" y="648"/>
                  </a:lnTo>
                  <a:cubicBezTo>
                    <a:pt x="855" y="648"/>
                    <a:pt x="962" y="541"/>
                    <a:pt x="997" y="434"/>
                  </a:cubicBezTo>
                  <a:cubicBezTo>
                    <a:pt x="1033" y="292"/>
                    <a:pt x="962" y="149"/>
                    <a:pt x="819" y="114"/>
                  </a:cubicBezTo>
                  <a:lnTo>
                    <a:pt x="357" y="7"/>
                  </a:lnTo>
                  <a:cubicBezTo>
                    <a:pt x="338" y="2"/>
                    <a:pt x="319" y="0"/>
                    <a:pt x="3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852" name="Google Shape;1852;p77"/>
          <p:cNvPicPr preferRelativeResize="0"/>
          <p:nvPr/>
        </p:nvPicPr>
        <p:blipFill>
          <a:blip r:embed="rId3">
            <a:alphaModFix/>
          </a:blip>
          <a:stretch>
            <a:fillRect/>
          </a:stretch>
        </p:blipFill>
        <p:spPr>
          <a:xfrm>
            <a:off x="6916025" y="1892025"/>
            <a:ext cx="1189635" cy="855050"/>
          </a:xfrm>
          <a:prstGeom prst="rect">
            <a:avLst/>
          </a:prstGeom>
          <a:noFill/>
          <a:ln>
            <a:noFill/>
          </a:ln>
        </p:spPr>
      </p:pic>
      <p:pic>
        <p:nvPicPr>
          <p:cNvPr id="1853" name="Google Shape;1853;p77"/>
          <p:cNvPicPr preferRelativeResize="0"/>
          <p:nvPr/>
        </p:nvPicPr>
        <p:blipFill>
          <a:blip r:embed="rId4">
            <a:alphaModFix/>
          </a:blip>
          <a:stretch>
            <a:fillRect/>
          </a:stretch>
        </p:blipFill>
        <p:spPr>
          <a:xfrm>
            <a:off x="1344985" y="1571400"/>
            <a:ext cx="733540" cy="114183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7" name="Shape 1857"/>
        <p:cNvGrpSpPr/>
        <p:nvPr/>
      </p:nvGrpSpPr>
      <p:grpSpPr>
        <a:xfrm>
          <a:off x="0" y="0"/>
          <a:ext cx="0" cy="0"/>
          <a:chOff x="0" y="0"/>
          <a:chExt cx="0" cy="0"/>
        </a:xfrm>
      </p:grpSpPr>
      <p:sp>
        <p:nvSpPr>
          <p:cNvPr id="1858" name="Google Shape;1858;p78"/>
          <p:cNvSpPr txBox="1"/>
          <p:nvPr>
            <p:ph idx="1" type="subTitle"/>
          </p:nvPr>
        </p:nvSpPr>
        <p:spPr>
          <a:xfrm>
            <a:off x="3941250" y="3009700"/>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Step-by-step Guide</a:t>
            </a:r>
            <a:endParaRPr/>
          </a:p>
        </p:txBody>
      </p:sp>
      <p:sp>
        <p:nvSpPr>
          <p:cNvPr id="1859" name="Google Shape;1859;p78"/>
          <p:cNvSpPr txBox="1"/>
          <p:nvPr>
            <p:ph type="title"/>
          </p:nvPr>
        </p:nvSpPr>
        <p:spPr>
          <a:xfrm>
            <a:off x="3415825" y="1916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Converting Improper Fractions</a:t>
            </a:r>
            <a:endParaRPr/>
          </a:p>
        </p:txBody>
      </p:sp>
      <p:pic>
        <p:nvPicPr>
          <p:cNvPr id="1860" name="Google Shape;1860;p78"/>
          <p:cNvPicPr preferRelativeResize="0"/>
          <p:nvPr/>
        </p:nvPicPr>
        <p:blipFill>
          <a:blip r:embed="rId3">
            <a:alphaModFix/>
          </a:blip>
          <a:stretch>
            <a:fillRect/>
          </a:stretch>
        </p:blipFill>
        <p:spPr>
          <a:xfrm>
            <a:off x="813050" y="1151200"/>
            <a:ext cx="3003975" cy="28126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4" name="Shape 1864"/>
        <p:cNvGrpSpPr/>
        <p:nvPr/>
      </p:nvGrpSpPr>
      <p:grpSpPr>
        <a:xfrm>
          <a:off x="0" y="0"/>
          <a:ext cx="0" cy="0"/>
          <a:chOff x="0" y="0"/>
          <a:chExt cx="0" cy="0"/>
        </a:xfrm>
      </p:grpSpPr>
      <p:sp>
        <p:nvSpPr>
          <p:cNvPr id="1865" name="Google Shape;1865;p7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Long Division</a:t>
            </a:r>
            <a:endParaRPr/>
          </a:p>
        </p:txBody>
      </p:sp>
      <p:sp>
        <p:nvSpPr>
          <p:cNvPr id="1866" name="Google Shape;1866;p79"/>
          <p:cNvSpPr txBox="1"/>
          <p:nvPr>
            <p:ph idx="1" type="body"/>
          </p:nvPr>
        </p:nvSpPr>
        <p:spPr>
          <a:xfrm>
            <a:off x="720000" y="1547400"/>
            <a:ext cx="4587000" cy="221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latin typeface="Barlow"/>
                <a:ea typeface="Barlow"/>
                <a:cs typeface="Barlow"/>
                <a:sym typeface="Barlow"/>
              </a:rPr>
              <a:t>Long Division</a:t>
            </a:r>
            <a:r>
              <a:rPr lang="en">
                <a:solidFill>
                  <a:srgbClr val="000000"/>
                </a:solidFill>
                <a:latin typeface="Barlow"/>
                <a:ea typeface="Barlow"/>
                <a:cs typeface="Barlow"/>
                <a:sym typeface="Barlow"/>
              </a:rPr>
              <a:t> involves dividing the numerator (the top number of the fraction) by the denominator (the bottom number).</a:t>
            </a:r>
            <a:endParaRPr>
              <a:solidFill>
                <a:srgbClr val="000000"/>
              </a:solidFill>
              <a:latin typeface="Barlow"/>
              <a:ea typeface="Barlow"/>
              <a:cs typeface="Barlow"/>
              <a:sym typeface="Barlow"/>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p:txBody>
      </p:sp>
      <p:pic>
        <p:nvPicPr>
          <p:cNvPr id="1867" name="Google Shape;1867;p79"/>
          <p:cNvPicPr preferRelativeResize="0"/>
          <p:nvPr/>
        </p:nvPicPr>
        <p:blipFill>
          <a:blip r:embed="rId3">
            <a:alphaModFix/>
          </a:blip>
          <a:stretch>
            <a:fillRect/>
          </a:stretch>
        </p:blipFill>
        <p:spPr>
          <a:xfrm>
            <a:off x="5339825" y="797338"/>
            <a:ext cx="3084178" cy="35488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1" name="Shape 1871"/>
        <p:cNvGrpSpPr/>
        <p:nvPr/>
      </p:nvGrpSpPr>
      <p:grpSpPr>
        <a:xfrm>
          <a:off x="0" y="0"/>
          <a:ext cx="0" cy="0"/>
          <a:chOff x="0" y="0"/>
          <a:chExt cx="0" cy="0"/>
        </a:xfrm>
      </p:grpSpPr>
      <p:sp>
        <p:nvSpPr>
          <p:cNvPr id="1872" name="Google Shape;1872;p80"/>
          <p:cNvSpPr txBox="1"/>
          <p:nvPr>
            <p:ph idx="6" type="title"/>
          </p:nvPr>
        </p:nvSpPr>
        <p:spPr>
          <a:xfrm>
            <a:off x="720000" y="805025"/>
            <a:ext cx="7704000" cy="484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IMPROPER FRACTION TO MIXED NUMBER</a:t>
            </a:r>
            <a:endParaRPr/>
          </a:p>
        </p:txBody>
      </p:sp>
      <p:sp>
        <p:nvSpPr>
          <p:cNvPr id="1873" name="Google Shape;1873;p80"/>
          <p:cNvSpPr txBox="1"/>
          <p:nvPr>
            <p:ph type="title"/>
          </p:nvPr>
        </p:nvSpPr>
        <p:spPr>
          <a:xfrm>
            <a:off x="720000" y="2804313"/>
            <a:ext cx="23364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STEP 1</a:t>
            </a:r>
            <a:endParaRPr/>
          </a:p>
        </p:txBody>
      </p:sp>
      <p:sp>
        <p:nvSpPr>
          <p:cNvPr id="1874" name="Google Shape;1874;p80"/>
          <p:cNvSpPr txBox="1"/>
          <p:nvPr>
            <p:ph idx="1" type="subTitle"/>
          </p:nvPr>
        </p:nvSpPr>
        <p:spPr>
          <a:xfrm>
            <a:off x="720000" y="3390854"/>
            <a:ext cx="2336400" cy="65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Divide the numerator by the denominator.</a:t>
            </a:r>
            <a:endParaRPr/>
          </a:p>
        </p:txBody>
      </p:sp>
      <p:sp>
        <p:nvSpPr>
          <p:cNvPr id="1875" name="Google Shape;1875;p80"/>
          <p:cNvSpPr txBox="1"/>
          <p:nvPr>
            <p:ph idx="2" type="title"/>
          </p:nvPr>
        </p:nvSpPr>
        <p:spPr>
          <a:xfrm>
            <a:off x="3403800" y="2804313"/>
            <a:ext cx="23364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STEP 2</a:t>
            </a:r>
            <a:endParaRPr/>
          </a:p>
        </p:txBody>
      </p:sp>
      <p:sp>
        <p:nvSpPr>
          <p:cNvPr id="1876" name="Google Shape;1876;p80"/>
          <p:cNvSpPr txBox="1"/>
          <p:nvPr>
            <p:ph idx="3" type="subTitle"/>
          </p:nvPr>
        </p:nvSpPr>
        <p:spPr>
          <a:xfrm>
            <a:off x="3403800" y="3390850"/>
            <a:ext cx="2336400" cy="96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Multiply the denominator by the result from the division. This is the quotient (whole number).</a:t>
            </a:r>
            <a:endParaRPr/>
          </a:p>
        </p:txBody>
      </p:sp>
      <p:sp>
        <p:nvSpPr>
          <p:cNvPr id="1877" name="Google Shape;1877;p80"/>
          <p:cNvSpPr txBox="1"/>
          <p:nvPr>
            <p:ph idx="4" type="title"/>
          </p:nvPr>
        </p:nvSpPr>
        <p:spPr>
          <a:xfrm>
            <a:off x="6087600" y="2804313"/>
            <a:ext cx="23364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STEP 3</a:t>
            </a:r>
            <a:endParaRPr/>
          </a:p>
        </p:txBody>
      </p:sp>
      <p:sp>
        <p:nvSpPr>
          <p:cNvPr id="1878" name="Google Shape;1878;p80"/>
          <p:cNvSpPr txBox="1"/>
          <p:nvPr>
            <p:ph idx="5" type="subTitle"/>
          </p:nvPr>
        </p:nvSpPr>
        <p:spPr>
          <a:xfrm>
            <a:off x="6087600" y="3390854"/>
            <a:ext cx="2336400" cy="65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Subtract the result from the numerator. This is the remainder.</a:t>
            </a:r>
            <a:endParaRPr/>
          </a:p>
        </p:txBody>
      </p:sp>
      <p:grpSp>
        <p:nvGrpSpPr>
          <p:cNvPr id="1879" name="Google Shape;1879;p80"/>
          <p:cNvGrpSpPr/>
          <p:nvPr/>
        </p:nvGrpSpPr>
        <p:grpSpPr>
          <a:xfrm>
            <a:off x="6994163" y="2030142"/>
            <a:ext cx="523272" cy="526184"/>
            <a:chOff x="3329763" y="1859708"/>
            <a:chExt cx="355122" cy="357098"/>
          </a:xfrm>
        </p:grpSpPr>
        <p:sp>
          <p:nvSpPr>
            <p:cNvPr id="1880" name="Google Shape;1880;p80"/>
            <p:cNvSpPr/>
            <p:nvPr/>
          </p:nvSpPr>
          <p:spPr>
            <a:xfrm>
              <a:off x="3358455" y="1935237"/>
              <a:ext cx="154969" cy="272476"/>
            </a:xfrm>
            <a:custGeom>
              <a:rect b="b" l="l" r="r" t="t"/>
              <a:pathLst>
                <a:path extrusionOk="0" h="13514" w="7686">
                  <a:moveTo>
                    <a:pt x="5892" y="0"/>
                  </a:moveTo>
                  <a:cubicBezTo>
                    <a:pt x="5272" y="0"/>
                    <a:pt x="4647" y="311"/>
                    <a:pt x="4306" y="993"/>
                  </a:cubicBezTo>
                  <a:cubicBezTo>
                    <a:pt x="3665" y="1064"/>
                    <a:pt x="3131" y="1527"/>
                    <a:pt x="3060" y="2203"/>
                  </a:cubicBezTo>
                  <a:cubicBezTo>
                    <a:pt x="1993" y="2310"/>
                    <a:pt x="1210" y="3199"/>
                    <a:pt x="1210" y="4267"/>
                  </a:cubicBezTo>
                  <a:cubicBezTo>
                    <a:pt x="1210" y="4409"/>
                    <a:pt x="1210" y="4516"/>
                    <a:pt x="1246" y="4622"/>
                  </a:cubicBezTo>
                  <a:cubicBezTo>
                    <a:pt x="0" y="5476"/>
                    <a:pt x="0" y="7291"/>
                    <a:pt x="1246" y="8145"/>
                  </a:cubicBezTo>
                  <a:cubicBezTo>
                    <a:pt x="1210" y="8252"/>
                    <a:pt x="1210" y="8358"/>
                    <a:pt x="1210" y="8501"/>
                  </a:cubicBezTo>
                  <a:cubicBezTo>
                    <a:pt x="1210" y="9533"/>
                    <a:pt x="1993" y="10458"/>
                    <a:pt x="3060" y="10564"/>
                  </a:cubicBezTo>
                  <a:lnTo>
                    <a:pt x="3060" y="10671"/>
                  </a:lnTo>
                  <a:cubicBezTo>
                    <a:pt x="3025" y="11347"/>
                    <a:pt x="3523" y="11917"/>
                    <a:pt x="4163" y="12059"/>
                  </a:cubicBezTo>
                  <a:cubicBezTo>
                    <a:pt x="4337" y="13033"/>
                    <a:pt x="5115" y="13514"/>
                    <a:pt x="5898" y="13514"/>
                  </a:cubicBezTo>
                  <a:cubicBezTo>
                    <a:pt x="6716" y="13514"/>
                    <a:pt x="7540" y="12989"/>
                    <a:pt x="7686" y="11952"/>
                  </a:cubicBezTo>
                  <a:lnTo>
                    <a:pt x="7686" y="1669"/>
                  </a:lnTo>
                  <a:cubicBezTo>
                    <a:pt x="7624" y="611"/>
                    <a:pt x="6762" y="0"/>
                    <a:pt x="58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80"/>
            <p:cNvSpPr/>
            <p:nvPr/>
          </p:nvSpPr>
          <p:spPr>
            <a:xfrm>
              <a:off x="3513403" y="1933362"/>
              <a:ext cx="154989" cy="277577"/>
            </a:xfrm>
            <a:custGeom>
              <a:rect b="b" l="l" r="r" t="t"/>
              <a:pathLst>
                <a:path extrusionOk="0" h="13767" w="7687">
                  <a:moveTo>
                    <a:pt x="1777" y="0"/>
                  </a:moveTo>
                  <a:cubicBezTo>
                    <a:pt x="887" y="0"/>
                    <a:pt x="1" y="648"/>
                    <a:pt x="1" y="1762"/>
                  </a:cubicBezTo>
                  <a:lnTo>
                    <a:pt x="1" y="12045"/>
                  </a:lnTo>
                  <a:cubicBezTo>
                    <a:pt x="19" y="13188"/>
                    <a:pt x="889" y="13767"/>
                    <a:pt x="1760" y="13767"/>
                  </a:cubicBezTo>
                  <a:cubicBezTo>
                    <a:pt x="2597" y="13767"/>
                    <a:pt x="3436" y="13233"/>
                    <a:pt x="3523" y="12152"/>
                  </a:cubicBezTo>
                  <a:cubicBezTo>
                    <a:pt x="4164" y="12010"/>
                    <a:pt x="4626" y="11440"/>
                    <a:pt x="4626" y="10764"/>
                  </a:cubicBezTo>
                  <a:cubicBezTo>
                    <a:pt x="4626" y="10729"/>
                    <a:pt x="4626" y="10693"/>
                    <a:pt x="4626" y="10657"/>
                  </a:cubicBezTo>
                  <a:cubicBezTo>
                    <a:pt x="5694" y="10551"/>
                    <a:pt x="6477" y="9626"/>
                    <a:pt x="6477" y="8594"/>
                  </a:cubicBezTo>
                  <a:cubicBezTo>
                    <a:pt x="6477" y="8451"/>
                    <a:pt x="6441" y="8345"/>
                    <a:pt x="6441" y="8238"/>
                  </a:cubicBezTo>
                  <a:cubicBezTo>
                    <a:pt x="7686" y="7384"/>
                    <a:pt x="7686" y="5569"/>
                    <a:pt x="6441" y="4715"/>
                  </a:cubicBezTo>
                  <a:cubicBezTo>
                    <a:pt x="6441" y="4609"/>
                    <a:pt x="6477" y="4502"/>
                    <a:pt x="6477" y="4360"/>
                  </a:cubicBezTo>
                  <a:cubicBezTo>
                    <a:pt x="6477" y="3292"/>
                    <a:pt x="5658" y="2403"/>
                    <a:pt x="4626" y="2296"/>
                  </a:cubicBezTo>
                  <a:cubicBezTo>
                    <a:pt x="4520" y="1620"/>
                    <a:pt x="4021" y="1157"/>
                    <a:pt x="3381" y="1086"/>
                  </a:cubicBezTo>
                  <a:cubicBezTo>
                    <a:pt x="3067" y="339"/>
                    <a:pt x="2421" y="0"/>
                    <a:pt x="177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80"/>
            <p:cNvSpPr/>
            <p:nvPr/>
          </p:nvSpPr>
          <p:spPr>
            <a:xfrm>
              <a:off x="3329763" y="1902171"/>
              <a:ext cx="116237" cy="99724"/>
            </a:xfrm>
            <a:custGeom>
              <a:rect b="b" l="l" r="r" t="t"/>
              <a:pathLst>
                <a:path extrusionOk="0" h="4946" w="5765">
                  <a:moveTo>
                    <a:pt x="3309" y="0"/>
                  </a:moveTo>
                  <a:cubicBezTo>
                    <a:pt x="1103" y="0"/>
                    <a:pt x="0" y="2669"/>
                    <a:pt x="1566" y="4234"/>
                  </a:cubicBezTo>
                  <a:cubicBezTo>
                    <a:pt x="2069" y="4726"/>
                    <a:pt x="2682" y="4946"/>
                    <a:pt x="3282" y="4946"/>
                  </a:cubicBezTo>
                  <a:cubicBezTo>
                    <a:pt x="4551" y="4946"/>
                    <a:pt x="5764" y="3964"/>
                    <a:pt x="5764" y="2491"/>
                  </a:cubicBezTo>
                  <a:cubicBezTo>
                    <a:pt x="5764" y="1103"/>
                    <a:pt x="4661" y="0"/>
                    <a:pt x="33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80"/>
            <p:cNvSpPr/>
            <p:nvPr/>
          </p:nvSpPr>
          <p:spPr>
            <a:xfrm>
              <a:off x="3563628" y="1902171"/>
              <a:ext cx="116237" cy="99724"/>
            </a:xfrm>
            <a:custGeom>
              <a:rect b="b" l="l" r="r" t="t"/>
              <a:pathLst>
                <a:path extrusionOk="0" h="4946" w="5765">
                  <a:moveTo>
                    <a:pt x="3309" y="0"/>
                  </a:moveTo>
                  <a:cubicBezTo>
                    <a:pt x="1103" y="36"/>
                    <a:pt x="0" y="2669"/>
                    <a:pt x="1566" y="4234"/>
                  </a:cubicBezTo>
                  <a:cubicBezTo>
                    <a:pt x="2069" y="4726"/>
                    <a:pt x="2682" y="4946"/>
                    <a:pt x="3282" y="4946"/>
                  </a:cubicBezTo>
                  <a:cubicBezTo>
                    <a:pt x="4551" y="4946"/>
                    <a:pt x="5765" y="3964"/>
                    <a:pt x="5765" y="2491"/>
                  </a:cubicBezTo>
                  <a:cubicBezTo>
                    <a:pt x="5765" y="1103"/>
                    <a:pt x="4662" y="0"/>
                    <a:pt x="33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80"/>
            <p:cNvSpPr/>
            <p:nvPr/>
          </p:nvSpPr>
          <p:spPr>
            <a:xfrm>
              <a:off x="3446686" y="1863418"/>
              <a:ext cx="116237" cy="99482"/>
            </a:xfrm>
            <a:custGeom>
              <a:rect b="b" l="l" r="r" t="t"/>
              <a:pathLst>
                <a:path extrusionOk="0" h="4934" w="5765">
                  <a:moveTo>
                    <a:pt x="3310" y="1"/>
                  </a:moveTo>
                  <a:cubicBezTo>
                    <a:pt x="1104" y="1"/>
                    <a:pt x="1" y="2669"/>
                    <a:pt x="1566" y="4199"/>
                  </a:cubicBezTo>
                  <a:cubicBezTo>
                    <a:pt x="2074" y="4707"/>
                    <a:pt x="2693" y="4934"/>
                    <a:pt x="3299" y="4934"/>
                  </a:cubicBezTo>
                  <a:cubicBezTo>
                    <a:pt x="4562" y="4934"/>
                    <a:pt x="5765" y="3947"/>
                    <a:pt x="5765" y="2456"/>
                  </a:cubicBezTo>
                  <a:cubicBezTo>
                    <a:pt x="5765" y="1104"/>
                    <a:pt x="4662" y="1"/>
                    <a:pt x="33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80"/>
            <p:cNvSpPr/>
            <p:nvPr/>
          </p:nvSpPr>
          <p:spPr>
            <a:xfrm>
              <a:off x="3377286" y="1923684"/>
              <a:ext cx="23872" cy="58128"/>
            </a:xfrm>
            <a:custGeom>
              <a:rect b="b" l="l" r="r" t="t"/>
              <a:pathLst>
                <a:path extrusionOk="0" h="2883" w="1184">
                  <a:moveTo>
                    <a:pt x="899" y="1"/>
                  </a:moveTo>
                  <a:cubicBezTo>
                    <a:pt x="756" y="1"/>
                    <a:pt x="614" y="72"/>
                    <a:pt x="632" y="214"/>
                  </a:cubicBezTo>
                  <a:lnTo>
                    <a:pt x="632" y="321"/>
                  </a:lnTo>
                  <a:cubicBezTo>
                    <a:pt x="632" y="499"/>
                    <a:pt x="490" y="641"/>
                    <a:pt x="312" y="641"/>
                  </a:cubicBezTo>
                  <a:cubicBezTo>
                    <a:pt x="302" y="640"/>
                    <a:pt x="294" y="640"/>
                    <a:pt x="285" y="640"/>
                  </a:cubicBezTo>
                  <a:cubicBezTo>
                    <a:pt x="0" y="640"/>
                    <a:pt x="0" y="1176"/>
                    <a:pt x="285" y="1176"/>
                  </a:cubicBezTo>
                  <a:cubicBezTo>
                    <a:pt x="294" y="1176"/>
                    <a:pt x="302" y="1176"/>
                    <a:pt x="312" y="1175"/>
                  </a:cubicBezTo>
                  <a:cubicBezTo>
                    <a:pt x="418" y="1175"/>
                    <a:pt x="525" y="1139"/>
                    <a:pt x="632" y="1104"/>
                  </a:cubicBezTo>
                  <a:lnTo>
                    <a:pt x="632" y="2598"/>
                  </a:lnTo>
                  <a:cubicBezTo>
                    <a:pt x="632" y="2740"/>
                    <a:pt x="739" y="2883"/>
                    <a:pt x="917" y="2883"/>
                  </a:cubicBezTo>
                  <a:cubicBezTo>
                    <a:pt x="1059" y="2847"/>
                    <a:pt x="1166" y="2740"/>
                    <a:pt x="1166" y="2598"/>
                  </a:cubicBezTo>
                  <a:lnTo>
                    <a:pt x="1166" y="214"/>
                  </a:lnTo>
                  <a:cubicBezTo>
                    <a:pt x="1183" y="72"/>
                    <a:pt x="1041" y="1"/>
                    <a:pt x="8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80"/>
            <p:cNvSpPr/>
            <p:nvPr/>
          </p:nvSpPr>
          <p:spPr>
            <a:xfrm>
              <a:off x="3330469" y="1859708"/>
              <a:ext cx="354416" cy="357098"/>
            </a:xfrm>
            <a:custGeom>
              <a:rect b="b" l="l" r="r" t="t"/>
              <a:pathLst>
                <a:path extrusionOk="0" h="17711" w="17578">
                  <a:moveTo>
                    <a:pt x="11422" y="4028"/>
                  </a:moveTo>
                  <a:cubicBezTo>
                    <a:pt x="11636" y="4134"/>
                    <a:pt x="11849" y="4277"/>
                    <a:pt x="11991" y="4490"/>
                  </a:cubicBezTo>
                  <a:cubicBezTo>
                    <a:pt x="11209" y="4632"/>
                    <a:pt x="10639" y="5309"/>
                    <a:pt x="10639" y="6127"/>
                  </a:cubicBezTo>
                  <a:cubicBezTo>
                    <a:pt x="10622" y="6269"/>
                    <a:pt x="10764" y="6340"/>
                    <a:pt x="10906" y="6340"/>
                  </a:cubicBezTo>
                  <a:cubicBezTo>
                    <a:pt x="11049" y="6340"/>
                    <a:pt x="11191" y="6269"/>
                    <a:pt x="11173" y="6127"/>
                  </a:cubicBezTo>
                  <a:cubicBezTo>
                    <a:pt x="11173" y="5522"/>
                    <a:pt x="11600" y="5024"/>
                    <a:pt x="12169" y="4988"/>
                  </a:cubicBezTo>
                  <a:cubicBezTo>
                    <a:pt x="12383" y="6305"/>
                    <a:pt x="13521" y="7301"/>
                    <a:pt x="14873" y="7301"/>
                  </a:cubicBezTo>
                  <a:lnTo>
                    <a:pt x="15123" y="7301"/>
                  </a:lnTo>
                  <a:cubicBezTo>
                    <a:pt x="15229" y="7515"/>
                    <a:pt x="15265" y="7728"/>
                    <a:pt x="15265" y="7941"/>
                  </a:cubicBezTo>
                  <a:cubicBezTo>
                    <a:pt x="14980" y="7835"/>
                    <a:pt x="14660" y="7764"/>
                    <a:pt x="14340" y="7764"/>
                  </a:cubicBezTo>
                  <a:cubicBezTo>
                    <a:pt x="13735" y="7764"/>
                    <a:pt x="13166" y="7977"/>
                    <a:pt x="12703" y="8404"/>
                  </a:cubicBezTo>
                  <a:cubicBezTo>
                    <a:pt x="12632" y="8511"/>
                    <a:pt x="12632" y="8653"/>
                    <a:pt x="12703" y="8760"/>
                  </a:cubicBezTo>
                  <a:cubicBezTo>
                    <a:pt x="12756" y="8813"/>
                    <a:pt x="12828" y="8840"/>
                    <a:pt x="12899" y="8840"/>
                  </a:cubicBezTo>
                  <a:cubicBezTo>
                    <a:pt x="12970" y="8840"/>
                    <a:pt x="13041" y="8813"/>
                    <a:pt x="13094" y="8760"/>
                  </a:cubicBezTo>
                  <a:cubicBezTo>
                    <a:pt x="13433" y="8441"/>
                    <a:pt x="13884" y="8278"/>
                    <a:pt x="14340" y="8278"/>
                  </a:cubicBezTo>
                  <a:cubicBezTo>
                    <a:pt x="14698" y="8278"/>
                    <a:pt x="15059" y="8379"/>
                    <a:pt x="15372" y="8582"/>
                  </a:cubicBezTo>
                  <a:cubicBezTo>
                    <a:pt x="15407" y="8618"/>
                    <a:pt x="15443" y="8618"/>
                    <a:pt x="15478" y="8653"/>
                  </a:cubicBezTo>
                  <a:cubicBezTo>
                    <a:pt x="15941" y="9009"/>
                    <a:pt x="16190" y="9543"/>
                    <a:pt x="16190" y="10112"/>
                  </a:cubicBezTo>
                  <a:cubicBezTo>
                    <a:pt x="16190" y="10610"/>
                    <a:pt x="15976" y="11073"/>
                    <a:pt x="15656" y="11393"/>
                  </a:cubicBezTo>
                  <a:cubicBezTo>
                    <a:pt x="15478" y="10895"/>
                    <a:pt x="15123" y="10468"/>
                    <a:pt x="14660" y="10183"/>
                  </a:cubicBezTo>
                  <a:cubicBezTo>
                    <a:pt x="14624" y="10159"/>
                    <a:pt x="14581" y="10148"/>
                    <a:pt x="14536" y="10148"/>
                  </a:cubicBezTo>
                  <a:cubicBezTo>
                    <a:pt x="14447" y="10148"/>
                    <a:pt x="14352" y="10195"/>
                    <a:pt x="14304" y="10290"/>
                  </a:cubicBezTo>
                  <a:cubicBezTo>
                    <a:pt x="14233" y="10397"/>
                    <a:pt x="14269" y="10574"/>
                    <a:pt x="14411" y="10646"/>
                  </a:cubicBezTo>
                  <a:cubicBezTo>
                    <a:pt x="14945" y="10966"/>
                    <a:pt x="15300" y="11571"/>
                    <a:pt x="15300" y="12211"/>
                  </a:cubicBezTo>
                  <a:cubicBezTo>
                    <a:pt x="15300" y="13136"/>
                    <a:pt x="14624" y="13919"/>
                    <a:pt x="13699" y="14061"/>
                  </a:cubicBezTo>
                  <a:cubicBezTo>
                    <a:pt x="13343" y="14026"/>
                    <a:pt x="13023" y="13955"/>
                    <a:pt x="12739" y="13777"/>
                  </a:cubicBezTo>
                  <a:cubicBezTo>
                    <a:pt x="12681" y="13738"/>
                    <a:pt x="12625" y="13722"/>
                    <a:pt x="12574" y="13722"/>
                  </a:cubicBezTo>
                  <a:cubicBezTo>
                    <a:pt x="12346" y="13722"/>
                    <a:pt x="12221" y="14058"/>
                    <a:pt x="12454" y="14204"/>
                  </a:cubicBezTo>
                  <a:cubicBezTo>
                    <a:pt x="12739" y="14382"/>
                    <a:pt x="13094" y="14524"/>
                    <a:pt x="13450" y="14560"/>
                  </a:cubicBezTo>
                  <a:cubicBezTo>
                    <a:pt x="13379" y="15022"/>
                    <a:pt x="13023" y="15413"/>
                    <a:pt x="12561" y="15520"/>
                  </a:cubicBezTo>
                  <a:cubicBezTo>
                    <a:pt x="11920" y="15485"/>
                    <a:pt x="11458" y="14986"/>
                    <a:pt x="11458" y="14346"/>
                  </a:cubicBezTo>
                  <a:cubicBezTo>
                    <a:pt x="11422" y="14204"/>
                    <a:pt x="11298" y="14133"/>
                    <a:pt x="11178" y="14133"/>
                  </a:cubicBezTo>
                  <a:cubicBezTo>
                    <a:pt x="11057" y="14133"/>
                    <a:pt x="10942" y="14204"/>
                    <a:pt x="10924" y="14346"/>
                  </a:cubicBezTo>
                  <a:cubicBezTo>
                    <a:pt x="10924" y="15164"/>
                    <a:pt x="11493" y="15876"/>
                    <a:pt x="12276" y="16018"/>
                  </a:cubicBezTo>
                  <a:cubicBezTo>
                    <a:pt x="12112" y="16821"/>
                    <a:pt x="11474" y="17201"/>
                    <a:pt x="10832" y="17201"/>
                  </a:cubicBezTo>
                  <a:cubicBezTo>
                    <a:pt x="10080" y="17201"/>
                    <a:pt x="9323" y="16678"/>
                    <a:pt x="9323" y="15698"/>
                  </a:cubicBezTo>
                  <a:lnTo>
                    <a:pt x="9323" y="12994"/>
                  </a:lnTo>
                  <a:cubicBezTo>
                    <a:pt x="9572" y="13136"/>
                    <a:pt x="9821" y="13243"/>
                    <a:pt x="10106" y="13243"/>
                  </a:cubicBezTo>
                  <a:cubicBezTo>
                    <a:pt x="10461" y="13243"/>
                    <a:pt x="10461" y="12709"/>
                    <a:pt x="10106" y="12709"/>
                  </a:cubicBezTo>
                  <a:cubicBezTo>
                    <a:pt x="9679" y="12709"/>
                    <a:pt x="9323" y="12354"/>
                    <a:pt x="9323" y="11962"/>
                  </a:cubicBezTo>
                  <a:lnTo>
                    <a:pt x="9323" y="10752"/>
                  </a:lnTo>
                  <a:cubicBezTo>
                    <a:pt x="9643" y="10930"/>
                    <a:pt x="9999" y="11037"/>
                    <a:pt x="10355" y="11073"/>
                  </a:cubicBezTo>
                  <a:lnTo>
                    <a:pt x="10390" y="11073"/>
                  </a:lnTo>
                  <a:cubicBezTo>
                    <a:pt x="10497" y="11073"/>
                    <a:pt x="10604" y="11001"/>
                    <a:pt x="10639" y="10859"/>
                  </a:cubicBezTo>
                  <a:cubicBezTo>
                    <a:pt x="10639" y="10717"/>
                    <a:pt x="10533" y="10574"/>
                    <a:pt x="10390" y="10574"/>
                  </a:cubicBezTo>
                  <a:cubicBezTo>
                    <a:pt x="9999" y="10539"/>
                    <a:pt x="9643" y="10361"/>
                    <a:pt x="9323" y="10112"/>
                  </a:cubicBezTo>
                  <a:lnTo>
                    <a:pt x="9323" y="8511"/>
                  </a:lnTo>
                  <a:cubicBezTo>
                    <a:pt x="9572" y="8689"/>
                    <a:pt x="9821" y="8795"/>
                    <a:pt x="10106" y="8795"/>
                  </a:cubicBezTo>
                  <a:cubicBezTo>
                    <a:pt x="10390" y="8724"/>
                    <a:pt x="10390" y="8297"/>
                    <a:pt x="10106" y="8262"/>
                  </a:cubicBezTo>
                  <a:cubicBezTo>
                    <a:pt x="9679" y="8262"/>
                    <a:pt x="9323" y="7906"/>
                    <a:pt x="9323" y="7515"/>
                  </a:cubicBezTo>
                  <a:lnTo>
                    <a:pt x="9323" y="5380"/>
                  </a:lnTo>
                  <a:cubicBezTo>
                    <a:pt x="10212" y="5273"/>
                    <a:pt x="10960" y="4775"/>
                    <a:pt x="11422" y="4028"/>
                  </a:cubicBezTo>
                  <a:close/>
                  <a:moveTo>
                    <a:pt x="6725" y="4028"/>
                  </a:moveTo>
                  <a:cubicBezTo>
                    <a:pt x="7152" y="4775"/>
                    <a:pt x="7935" y="5273"/>
                    <a:pt x="8789" y="5380"/>
                  </a:cubicBezTo>
                  <a:lnTo>
                    <a:pt x="8789" y="7515"/>
                  </a:lnTo>
                  <a:cubicBezTo>
                    <a:pt x="8789" y="7941"/>
                    <a:pt x="8469" y="8262"/>
                    <a:pt x="8042" y="8262"/>
                  </a:cubicBezTo>
                  <a:cubicBezTo>
                    <a:pt x="8034" y="8261"/>
                    <a:pt x="8026" y="8260"/>
                    <a:pt x="8018" y="8260"/>
                  </a:cubicBezTo>
                  <a:cubicBezTo>
                    <a:pt x="7765" y="8260"/>
                    <a:pt x="7765" y="8797"/>
                    <a:pt x="8018" y="8797"/>
                  </a:cubicBezTo>
                  <a:cubicBezTo>
                    <a:pt x="8026" y="8797"/>
                    <a:pt x="8034" y="8796"/>
                    <a:pt x="8042" y="8795"/>
                  </a:cubicBezTo>
                  <a:cubicBezTo>
                    <a:pt x="8327" y="8795"/>
                    <a:pt x="8576" y="8689"/>
                    <a:pt x="8789" y="8546"/>
                  </a:cubicBezTo>
                  <a:lnTo>
                    <a:pt x="8789" y="10112"/>
                  </a:lnTo>
                  <a:cubicBezTo>
                    <a:pt x="8505" y="10361"/>
                    <a:pt x="8113" y="10503"/>
                    <a:pt x="7722" y="10539"/>
                  </a:cubicBezTo>
                  <a:cubicBezTo>
                    <a:pt x="7579" y="10574"/>
                    <a:pt x="7473" y="10681"/>
                    <a:pt x="7508" y="10824"/>
                  </a:cubicBezTo>
                  <a:cubicBezTo>
                    <a:pt x="7508" y="10966"/>
                    <a:pt x="7615" y="11073"/>
                    <a:pt x="7757" y="11073"/>
                  </a:cubicBezTo>
                  <a:lnTo>
                    <a:pt x="7793" y="11073"/>
                  </a:lnTo>
                  <a:cubicBezTo>
                    <a:pt x="8149" y="11037"/>
                    <a:pt x="8469" y="10930"/>
                    <a:pt x="8789" y="10717"/>
                  </a:cubicBezTo>
                  <a:lnTo>
                    <a:pt x="8789" y="11962"/>
                  </a:lnTo>
                  <a:cubicBezTo>
                    <a:pt x="8789" y="12389"/>
                    <a:pt x="8469" y="12709"/>
                    <a:pt x="8042" y="12709"/>
                  </a:cubicBezTo>
                  <a:cubicBezTo>
                    <a:pt x="8034" y="12708"/>
                    <a:pt x="8026" y="12708"/>
                    <a:pt x="8018" y="12708"/>
                  </a:cubicBezTo>
                  <a:cubicBezTo>
                    <a:pt x="7765" y="12708"/>
                    <a:pt x="7765" y="13245"/>
                    <a:pt x="8018" y="13245"/>
                  </a:cubicBezTo>
                  <a:cubicBezTo>
                    <a:pt x="8026" y="13245"/>
                    <a:pt x="8034" y="13244"/>
                    <a:pt x="8042" y="13243"/>
                  </a:cubicBezTo>
                  <a:cubicBezTo>
                    <a:pt x="8327" y="13243"/>
                    <a:pt x="8576" y="13172"/>
                    <a:pt x="8789" y="12994"/>
                  </a:cubicBezTo>
                  <a:lnTo>
                    <a:pt x="8789" y="15698"/>
                  </a:lnTo>
                  <a:cubicBezTo>
                    <a:pt x="8789" y="16550"/>
                    <a:pt x="8117" y="17189"/>
                    <a:pt x="7301" y="17228"/>
                  </a:cubicBezTo>
                  <a:lnTo>
                    <a:pt x="7301" y="17228"/>
                  </a:lnTo>
                  <a:cubicBezTo>
                    <a:pt x="6601" y="17214"/>
                    <a:pt x="5976" y="16720"/>
                    <a:pt x="5836" y="16018"/>
                  </a:cubicBezTo>
                  <a:cubicBezTo>
                    <a:pt x="6654" y="15876"/>
                    <a:pt x="7224" y="15200"/>
                    <a:pt x="7224" y="14382"/>
                  </a:cubicBezTo>
                  <a:cubicBezTo>
                    <a:pt x="7224" y="14204"/>
                    <a:pt x="7090" y="14115"/>
                    <a:pt x="6957" y="14115"/>
                  </a:cubicBezTo>
                  <a:cubicBezTo>
                    <a:pt x="6823" y="14115"/>
                    <a:pt x="6690" y="14204"/>
                    <a:pt x="6690" y="14382"/>
                  </a:cubicBezTo>
                  <a:cubicBezTo>
                    <a:pt x="6766" y="15088"/>
                    <a:pt x="6228" y="15477"/>
                    <a:pt x="5691" y="15477"/>
                  </a:cubicBezTo>
                  <a:cubicBezTo>
                    <a:pt x="5227" y="15477"/>
                    <a:pt x="4763" y="15186"/>
                    <a:pt x="4697" y="14560"/>
                  </a:cubicBezTo>
                  <a:cubicBezTo>
                    <a:pt x="5053" y="14524"/>
                    <a:pt x="5409" y="14417"/>
                    <a:pt x="5694" y="14239"/>
                  </a:cubicBezTo>
                  <a:cubicBezTo>
                    <a:pt x="5836" y="14133"/>
                    <a:pt x="5872" y="13990"/>
                    <a:pt x="5800" y="13848"/>
                  </a:cubicBezTo>
                  <a:cubicBezTo>
                    <a:pt x="5731" y="13779"/>
                    <a:pt x="5648" y="13740"/>
                    <a:pt x="5559" y="13740"/>
                  </a:cubicBezTo>
                  <a:cubicBezTo>
                    <a:pt x="5510" y="13740"/>
                    <a:pt x="5459" y="13752"/>
                    <a:pt x="5409" y="13777"/>
                  </a:cubicBezTo>
                  <a:cubicBezTo>
                    <a:pt x="5122" y="13974"/>
                    <a:pt x="4807" y="14063"/>
                    <a:pt x="4500" y="14063"/>
                  </a:cubicBezTo>
                  <a:cubicBezTo>
                    <a:pt x="3591" y="14063"/>
                    <a:pt x="2750" y="13284"/>
                    <a:pt x="2883" y="12247"/>
                  </a:cubicBezTo>
                  <a:cubicBezTo>
                    <a:pt x="2883" y="11606"/>
                    <a:pt x="3203" y="11001"/>
                    <a:pt x="3772" y="10681"/>
                  </a:cubicBezTo>
                  <a:cubicBezTo>
                    <a:pt x="3984" y="10499"/>
                    <a:pt x="3835" y="10188"/>
                    <a:pt x="3610" y="10188"/>
                  </a:cubicBezTo>
                  <a:cubicBezTo>
                    <a:pt x="3571" y="10188"/>
                    <a:pt x="3530" y="10198"/>
                    <a:pt x="3488" y="10219"/>
                  </a:cubicBezTo>
                  <a:cubicBezTo>
                    <a:pt x="3025" y="10503"/>
                    <a:pt x="2669" y="10930"/>
                    <a:pt x="2491" y="11428"/>
                  </a:cubicBezTo>
                  <a:cubicBezTo>
                    <a:pt x="2171" y="11073"/>
                    <a:pt x="1958" y="10610"/>
                    <a:pt x="1958" y="10148"/>
                  </a:cubicBezTo>
                  <a:cubicBezTo>
                    <a:pt x="1958" y="9578"/>
                    <a:pt x="2207" y="9044"/>
                    <a:pt x="2669" y="8689"/>
                  </a:cubicBezTo>
                  <a:lnTo>
                    <a:pt x="2776" y="8618"/>
                  </a:lnTo>
                  <a:cubicBezTo>
                    <a:pt x="3096" y="8404"/>
                    <a:pt x="3452" y="8297"/>
                    <a:pt x="3808" y="8297"/>
                  </a:cubicBezTo>
                  <a:cubicBezTo>
                    <a:pt x="4270" y="8297"/>
                    <a:pt x="4733" y="8475"/>
                    <a:pt x="5053" y="8795"/>
                  </a:cubicBezTo>
                  <a:cubicBezTo>
                    <a:pt x="5120" y="8862"/>
                    <a:pt x="5192" y="8890"/>
                    <a:pt x="5260" y="8890"/>
                  </a:cubicBezTo>
                  <a:cubicBezTo>
                    <a:pt x="5482" y="8890"/>
                    <a:pt x="5654" y="8595"/>
                    <a:pt x="5409" y="8404"/>
                  </a:cubicBezTo>
                  <a:cubicBezTo>
                    <a:pt x="4982" y="8013"/>
                    <a:pt x="4413" y="7764"/>
                    <a:pt x="3808" y="7764"/>
                  </a:cubicBezTo>
                  <a:cubicBezTo>
                    <a:pt x="3488" y="7764"/>
                    <a:pt x="3167" y="7835"/>
                    <a:pt x="2883" y="7977"/>
                  </a:cubicBezTo>
                  <a:cubicBezTo>
                    <a:pt x="2883" y="7728"/>
                    <a:pt x="2918" y="7515"/>
                    <a:pt x="3025" y="7301"/>
                  </a:cubicBezTo>
                  <a:lnTo>
                    <a:pt x="3274" y="7301"/>
                  </a:lnTo>
                  <a:cubicBezTo>
                    <a:pt x="4626" y="7301"/>
                    <a:pt x="5729" y="6305"/>
                    <a:pt x="5943" y="4988"/>
                  </a:cubicBezTo>
                  <a:cubicBezTo>
                    <a:pt x="6512" y="5059"/>
                    <a:pt x="6975" y="5522"/>
                    <a:pt x="6975" y="6127"/>
                  </a:cubicBezTo>
                  <a:cubicBezTo>
                    <a:pt x="6975" y="6305"/>
                    <a:pt x="7108" y="6394"/>
                    <a:pt x="7241" y="6394"/>
                  </a:cubicBezTo>
                  <a:cubicBezTo>
                    <a:pt x="7375" y="6394"/>
                    <a:pt x="7508" y="6305"/>
                    <a:pt x="7508" y="6127"/>
                  </a:cubicBezTo>
                  <a:cubicBezTo>
                    <a:pt x="7473" y="5309"/>
                    <a:pt x="6903" y="4632"/>
                    <a:pt x="6121" y="4490"/>
                  </a:cubicBezTo>
                  <a:cubicBezTo>
                    <a:pt x="6298" y="4277"/>
                    <a:pt x="6476" y="4134"/>
                    <a:pt x="6725" y="4028"/>
                  </a:cubicBezTo>
                  <a:close/>
                  <a:moveTo>
                    <a:pt x="9657" y="0"/>
                  </a:moveTo>
                  <a:cubicBezTo>
                    <a:pt x="9536" y="0"/>
                    <a:pt x="9425" y="92"/>
                    <a:pt x="9394" y="185"/>
                  </a:cubicBezTo>
                  <a:cubicBezTo>
                    <a:pt x="9358" y="327"/>
                    <a:pt x="9465" y="470"/>
                    <a:pt x="9608" y="505"/>
                  </a:cubicBezTo>
                  <a:cubicBezTo>
                    <a:pt x="12134" y="1181"/>
                    <a:pt x="11671" y="4882"/>
                    <a:pt x="9038" y="4882"/>
                  </a:cubicBezTo>
                  <a:cubicBezTo>
                    <a:pt x="6441" y="4882"/>
                    <a:pt x="5943" y="1181"/>
                    <a:pt x="8505" y="505"/>
                  </a:cubicBezTo>
                  <a:cubicBezTo>
                    <a:pt x="8803" y="439"/>
                    <a:pt x="8699" y="0"/>
                    <a:pt x="8423" y="0"/>
                  </a:cubicBezTo>
                  <a:cubicBezTo>
                    <a:pt x="8404" y="0"/>
                    <a:pt x="8383" y="2"/>
                    <a:pt x="8362" y="7"/>
                  </a:cubicBezTo>
                  <a:cubicBezTo>
                    <a:pt x="7152" y="327"/>
                    <a:pt x="6334" y="1395"/>
                    <a:pt x="6334" y="2640"/>
                  </a:cubicBezTo>
                  <a:cubicBezTo>
                    <a:pt x="6334" y="2960"/>
                    <a:pt x="6370" y="3280"/>
                    <a:pt x="6476" y="3565"/>
                  </a:cubicBezTo>
                  <a:cubicBezTo>
                    <a:pt x="6263" y="3672"/>
                    <a:pt x="6049" y="3814"/>
                    <a:pt x="5907" y="3956"/>
                  </a:cubicBezTo>
                  <a:cubicBezTo>
                    <a:pt x="5592" y="2671"/>
                    <a:pt x="4445" y="1849"/>
                    <a:pt x="3222" y="1849"/>
                  </a:cubicBezTo>
                  <a:cubicBezTo>
                    <a:pt x="2787" y="1849"/>
                    <a:pt x="2342" y="1953"/>
                    <a:pt x="1922" y="2177"/>
                  </a:cubicBezTo>
                  <a:cubicBezTo>
                    <a:pt x="1780" y="2249"/>
                    <a:pt x="1744" y="2426"/>
                    <a:pt x="1815" y="2533"/>
                  </a:cubicBezTo>
                  <a:cubicBezTo>
                    <a:pt x="1863" y="2628"/>
                    <a:pt x="1958" y="2676"/>
                    <a:pt x="2047" y="2676"/>
                  </a:cubicBezTo>
                  <a:cubicBezTo>
                    <a:pt x="2092" y="2676"/>
                    <a:pt x="2136" y="2664"/>
                    <a:pt x="2171" y="2640"/>
                  </a:cubicBezTo>
                  <a:cubicBezTo>
                    <a:pt x="2546" y="2435"/>
                    <a:pt x="2917" y="2345"/>
                    <a:pt x="3268" y="2345"/>
                  </a:cubicBezTo>
                  <a:cubicBezTo>
                    <a:pt x="5053" y="2345"/>
                    <a:pt x="6314" y="4676"/>
                    <a:pt x="4769" y="6162"/>
                  </a:cubicBezTo>
                  <a:cubicBezTo>
                    <a:pt x="4303" y="6602"/>
                    <a:pt x="3776" y="6790"/>
                    <a:pt x="3268" y="6790"/>
                  </a:cubicBezTo>
                  <a:cubicBezTo>
                    <a:pt x="1719" y="6790"/>
                    <a:pt x="344" y="5048"/>
                    <a:pt x="1388" y="3387"/>
                  </a:cubicBezTo>
                  <a:cubicBezTo>
                    <a:pt x="1459" y="3280"/>
                    <a:pt x="1424" y="3103"/>
                    <a:pt x="1282" y="3031"/>
                  </a:cubicBezTo>
                  <a:cubicBezTo>
                    <a:pt x="1244" y="3006"/>
                    <a:pt x="1201" y="2994"/>
                    <a:pt x="1158" y="2994"/>
                  </a:cubicBezTo>
                  <a:cubicBezTo>
                    <a:pt x="1078" y="2994"/>
                    <a:pt x="995" y="3034"/>
                    <a:pt x="926" y="3103"/>
                  </a:cubicBezTo>
                  <a:cubicBezTo>
                    <a:pt x="1" y="4632"/>
                    <a:pt x="748" y="6661"/>
                    <a:pt x="2456" y="7159"/>
                  </a:cubicBezTo>
                  <a:cubicBezTo>
                    <a:pt x="2385" y="7443"/>
                    <a:pt x="2313" y="7728"/>
                    <a:pt x="2313" y="8013"/>
                  </a:cubicBezTo>
                  <a:cubicBezTo>
                    <a:pt x="2313" y="8084"/>
                    <a:pt x="2313" y="8155"/>
                    <a:pt x="2313" y="8226"/>
                  </a:cubicBezTo>
                  <a:lnTo>
                    <a:pt x="2278" y="8262"/>
                  </a:lnTo>
                  <a:cubicBezTo>
                    <a:pt x="1709" y="8724"/>
                    <a:pt x="1388" y="9400"/>
                    <a:pt x="1388" y="10112"/>
                  </a:cubicBezTo>
                  <a:cubicBezTo>
                    <a:pt x="1388" y="10859"/>
                    <a:pt x="1744" y="11535"/>
                    <a:pt x="2313" y="11998"/>
                  </a:cubicBezTo>
                  <a:cubicBezTo>
                    <a:pt x="2313" y="12069"/>
                    <a:pt x="2313" y="12140"/>
                    <a:pt x="2313" y="12211"/>
                  </a:cubicBezTo>
                  <a:cubicBezTo>
                    <a:pt x="2313" y="13314"/>
                    <a:pt x="3061" y="14275"/>
                    <a:pt x="4164" y="14524"/>
                  </a:cubicBezTo>
                  <a:cubicBezTo>
                    <a:pt x="4199" y="15200"/>
                    <a:pt x="4662" y="15769"/>
                    <a:pt x="5302" y="15983"/>
                  </a:cubicBezTo>
                  <a:cubicBezTo>
                    <a:pt x="5448" y="17083"/>
                    <a:pt x="6368" y="17711"/>
                    <a:pt x="7301" y="17711"/>
                  </a:cubicBezTo>
                  <a:cubicBezTo>
                    <a:pt x="7966" y="17711"/>
                    <a:pt x="8638" y="17391"/>
                    <a:pt x="9038" y="16694"/>
                  </a:cubicBezTo>
                  <a:cubicBezTo>
                    <a:pt x="9438" y="17391"/>
                    <a:pt x="10110" y="17711"/>
                    <a:pt x="10778" y="17711"/>
                  </a:cubicBezTo>
                  <a:cubicBezTo>
                    <a:pt x="11715" y="17711"/>
                    <a:pt x="12644" y="17083"/>
                    <a:pt x="12810" y="15983"/>
                  </a:cubicBezTo>
                  <a:cubicBezTo>
                    <a:pt x="13415" y="15769"/>
                    <a:pt x="13877" y="15200"/>
                    <a:pt x="13948" y="14524"/>
                  </a:cubicBezTo>
                  <a:cubicBezTo>
                    <a:pt x="15016" y="14275"/>
                    <a:pt x="15763" y="13314"/>
                    <a:pt x="15763" y="12211"/>
                  </a:cubicBezTo>
                  <a:cubicBezTo>
                    <a:pt x="15763" y="12140"/>
                    <a:pt x="15763" y="12069"/>
                    <a:pt x="15763" y="11998"/>
                  </a:cubicBezTo>
                  <a:cubicBezTo>
                    <a:pt x="16332" y="11535"/>
                    <a:pt x="16688" y="10859"/>
                    <a:pt x="16688" y="10112"/>
                  </a:cubicBezTo>
                  <a:cubicBezTo>
                    <a:pt x="16688" y="9400"/>
                    <a:pt x="16368" y="8724"/>
                    <a:pt x="15799" y="8262"/>
                  </a:cubicBezTo>
                  <a:lnTo>
                    <a:pt x="15763" y="8226"/>
                  </a:lnTo>
                  <a:cubicBezTo>
                    <a:pt x="15763" y="8155"/>
                    <a:pt x="15763" y="8084"/>
                    <a:pt x="15763" y="8013"/>
                  </a:cubicBezTo>
                  <a:cubicBezTo>
                    <a:pt x="15763" y="7728"/>
                    <a:pt x="15727" y="7443"/>
                    <a:pt x="15656" y="7194"/>
                  </a:cubicBezTo>
                  <a:cubicBezTo>
                    <a:pt x="16795" y="6838"/>
                    <a:pt x="17578" y="5807"/>
                    <a:pt x="17578" y="4597"/>
                  </a:cubicBezTo>
                  <a:cubicBezTo>
                    <a:pt x="17578" y="4063"/>
                    <a:pt x="17435" y="3565"/>
                    <a:pt x="17186" y="3138"/>
                  </a:cubicBezTo>
                  <a:cubicBezTo>
                    <a:pt x="17117" y="3069"/>
                    <a:pt x="17034" y="3030"/>
                    <a:pt x="16954" y="3030"/>
                  </a:cubicBezTo>
                  <a:cubicBezTo>
                    <a:pt x="16911" y="3030"/>
                    <a:pt x="16868" y="3042"/>
                    <a:pt x="16830" y="3067"/>
                  </a:cubicBezTo>
                  <a:cubicBezTo>
                    <a:pt x="16688" y="3138"/>
                    <a:pt x="16653" y="3280"/>
                    <a:pt x="16724" y="3423"/>
                  </a:cubicBezTo>
                  <a:cubicBezTo>
                    <a:pt x="16937" y="3779"/>
                    <a:pt x="17079" y="4170"/>
                    <a:pt x="17079" y="4597"/>
                  </a:cubicBezTo>
                  <a:cubicBezTo>
                    <a:pt x="17079" y="5974"/>
                    <a:pt x="15952" y="6827"/>
                    <a:pt x="14810" y="6827"/>
                  </a:cubicBezTo>
                  <a:cubicBezTo>
                    <a:pt x="14093" y="6827"/>
                    <a:pt x="13369" y="6490"/>
                    <a:pt x="12917" y="5735"/>
                  </a:cubicBezTo>
                  <a:cubicBezTo>
                    <a:pt x="11991" y="4145"/>
                    <a:pt x="13251" y="2367"/>
                    <a:pt x="14824" y="2367"/>
                  </a:cubicBezTo>
                  <a:cubicBezTo>
                    <a:pt x="15188" y="2367"/>
                    <a:pt x="15567" y="2462"/>
                    <a:pt x="15941" y="2676"/>
                  </a:cubicBezTo>
                  <a:cubicBezTo>
                    <a:pt x="15971" y="2695"/>
                    <a:pt x="16006" y="2704"/>
                    <a:pt x="16043" y="2704"/>
                  </a:cubicBezTo>
                  <a:cubicBezTo>
                    <a:pt x="16139" y="2704"/>
                    <a:pt x="16245" y="2646"/>
                    <a:pt x="16297" y="2569"/>
                  </a:cubicBezTo>
                  <a:cubicBezTo>
                    <a:pt x="16368" y="2426"/>
                    <a:pt x="16332" y="2284"/>
                    <a:pt x="16190" y="2213"/>
                  </a:cubicBezTo>
                  <a:cubicBezTo>
                    <a:pt x="15799" y="1964"/>
                    <a:pt x="15336" y="1857"/>
                    <a:pt x="14838" y="1857"/>
                  </a:cubicBezTo>
                  <a:cubicBezTo>
                    <a:pt x="13593" y="1857"/>
                    <a:pt x="12490" y="2711"/>
                    <a:pt x="12169" y="3956"/>
                  </a:cubicBezTo>
                  <a:cubicBezTo>
                    <a:pt x="12027" y="3814"/>
                    <a:pt x="11814" y="3672"/>
                    <a:pt x="11600" y="3565"/>
                  </a:cubicBezTo>
                  <a:cubicBezTo>
                    <a:pt x="11707" y="3280"/>
                    <a:pt x="11742" y="2960"/>
                    <a:pt x="11778" y="2640"/>
                  </a:cubicBezTo>
                  <a:cubicBezTo>
                    <a:pt x="11778" y="1395"/>
                    <a:pt x="10924" y="327"/>
                    <a:pt x="9714" y="7"/>
                  </a:cubicBezTo>
                  <a:cubicBezTo>
                    <a:pt x="9695" y="2"/>
                    <a:pt x="9676" y="0"/>
                    <a:pt x="965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80"/>
            <p:cNvSpPr/>
            <p:nvPr/>
          </p:nvSpPr>
          <p:spPr>
            <a:xfrm>
              <a:off x="3610970" y="1922252"/>
              <a:ext cx="38047" cy="58854"/>
            </a:xfrm>
            <a:custGeom>
              <a:rect b="b" l="l" r="r" t="t"/>
              <a:pathLst>
                <a:path extrusionOk="0" h="2919" w="1887">
                  <a:moveTo>
                    <a:pt x="357" y="1"/>
                  </a:moveTo>
                  <a:cubicBezTo>
                    <a:pt x="214" y="1"/>
                    <a:pt x="108" y="143"/>
                    <a:pt x="108" y="285"/>
                  </a:cubicBezTo>
                  <a:lnTo>
                    <a:pt x="108" y="1104"/>
                  </a:lnTo>
                  <a:cubicBezTo>
                    <a:pt x="108" y="1459"/>
                    <a:pt x="357" y="1708"/>
                    <a:pt x="712" y="1708"/>
                  </a:cubicBezTo>
                  <a:lnTo>
                    <a:pt x="1211" y="1708"/>
                  </a:lnTo>
                  <a:cubicBezTo>
                    <a:pt x="1246" y="1708"/>
                    <a:pt x="1282" y="1780"/>
                    <a:pt x="1282" y="1815"/>
                  </a:cubicBezTo>
                  <a:lnTo>
                    <a:pt x="1282" y="2313"/>
                  </a:lnTo>
                  <a:cubicBezTo>
                    <a:pt x="1282" y="2349"/>
                    <a:pt x="1246" y="2384"/>
                    <a:pt x="1211" y="2384"/>
                  </a:cubicBezTo>
                  <a:lnTo>
                    <a:pt x="357" y="2384"/>
                  </a:lnTo>
                  <a:cubicBezTo>
                    <a:pt x="1" y="2384"/>
                    <a:pt x="1" y="2918"/>
                    <a:pt x="357" y="2918"/>
                  </a:cubicBezTo>
                  <a:lnTo>
                    <a:pt x="1211" y="2918"/>
                  </a:lnTo>
                  <a:cubicBezTo>
                    <a:pt x="1531" y="2918"/>
                    <a:pt x="1815" y="2669"/>
                    <a:pt x="1815" y="2313"/>
                  </a:cubicBezTo>
                  <a:lnTo>
                    <a:pt x="1815" y="1815"/>
                  </a:lnTo>
                  <a:cubicBezTo>
                    <a:pt x="1815" y="1495"/>
                    <a:pt x="1531" y="1210"/>
                    <a:pt x="1211" y="1210"/>
                  </a:cubicBezTo>
                  <a:lnTo>
                    <a:pt x="712" y="1210"/>
                  </a:lnTo>
                  <a:cubicBezTo>
                    <a:pt x="641" y="1210"/>
                    <a:pt x="606" y="1175"/>
                    <a:pt x="606" y="1104"/>
                  </a:cubicBezTo>
                  <a:lnTo>
                    <a:pt x="606" y="534"/>
                  </a:lnTo>
                  <a:lnTo>
                    <a:pt x="1566" y="534"/>
                  </a:lnTo>
                  <a:cubicBezTo>
                    <a:pt x="1887" y="534"/>
                    <a:pt x="1887" y="1"/>
                    <a:pt x="15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80"/>
            <p:cNvSpPr/>
            <p:nvPr/>
          </p:nvSpPr>
          <p:spPr>
            <a:xfrm>
              <a:off x="3495842" y="1883520"/>
              <a:ext cx="34800" cy="58834"/>
            </a:xfrm>
            <a:custGeom>
              <a:rect b="b" l="l" r="r" t="t"/>
              <a:pathLst>
                <a:path extrusionOk="0" h="2918" w="1726">
                  <a:moveTo>
                    <a:pt x="623" y="0"/>
                  </a:moveTo>
                  <a:cubicBezTo>
                    <a:pt x="267" y="0"/>
                    <a:pt x="18" y="285"/>
                    <a:pt x="18" y="605"/>
                  </a:cubicBezTo>
                  <a:cubicBezTo>
                    <a:pt x="0" y="765"/>
                    <a:pt x="133" y="845"/>
                    <a:pt x="267" y="845"/>
                  </a:cubicBezTo>
                  <a:cubicBezTo>
                    <a:pt x="400" y="845"/>
                    <a:pt x="534" y="765"/>
                    <a:pt x="516" y="605"/>
                  </a:cubicBezTo>
                  <a:cubicBezTo>
                    <a:pt x="516" y="569"/>
                    <a:pt x="552" y="534"/>
                    <a:pt x="623" y="534"/>
                  </a:cubicBezTo>
                  <a:lnTo>
                    <a:pt x="1121" y="534"/>
                  </a:lnTo>
                  <a:cubicBezTo>
                    <a:pt x="1156" y="534"/>
                    <a:pt x="1192" y="569"/>
                    <a:pt x="1192" y="605"/>
                  </a:cubicBezTo>
                  <a:lnTo>
                    <a:pt x="1192" y="1103"/>
                  </a:lnTo>
                  <a:cubicBezTo>
                    <a:pt x="1192" y="1174"/>
                    <a:pt x="1156" y="1210"/>
                    <a:pt x="1121" y="1210"/>
                  </a:cubicBezTo>
                  <a:lnTo>
                    <a:pt x="765" y="1210"/>
                  </a:lnTo>
                  <a:cubicBezTo>
                    <a:pt x="409" y="1210"/>
                    <a:pt x="409" y="1744"/>
                    <a:pt x="765" y="1744"/>
                  </a:cubicBezTo>
                  <a:lnTo>
                    <a:pt x="1121" y="1744"/>
                  </a:lnTo>
                  <a:cubicBezTo>
                    <a:pt x="1156" y="1744"/>
                    <a:pt x="1192" y="1779"/>
                    <a:pt x="1192" y="1815"/>
                  </a:cubicBezTo>
                  <a:lnTo>
                    <a:pt x="1192" y="2313"/>
                  </a:lnTo>
                  <a:cubicBezTo>
                    <a:pt x="1192" y="2342"/>
                    <a:pt x="1169" y="2394"/>
                    <a:pt x="1141" y="2394"/>
                  </a:cubicBezTo>
                  <a:cubicBezTo>
                    <a:pt x="1134" y="2394"/>
                    <a:pt x="1128" y="2391"/>
                    <a:pt x="1121" y="2384"/>
                  </a:cubicBezTo>
                  <a:lnTo>
                    <a:pt x="623" y="2384"/>
                  </a:lnTo>
                  <a:cubicBezTo>
                    <a:pt x="552" y="2384"/>
                    <a:pt x="516" y="2348"/>
                    <a:pt x="516" y="2313"/>
                  </a:cubicBezTo>
                  <a:cubicBezTo>
                    <a:pt x="498" y="2153"/>
                    <a:pt x="383" y="2073"/>
                    <a:pt x="267" y="2073"/>
                  </a:cubicBezTo>
                  <a:cubicBezTo>
                    <a:pt x="151" y="2073"/>
                    <a:pt x="36" y="2153"/>
                    <a:pt x="18" y="2313"/>
                  </a:cubicBezTo>
                  <a:cubicBezTo>
                    <a:pt x="18" y="2633"/>
                    <a:pt x="267" y="2918"/>
                    <a:pt x="623" y="2918"/>
                  </a:cubicBezTo>
                  <a:lnTo>
                    <a:pt x="1121" y="2918"/>
                  </a:lnTo>
                  <a:cubicBezTo>
                    <a:pt x="1441" y="2918"/>
                    <a:pt x="1726" y="2633"/>
                    <a:pt x="1726" y="2313"/>
                  </a:cubicBezTo>
                  <a:lnTo>
                    <a:pt x="1726" y="1815"/>
                  </a:lnTo>
                  <a:cubicBezTo>
                    <a:pt x="1583" y="1601"/>
                    <a:pt x="1583" y="1317"/>
                    <a:pt x="1726" y="1103"/>
                  </a:cubicBezTo>
                  <a:lnTo>
                    <a:pt x="1726" y="605"/>
                  </a:lnTo>
                  <a:cubicBezTo>
                    <a:pt x="1726" y="285"/>
                    <a:pt x="1441" y="0"/>
                    <a:pt x="11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9" name="Google Shape;1889;p80"/>
          <p:cNvGrpSpPr/>
          <p:nvPr/>
        </p:nvGrpSpPr>
        <p:grpSpPr>
          <a:xfrm>
            <a:off x="4308762" y="2052218"/>
            <a:ext cx="526481" cy="482036"/>
            <a:chOff x="2760132" y="1874911"/>
            <a:chExt cx="357300" cy="327137"/>
          </a:xfrm>
        </p:grpSpPr>
        <p:sp>
          <p:nvSpPr>
            <p:cNvPr id="1890" name="Google Shape;1890;p80"/>
            <p:cNvSpPr/>
            <p:nvPr/>
          </p:nvSpPr>
          <p:spPr>
            <a:xfrm>
              <a:off x="2765153" y="1880637"/>
              <a:ext cx="99038" cy="315684"/>
            </a:xfrm>
            <a:custGeom>
              <a:rect b="b" l="l" r="r" t="t"/>
              <a:pathLst>
                <a:path extrusionOk="0" h="15657" w="4912">
                  <a:moveTo>
                    <a:pt x="2065" y="1"/>
                  </a:moveTo>
                  <a:cubicBezTo>
                    <a:pt x="1673" y="1"/>
                    <a:pt x="1389" y="321"/>
                    <a:pt x="1389" y="712"/>
                  </a:cubicBezTo>
                  <a:lnTo>
                    <a:pt x="1389" y="6263"/>
                  </a:lnTo>
                  <a:lnTo>
                    <a:pt x="250" y="7330"/>
                  </a:lnTo>
                  <a:cubicBezTo>
                    <a:pt x="108" y="7437"/>
                    <a:pt x="1" y="7651"/>
                    <a:pt x="1" y="7829"/>
                  </a:cubicBezTo>
                  <a:cubicBezTo>
                    <a:pt x="1" y="8042"/>
                    <a:pt x="108" y="8220"/>
                    <a:pt x="250" y="8327"/>
                  </a:cubicBezTo>
                  <a:lnTo>
                    <a:pt x="1389" y="9394"/>
                  </a:lnTo>
                  <a:lnTo>
                    <a:pt x="1389" y="14980"/>
                  </a:lnTo>
                  <a:cubicBezTo>
                    <a:pt x="1389" y="15336"/>
                    <a:pt x="1709" y="15656"/>
                    <a:pt x="2065" y="15656"/>
                  </a:cubicBezTo>
                  <a:lnTo>
                    <a:pt x="4911" y="15656"/>
                  </a:lnTo>
                  <a:lnTo>
                    <a:pt x="4911" y="14269"/>
                  </a:lnTo>
                  <a:lnTo>
                    <a:pt x="2776" y="14269"/>
                  </a:lnTo>
                  <a:lnTo>
                    <a:pt x="2776" y="9074"/>
                  </a:lnTo>
                  <a:cubicBezTo>
                    <a:pt x="2776" y="8896"/>
                    <a:pt x="2670" y="8718"/>
                    <a:pt x="2527" y="8576"/>
                  </a:cubicBezTo>
                  <a:lnTo>
                    <a:pt x="1744" y="7829"/>
                  </a:lnTo>
                  <a:lnTo>
                    <a:pt x="2527" y="7081"/>
                  </a:lnTo>
                  <a:cubicBezTo>
                    <a:pt x="2670" y="6939"/>
                    <a:pt x="2776" y="6761"/>
                    <a:pt x="2776" y="6583"/>
                  </a:cubicBezTo>
                  <a:lnTo>
                    <a:pt x="2776" y="1388"/>
                  </a:lnTo>
                  <a:lnTo>
                    <a:pt x="4911" y="1388"/>
                  </a:lnTo>
                  <a:lnTo>
                    <a:pt x="491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80"/>
            <p:cNvSpPr/>
            <p:nvPr/>
          </p:nvSpPr>
          <p:spPr>
            <a:xfrm>
              <a:off x="3013373" y="1880637"/>
              <a:ext cx="99038" cy="315684"/>
            </a:xfrm>
            <a:custGeom>
              <a:rect b="b" l="l" r="r" t="t"/>
              <a:pathLst>
                <a:path extrusionOk="0" h="15657" w="4912">
                  <a:moveTo>
                    <a:pt x="1" y="1"/>
                  </a:moveTo>
                  <a:lnTo>
                    <a:pt x="1" y="1388"/>
                  </a:lnTo>
                  <a:lnTo>
                    <a:pt x="2136" y="1388"/>
                  </a:lnTo>
                  <a:lnTo>
                    <a:pt x="2136" y="6583"/>
                  </a:lnTo>
                  <a:cubicBezTo>
                    <a:pt x="2136" y="6761"/>
                    <a:pt x="2243" y="6939"/>
                    <a:pt x="2385" y="7081"/>
                  </a:cubicBezTo>
                  <a:lnTo>
                    <a:pt x="3168" y="7829"/>
                  </a:lnTo>
                  <a:lnTo>
                    <a:pt x="2385" y="8576"/>
                  </a:lnTo>
                  <a:cubicBezTo>
                    <a:pt x="2243" y="8718"/>
                    <a:pt x="2136" y="8896"/>
                    <a:pt x="2136" y="9074"/>
                  </a:cubicBezTo>
                  <a:lnTo>
                    <a:pt x="2136" y="14269"/>
                  </a:lnTo>
                  <a:lnTo>
                    <a:pt x="1" y="14269"/>
                  </a:lnTo>
                  <a:lnTo>
                    <a:pt x="1" y="15656"/>
                  </a:lnTo>
                  <a:lnTo>
                    <a:pt x="2847" y="15656"/>
                  </a:lnTo>
                  <a:cubicBezTo>
                    <a:pt x="3239" y="15656"/>
                    <a:pt x="3559" y="15336"/>
                    <a:pt x="3559" y="14980"/>
                  </a:cubicBezTo>
                  <a:lnTo>
                    <a:pt x="3559" y="9394"/>
                  </a:lnTo>
                  <a:lnTo>
                    <a:pt x="4698" y="8327"/>
                  </a:lnTo>
                  <a:cubicBezTo>
                    <a:pt x="4840" y="8220"/>
                    <a:pt x="4911" y="8042"/>
                    <a:pt x="4911" y="7829"/>
                  </a:cubicBezTo>
                  <a:cubicBezTo>
                    <a:pt x="4911" y="7651"/>
                    <a:pt x="4840" y="7437"/>
                    <a:pt x="4698" y="7330"/>
                  </a:cubicBezTo>
                  <a:lnTo>
                    <a:pt x="3559" y="6263"/>
                  </a:lnTo>
                  <a:lnTo>
                    <a:pt x="3559" y="712"/>
                  </a:lnTo>
                  <a:cubicBezTo>
                    <a:pt x="3559" y="321"/>
                    <a:pt x="3239" y="1"/>
                    <a:pt x="284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80"/>
            <p:cNvSpPr/>
            <p:nvPr/>
          </p:nvSpPr>
          <p:spPr>
            <a:xfrm>
              <a:off x="2851247" y="1936608"/>
              <a:ext cx="172208" cy="204468"/>
            </a:xfrm>
            <a:custGeom>
              <a:rect b="b" l="l" r="r" t="t"/>
              <a:pathLst>
                <a:path extrusionOk="0" h="10141" w="8541">
                  <a:moveTo>
                    <a:pt x="855" y="0"/>
                  </a:moveTo>
                  <a:cubicBezTo>
                    <a:pt x="321" y="0"/>
                    <a:pt x="1" y="534"/>
                    <a:pt x="214" y="996"/>
                  </a:cubicBezTo>
                  <a:lnTo>
                    <a:pt x="2313" y="5053"/>
                  </a:lnTo>
                  <a:lnTo>
                    <a:pt x="214" y="9109"/>
                  </a:lnTo>
                  <a:cubicBezTo>
                    <a:pt x="1" y="9607"/>
                    <a:pt x="321" y="10141"/>
                    <a:pt x="855" y="10141"/>
                  </a:cubicBezTo>
                  <a:lnTo>
                    <a:pt x="7828" y="10141"/>
                  </a:lnTo>
                  <a:cubicBezTo>
                    <a:pt x="8220" y="10141"/>
                    <a:pt x="8540" y="9820"/>
                    <a:pt x="8540" y="9429"/>
                  </a:cubicBezTo>
                  <a:lnTo>
                    <a:pt x="8540" y="7081"/>
                  </a:lnTo>
                  <a:lnTo>
                    <a:pt x="7152" y="7081"/>
                  </a:lnTo>
                  <a:lnTo>
                    <a:pt x="7152" y="8717"/>
                  </a:lnTo>
                  <a:lnTo>
                    <a:pt x="1958" y="8717"/>
                  </a:lnTo>
                  <a:lnTo>
                    <a:pt x="3737" y="5337"/>
                  </a:lnTo>
                  <a:cubicBezTo>
                    <a:pt x="3808" y="5159"/>
                    <a:pt x="3808" y="4946"/>
                    <a:pt x="3737" y="4768"/>
                  </a:cubicBezTo>
                  <a:lnTo>
                    <a:pt x="1958" y="1388"/>
                  </a:lnTo>
                  <a:lnTo>
                    <a:pt x="7117" y="1388"/>
                  </a:lnTo>
                  <a:lnTo>
                    <a:pt x="7117" y="2989"/>
                  </a:lnTo>
                  <a:lnTo>
                    <a:pt x="8540" y="2989"/>
                  </a:lnTo>
                  <a:lnTo>
                    <a:pt x="8540" y="676"/>
                  </a:lnTo>
                  <a:cubicBezTo>
                    <a:pt x="8540" y="285"/>
                    <a:pt x="8220" y="0"/>
                    <a:pt x="78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80"/>
            <p:cNvSpPr/>
            <p:nvPr/>
          </p:nvSpPr>
          <p:spPr>
            <a:xfrm>
              <a:off x="3008353" y="1874911"/>
              <a:ext cx="109079" cy="326431"/>
            </a:xfrm>
            <a:custGeom>
              <a:rect b="b" l="l" r="r" t="t"/>
              <a:pathLst>
                <a:path extrusionOk="0" h="16190" w="5410">
                  <a:moveTo>
                    <a:pt x="250" y="0"/>
                  </a:moveTo>
                  <a:cubicBezTo>
                    <a:pt x="108" y="0"/>
                    <a:pt x="1" y="143"/>
                    <a:pt x="1" y="285"/>
                  </a:cubicBezTo>
                  <a:lnTo>
                    <a:pt x="1" y="1672"/>
                  </a:lnTo>
                  <a:cubicBezTo>
                    <a:pt x="1" y="1815"/>
                    <a:pt x="108" y="1922"/>
                    <a:pt x="250" y="1922"/>
                  </a:cubicBezTo>
                  <a:lnTo>
                    <a:pt x="2136" y="1922"/>
                  </a:lnTo>
                  <a:lnTo>
                    <a:pt x="2136" y="6867"/>
                  </a:lnTo>
                  <a:cubicBezTo>
                    <a:pt x="2136" y="7116"/>
                    <a:pt x="2242" y="7365"/>
                    <a:pt x="2456" y="7543"/>
                  </a:cubicBezTo>
                  <a:lnTo>
                    <a:pt x="3061" y="8113"/>
                  </a:lnTo>
                  <a:lnTo>
                    <a:pt x="2456" y="8646"/>
                  </a:lnTo>
                  <a:cubicBezTo>
                    <a:pt x="2242" y="8860"/>
                    <a:pt x="2136" y="9109"/>
                    <a:pt x="2136" y="9358"/>
                  </a:cubicBezTo>
                  <a:lnTo>
                    <a:pt x="2136" y="14304"/>
                  </a:lnTo>
                  <a:lnTo>
                    <a:pt x="250" y="14304"/>
                  </a:lnTo>
                  <a:cubicBezTo>
                    <a:pt x="235" y="14300"/>
                    <a:pt x="220" y="14298"/>
                    <a:pt x="206" y="14298"/>
                  </a:cubicBezTo>
                  <a:cubicBezTo>
                    <a:pt x="86" y="14298"/>
                    <a:pt x="1" y="14425"/>
                    <a:pt x="1" y="14553"/>
                  </a:cubicBezTo>
                  <a:lnTo>
                    <a:pt x="1" y="15940"/>
                  </a:lnTo>
                  <a:cubicBezTo>
                    <a:pt x="1" y="16083"/>
                    <a:pt x="108" y="16189"/>
                    <a:pt x="250" y="16189"/>
                  </a:cubicBezTo>
                  <a:lnTo>
                    <a:pt x="3096" y="16189"/>
                  </a:lnTo>
                  <a:cubicBezTo>
                    <a:pt x="3630" y="16189"/>
                    <a:pt x="4057" y="15762"/>
                    <a:pt x="4057" y="15264"/>
                  </a:cubicBezTo>
                  <a:lnTo>
                    <a:pt x="4057" y="9785"/>
                  </a:lnTo>
                  <a:lnTo>
                    <a:pt x="5125" y="8824"/>
                  </a:lnTo>
                  <a:cubicBezTo>
                    <a:pt x="5302" y="8646"/>
                    <a:pt x="5409" y="8397"/>
                    <a:pt x="5409" y="8113"/>
                  </a:cubicBezTo>
                  <a:cubicBezTo>
                    <a:pt x="5409" y="7864"/>
                    <a:pt x="5302" y="7579"/>
                    <a:pt x="5125" y="7401"/>
                  </a:cubicBezTo>
                  <a:lnTo>
                    <a:pt x="4057" y="6440"/>
                  </a:lnTo>
                  <a:lnTo>
                    <a:pt x="4057" y="5480"/>
                  </a:lnTo>
                  <a:cubicBezTo>
                    <a:pt x="4057" y="5302"/>
                    <a:pt x="3915" y="5195"/>
                    <a:pt x="3772" y="5195"/>
                  </a:cubicBezTo>
                  <a:cubicBezTo>
                    <a:pt x="3630" y="5195"/>
                    <a:pt x="3523" y="5302"/>
                    <a:pt x="3523" y="5480"/>
                  </a:cubicBezTo>
                  <a:lnTo>
                    <a:pt x="3523" y="6547"/>
                  </a:lnTo>
                  <a:cubicBezTo>
                    <a:pt x="3523" y="6618"/>
                    <a:pt x="3559" y="6689"/>
                    <a:pt x="3595" y="6761"/>
                  </a:cubicBezTo>
                  <a:lnTo>
                    <a:pt x="4733" y="7792"/>
                  </a:lnTo>
                  <a:cubicBezTo>
                    <a:pt x="4840" y="7864"/>
                    <a:pt x="4875" y="8006"/>
                    <a:pt x="4875" y="8113"/>
                  </a:cubicBezTo>
                  <a:cubicBezTo>
                    <a:pt x="4875" y="8255"/>
                    <a:pt x="4840" y="8362"/>
                    <a:pt x="4733" y="8433"/>
                  </a:cubicBezTo>
                  <a:lnTo>
                    <a:pt x="3595" y="9500"/>
                  </a:lnTo>
                  <a:cubicBezTo>
                    <a:pt x="3559" y="9536"/>
                    <a:pt x="3523" y="9607"/>
                    <a:pt x="3523" y="9678"/>
                  </a:cubicBezTo>
                  <a:lnTo>
                    <a:pt x="3523" y="15264"/>
                  </a:lnTo>
                  <a:cubicBezTo>
                    <a:pt x="3523" y="15513"/>
                    <a:pt x="3310" y="15691"/>
                    <a:pt x="3061" y="15691"/>
                  </a:cubicBezTo>
                  <a:lnTo>
                    <a:pt x="499" y="15691"/>
                  </a:lnTo>
                  <a:lnTo>
                    <a:pt x="499" y="14802"/>
                  </a:lnTo>
                  <a:lnTo>
                    <a:pt x="2385" y="14802"/>
                  </a:lnTo>
                  <a:cubicBezTo>
                    <a:pt x="2527" y="14802"/>
                    <a:pt x="2634" y="14695"/>
                    <a:pt x="2634" y="14553"/>
                  </a:cubicBezTo>
                  <a:lnTo>
                    <a:pt x="2634" y="9358"/>
                  </a:lnTo>
                  <a:cubicBezTo>
                    <a:pt x="2634" y="9251"/>
                    <a:pt x="2669" y="9144"/>
                    <a:pt x="2776" y="9038"/>
                  </a:cubicBezTo>
                  <a:lnTo>
                    <a:pt x="3595" y="8290"/>
                  </a:lnTo>
                  <a:cubicBezTo>
                    <a:pt x="3666" y="8255"/>
                    <a:pt x="3666" y="8184"/>
                    <a:pt x="3666" y="8113"/>
                  </a:cubicBezTo>
                  <a:cubicBezTo>
                    <a:pt x="3666" y="8041"/>
                    <a:pt x="3666" y="7970"/>
                    <a:pt x="3595" y="7935"/>
                  </a:cubicBezTo>
                  <a:lnTo>
                    <a:pt x="2776" y="7187"/>
                  </a:lnTo>
                  <a:cubicBezTo>
                    <a:pt x="2705" y="7081"/>
                    <a:pt x="2634" y="6974"/>
                    <a:pt x="2634" y="6867"/>
                  </a:cubicBezTo>
                  <a:lnTo>
                    <a:pt x="2634" y="1672"/>
                  </a:lnTo>
                  <a:cubicBezTo>
                    <a:pt x="2634" y="1530"/>
                    <a:pt x="2527" y="1423"/>
                    <a:pt x="2385" y="1423"/>
                  </a:cubicBezTo>
                  <a:lnTo>
                    <a:pt x="499" y="1423"/>
                  </a:lnTo>
                  <a:lnTo>
                    <a:pt x="499" y="534"/>
                  </a:lnTo>
                  <a:lnTo>
                    <a:pt x="3096" y="534"/>
                  </a:lnTo>
                  <a:cubicBezTo>
                    <a:pt x="3345" y="534"/>
                    <a:pt x="3523" y="747"/>
                    <a:pt x="3523" y="961"/>
                  </a:cubicBezTo>
                  <a:lnTo>
                    <a:pt x="3523" y="4234"/>
                  </a:lnTo>
                  <a:cubicBezTo>
                    <a:pt x="3523" y="4377"/>
                    <a:pt x="3666" y="4483"/>
                    <a:pt x="3808" y="4483"/>
                  </a:cubicBezTo>
                  <a:cubicBezTo>
                    <a:pt x="3950" y="4483"/>
                    <a:pt x="4057" y="4377"/>
                    <a:pt x="4057" y="4234"/>
                  </a:cubicBezTo>
                  <a:lnTo>
                    <a:pt x="4057" y="961"/>
                  </a:lnTo>
                  <a:cubicBezTo>
                    <a:pt x="4057" y="463"/>
                    <a:pt x="3630" y="36"/>
                    <a:pt x="30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80"/>
            <p:cNvSpPr/>
            <p:nvPr/>
          </p:nvSpPr>
          <p:spPr>
            <a:xfrm>
              <a:off x="2760132" y="1875617"/>
              <a:ext cx="109079" cy="326431"/>
            </a:xfrm>
            <a:custGeom>
              <a:rect b="b" l="l" r="r" t="t"/>
              <a:pathLst>
                <a:path extrusionOk="0" h="16190" w="5410">
                  <a:moveTo>
                    <a:pt x="2314" y="1"/>
                  </a:moveTo>
                  <a:cubicBezTo>
                    <a:pt x="1780" y="1"/>
                    <a:pt x="1353" y="428"/>
                    <a:pt x="1353" y="961"/>
                  </a:cubicBezTo>
                  <a:lnTo>
                    <a:pt x="1353" y="6405"/>
                  </a:lnTo>
                  <a:lnTo>
                    <a:pt x="321" y="7366"/>
                  </a:lnTo>
                  <a:cubicBezTo>
                    <a:pt x="108" y="7579"/>
                    <a:pt x="1" y="7829"/>
                    <a:pt x="1" y="8078"/>
                  </a:cubicBezTo>
                  <a:cubicBezTo>
                    <a:pt x="1" y="8362"/>
                    <a:pt x="108" y="8611"/>
                    <a:pt x="321" y="8789"/>
                  </a:cubicBezTo>
                  <a:lnTo>
                    <a:pt x="1353" y="9750"/>
                  </a:lnTo>
                  <a:lnTo>
                    <a:pt x="1353" y="10746"/>
                  </a:lnTo>
                  <a:cubicBezTo>
                    <a:pt x="1335" y="10888"/>
                    <a:pt x="1477" y="10960"/>
                    <a:pt x="1620" y="10960"/>
                  </a:cubicBezTo>
                  <a:cubicBezTo>
                    <a:pt x="1762" y="10960"/>
                    <a:pt x="1904" y="10888"/>
                    <a:pt x="1887" y="10746"/>
                  </a:cubicBezTo>
                  <a:lnTo>
                    <a:pt x="1887" y="9643"/>
                  </a:lnTo>
                  <a:cubicBezTo>
                    <a:pt x="1887" y="9572"/>
                    <a:pt x="1851" y="9501"/>
                    <a:pt x="1815" y="9465"/>
                  </a:cubicBezTo>
                  <a:lnTo>
                    <a:pt x="677" y="8398"/>
                  </a:lnTo>
                  <a:cubicBezTo>
                    <a:pt x="570" y="8327"/>
                    <a:pt x="535" y="8220"/>
                    <a:pt x="535" y="8078"/>
                  </a:cubicBezTo>
                  <a:cubicBezTo>
                    <a:pt x="535" y="7971"/>
                    <a:pt x="570" y="7829"/>
                    <a:pt x="677" y="7757"/>
                  </a:cubicBezTo>
                  <a:lnTo>
                    <a:pt x="1815" y="6726"/>
                  </a:lnTo>
                  <a:cubicBezTo>
                    <a:pt x="1851" y="6654"/>
                    <a:pt x="1887" y="6583"/>
                    <a:pt x="1887" y="6512"/>
                  </a:cubicBezTo>
                  <a:lnTo>
                    <a:pt x="1887" y="961"/>
                  </a:lnTo>
                  <a:cubicBezTo>
                    <a:pt x="1887" y="712"/>
                    <a:pt x="2100" y="499"/>
                    <a:pt x="2314" y="499"/>
                  </a:cubicBezTo>
                  <a:lnTo>
                    <a:pt x="4911" y="499"/>
                  </a:lnTo>
                  <a:lnTo>
                    <a:pt x="4911" y="1388"/>
                  </a:lnTo>
                  <a:lnTo>
                    <a:pt x="3025" y="1388"/>
                  </a:lnTo>
                  <a:cubicBezTo>
                    <a:pt x="2847" y="1388"/>
                    <a:pt x="2741" y="1495"/>
                    <a:pt x="2741" y="1637"/>
                  </a:cubicBezTo>
                  <a:lnTo>
                    <a:pt x="2741" y="6832"/>
                  </a:lnTo>
                  <a:cubicBezTo>
                    <a:pt x="2741" y="6939"/>
                    <a:pt x="2705" y="7081"/>
                    <a:pt x="2598" y="7152"/>
                  </a:cubicBezTo>
                  <a:lnTo>
                    <a:pt x="1815" y="7900"/>
                  </a:lnTo>
                  <a:cubicBezTo>
                    <a:pt x="1744" y="7935"/>
                    <a:pt x="1709" y="8006"/>
                    <a:pt x="1709" y="8078"/>
                  </a:cubicBezTo>
                  <a:cubicBezTo>
                    <a:pt x="1709" y="8149"/>
                    <a:pt x="1744" y="8220"/>
                    <a:pt x="1815" y="8291"/>
                  </a:cubicBezTo>
                  <a:lnTo>
                    <a:pt x="2598" y="9003"/>
                  </a:lnTo>
                  <a:cubicBezTo>
                    <a:pt x="2705" y="9109"/>
                    <a:pt x="2741" y="9216"/>
                    <a:pt x="2741" y="9359"/>
                  </a:cubicBezTo>
                  <a:lnTo>
                    <a:pt x="2741" y="14518"/>
                  </a:lnTo>
                  <a:cubicBezTo>
                    <a:pt x="2741" y="14660"/>
                    <a:pt x="2847" y="14767"/>
                    <a:pt x="3025" y="14767"/>
                  </a:cubicBezTo>
                  <a:lnTo>
                    <a:pt x="4875" y="14767"/>
                  </a:lnTo>
                  <a:lnTo>
                    <a:pt x="4875" y="15656"/>
                  </a:lnTo>
                  <a:lnTo>
                    <a:pt x="2314" y="15656"/>
                  </a:lnTo>
                  <a:cubicBezTo>
                    <a:pt x="2065" y="15656"/>
                    <a:pt x="1851" y="15478"/>
                    <a:pt x="1851" y="15229"/>
                  </a:cubicBezTo>
                  <a:lnTo>
                    <a:pt x="1851" y="11956"/>
                  </a:lnTo>
                  <a:cubicBezTo>
                    <a:pt x="1869" y="11814"/>
                    <a:pt x="1735" y="11742"/>
                    <a:pt x="1602" y="11742"/>
                  </a:cubicBezTo>
                  <a:cubicBezTo>
                    <a:pt x="1469" y="11742"/>
                    <a:pt x="1335" y="11814"/>
                    <a:pt x="1353" y="11956"/>
                  </a:cubicBezTo>
                  <a:lnTo>
                    <a:pt x="1353" y="15229"/>
                  </a:lnTo>
                  <a:cubicBezTo>
                    <a:pt x="1353" y="15763"/>
                    <a:pt x="1780" y="16190"/>
                    <a:pt x="2314" y="16190"/>
                  </a:cubicBezTo>
                  <a:lnTo>
                    <a:pt x="5125" y="16190"/>
                  </a:lnTo>
                  <a:cubicBezTo>
                    <a:pt x="5267" y="16190"/>
                    <a:pt x="5409" y="16083"/>
                    <a:pt x="5409" y="15941"/>
                  </a:cubicBezTo>
                  <a:lnTo>
                    <a:pt x="5409" y="14518"/>
                  </a:lnTo>
                  <a:cubicBezTo>
                    <a:pt x="5409" y="14375"/>
                    <a:pt x="5267" y="14269"/>
                    <a:pt x="5125" y="14269"/>
                  </a:cubicBezTo>
                  <a:lnTo>
                    <a:pt x="3274" y="14269"/>
                  </a:lnTo>
                  <a:lnTo>
                    <a:pt x="3274" y="9323"/>
                  </a:lnTo>
                  <a:cubicBezTo>
                    <a:pt x="3274" y="9074"/>
                    <a:pt x="3168" y="8825"/>
                    <a:pt x="2990" y="8647"/>
                  </a:cubicBezTo>
                  <a:lnTo>
                    <a:pt x="2385" y="8078"/>
                  </a:lnTo>
                  <a:lnTo>
                    <a:pt x="2990" y="7508"/>
                  </a:lnTo>
                  <a:cubicBezTo>
                    <a:pt x="3168" y="7330"/>
                    <a:pt x="3274" y="7081"/>
                    <a:pt x="3274" y="6832"/>
                  </a:cubicBezTo>
                  <a:lnTo>
                    <a:pt x="3274" y="1887"/>
                  </a:lnTo>
                  <a:lnTo>
                    <a:pt x="5160" y="1887"/>
                  </a:lnTo>
                  <a:cubicBezTo>
                    <a:pt x="5175" y="1890"/>
                    <a:pt x="5190" y="1892"/>
                    <a:pt x="5204" y="1892"/>
                  </a:cubicBezTo>
                  <a:cubicBezTo>
                    <a:pt x="5324" y="1892"/>
                    <a:pt x="5409" y="1765"/>
                    <a:pt x="5409" y="1637"/>
                  </a:cubicBezTo>
                  <a:lnTo>
                    <a:pt x="5409" y="250"/>
                  </a:lnTo>
                  <a:cubicBezTo>
                    <a:pt x="5409" y="108"/>
                    <a:pt x="5302" y="1"/>
                    <a:pt x="51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80"/>
            <p:cNvSpPr/>
            <p:nvPr/>
          </p:nvSpPr>
          <p:spPr>
            <a:xfrm>
              <a:off x="2844795" y="1930822"/>
              <a:ext cx="183680" cy="214610"/>
            </a:xfrm>
            <a:custGeom>
              <a:rect b="b" l="l" r="r" t="t"/>
              <a:pathLst>
                <a:path extrusionOk="0" h="10644" w="9110">
                  <a:moveTo>
                    <a:pt x="4211" y="1"/>
                  </a:moveTo>
                  <a:cubicBezTo>
                    <a:pt x="3958" y="1"/>
                    <a:pt x="3958" y="538"/>
                    <a:pt x="4211" y="538"/>
                  </a:cubicBezTo>
                  <a:cubicBezTo>
                    <a:pt x="4218" y="538"/>
                    <a:pt x="4226" y="537"/>
                    <a:pt x="4235" y="536"/>
                  </a:cubicBezTo>
                  <a:lnTo>
                    <a:pt x="8148" y="536"/>
                  </a:lnTo>
                  <a:cubicBezTo>
                    <a:pt x="8398" y="536"/>
                    <a:pt x="8611" y="714"/>
                    <a:pt x="8611" y="963"/>
                  </a:cubicBezTo>
                  <a:lnTo>
                    <a:pt x="8611" y="3027"/>
                  </a:lnTo>
                  <a:lnTo>
                    <a:pt x="7721" y="3027"/>
                  </a:lnTo>
                  <a:lnTo>
                    <a:pt x="7721" y="1675"/>
                  </a:lnTo>
                  <a:cubicBezTo>
                    <a:pt x="7686" y="1532"/>
                    <a:pt x="7579" y="1426"/>
                    <a:pt x="7437" y="1426"/>
                  </a:cubicBezTo>
                  <a:lnTo>
                    <a:pt x="2278" y="1426"/>
                  </a:lnTo>
                  <a:cubicBezTo>
                    <a:pt x="2064" y="1426"/>
                    <a:pt x="1957" y="1639"/>
                    <a:pt x="2064" y="1782"/>
                  </a:cubicBezTo>
                  <a:lnTo>
                    <a:pt x="3843" y="5162"/>
                  </a:lnTo>
                  <a:cubicBezTo>
                    <a:pt x="3879" y="5268"/>
                    <a:pt x="3879" y="5411"/>
                    <a:pt x="3843" y="5517"/>
                  </a:cubicBezTo>
                  <a:lnTo>
                    <a:pt x="2064" y="8898"/>
                  </a:lnTo>
                  <a:cubicBezTo>
                    <a:pt x="1957" y="9076"/>
                    <a:pt x="2064" y="9289"/>
                    <a:pt x="2278" y="9289"/>
                  </a:cubicBezTo>
                  <a:lnTo>
                    <a:pt x="7472" y="9289"/>
                  </a:lnTo>
                  <a:cubicBezTo>
                    <a:pt x="7615" y="9289"/>
                    <a:pt x="7721" y="9147"/>
                    <a:pt x="7721" y="9004"/>
                  </a:cubicBezTo>
                  <a:lnTo>
                    <a:pt x="7721" y="7617"/>
                  </a:lnTo>
                  <a:lnTo>
                    <a:pt x="8611" y="7617"/>
                  </a:lnTo>
                  <a:lnTo>
                    <a:pt x="8611" y="9716"/>
                  </a:lnTo>
                  <a:cubicBezTo>
                    <a:pt x="8611" y="9965"/>
                    <a:pt x="8433" y="10179"/>
                    <a:pt x="8184" y="10179"/>
                  </a:cubicBezTo>
                  <a:lnTo>
                    <a:pt x="1175" y="10179"/>
                  </a:lnTo>
                  <a:cubicBezTo>
                    <a:pt x="1032" y="10179"/>
                    <a:pt x="890" y="10072"/>
                    <a:pt x="783" y="9965"/>
                  </a:cubicBezTo>
                  <a:cubicBezTo>
                    <a:pt x="712" y="9823"/>
                    <a:pt x="712" y="9680"/>
                    <a:pt x="783" y="9538"/>
                  </a:cubicBezTo>
                  <a:lnTo>
                    <a:pt x="2882" y="5482"/>
                  </a:lnTo>
                  <a:cubicBezTo>
                    <a:pt x="2918" y="5411"/>
                    <a:pt x="2918" y="5304"/>
                    <a:pt x="2882" y="5233"/>
                  </a:cubicBezTo>
                  <a:lnTo>
                    <a:pt x="783" y="1177"/>
                  </a:lnTo>
                  <a:cubicBezTo>
                    <a:pt x="712" y="1034"/>
                    <a:pt x="712" y="892"/>
                    <a:pt x="783" y="750"/>
                  </a:cubicBezTo>
                  <a:cubicBezTo>
                    <a:pt x="890" y="607"/>
                    <a:pt x="1032" y="536"/>
                    <a:pt x="1175" y="536"/>
                  </a:cubicBezTo>
                  <a:lnTo>
                    <a:pt x="3025" y="536"/>
                  </a:lnTo>
                  <a:cubicBezTo>
                    <a:pt x="3345" y="501"/>
                    <a:pt x="3345" y="74"/>
                    <a:pt x="3025" y="38"/>
                  </a:cubicBezTo>
                  <a:lnTo>
                    <a:pt x="1175" y="38"/>
                  </a:lnTo>
                  <a:cubicBezTo>
                    <a:pt x="854" y="38"/>
                    <a:pt x="534" y="180"/>
                    <a:pt x="356" y="465"/>
                  </a:cubicBezTo>
                  <a:cubicBezTo>
                    <a:pt x="178" y="750"/>
                    <a:pt x="143" y="1070"/>
                    <a:pt x="321" y="1390"/>
                  </a:cubicBezTo>
                  <a:lnTo>
                    <a:pt x="2349" y="5340"/>
                  </a:lnTo>
                  <a:lnTo>
                    <a:pt x="321" y="9289"/>
                  </a:lnTo>
                  <a:cubicBezTo>
                    <a:pt x="0" y="9930"/>
                    <a:pt x="463" y="10641"/>
                    <a:pt x="1175" y="10641"/>
                  </a:cubicBezTo>
                  <a:lnTo>
                    <a:pt x="8148" y="10641"/>
                  </a:lnTo>
                  <a:cubicBezTo>
                    <a:pt x="8168" y="10642"/>
                    <a:pt x="8187" y="10643"/>
                    <a:pt x="8206" y="10643"/>
                  </a:cubicBezTo>
                  <a:cubicBezTo>
                    <a:pt x="8713" y="10643"/>
                    <a:pt x="9109" y="10196"/>
                    <a:pt x="9109" y="9716"/>
                  </a:cubicBezTo>
                  <a:lnTo>
                    <a:pt x="9109" y="7368"/>
                  </a:lnTo>
                  <a:cubicBezTo>
                    <a:pt x="9109" y="7225"/>
                    <a:pt x="9002" y="7083"/>
                    <a:pt x="8860" y="7083"/>
                  </a:cubicBezTo>
                  <a:lnTo>
                    <a:pt x="7437" y="7083"/>
                  </a:lnTo>
                  <a:cubicBezTo>
                    <a:pt x="7294" y="7083"/>
                    <a:pt x="7188" y="7225"/>
                    <a:pt x="7188" y="7368"/>
                  </a:cubicBezTo>
                  <a:lnTo>
                    <a:pt x="7188" y="8755"/>
                  </a:lnTo>
                  <a:lnTo>
                    <a:pt x="2705" y="8755"/>
                  </a:lnTo>
                  <a:lnTo>
                    <a:pt x="4270" y="5767"/>
                  </a:lnTo>
                  <a:cubicBezTo>
                    <a:pt x="4412" y="5482"/>
                    <a:pt x="4412" y="5197"/>
                    <a:pt x="4270" y="4913"/>
                  </a:cubicBezTo>
                  <a:lnTo>
                    <a:pt x="2705" y="1924"/>
                  </a:lnTo>
                  <a:lnTo>
                    <a:pt x="7223" y="1924"/>
                  </a:lnTo>
                  <a:lnTo>
                    <a:pt x="7223" y="3276"/>
                  </a:lnTo>
                  <a:cubicBezTo>
                    <a:pt x="7223" y="3418"/>
                    <a:pt x="7330" y="3525"/>
                    <a:pt x="7472" y="3525"/>
                  </a:cubicBezTo>
                  <a:lnTo>
                    <a:pt x="8860" y="3525"/>
                  </a:lnTo>
                  <a:cubicBezTo>
                    <a:pt x="9002" y="3525"/>
                    <a:pt x="9109" y="3418"/>
                    <a:pt x="9109" y="3276"/>
                  </a:cubicBezTo>
                  <a:lnTo>
                    <a:pt x="9109" y="963"/>
                  </a:lnTo>
                  <a:cubicBezTo>
                    <a:pt x="9109" y="429"/>
                    <a:pt x="8682" y="2"/>
                    <a:pt x="8148" y="2"/>
                  </a:cubicBezTo>
                  <a:lnTo>
                    <a:pt x="4235" y="2"/>
                  </a:lnTo>
                  <a:cubicBezTo>
                    <a:pt x="4226" y="1"/>
                    <a:pt x="4218" y="1"/>
                    <a:pt x="42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6" name="Google Shape;1896;p80"/>
          <p:cNvGrpSpPr/>
          <p:nvPr/>
        </p:nvGrpSpPr>
        <p:grpSpPr>
          <a:xfrm>
            <a:off x="1645585" y="2029612"/>
            <a:ext cx="485244" cy="527253"/>
            <a:chOff x="2159673" y="1860011"/>
            <a:chExt cx="329314" cy="357824"/>
          </a:xfrm>
        </p:grpSpPr>
        <p:sp>
          <p:nvSpPr>
            <p:cNvPr id="1897" name="Google Shape;1897;p80"/>
            <p:cNvSpPr/>
            <p:nvPr/>
          </p:nvSpPr>
          <p:spPr>
            <a:xfrm>
              <a:off x="2164694" y="1864870"/>
              <a:ext cx="159284" cy="276932"/>
            </a:xfrm>
            <a:custGeom>
              <a:rect b="b" l="l" r="r" t="t"/>
              <a:pathLst>
                <a:path extrusionOk="0" h="13735" w="7900">
                  <a:moveTo>
                    <a:pt x="7900" y="0"/>
                  </a:moveTo>
                  <a:lnTo>
                    <a:pt x="1" y="13734"/>
                  </a:lnTo>
                  <a:lnTo>
                    <a:pt x="1" y="13734"/>
                  </a:lnTo>
                  <a:lnTo>
                    <a:pt x="7900" y="10212"/>
                  </a:lnTo>
                  <a:lnTo>
                    <a:pt x="790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80"/>
            <p:cNvSpPr/>
            <p:nvPr/>
          </p:nvSpPr>
          <p:spPr>
            <a:xfrm>
              <a:off x="2323957" y="1864870"/>
              <a:ext cx="159284" cy="347239"/>
            </a:xfrm>
            <a:custGeom>
              <a:rect b="b" l="l" r="r" t="t"/>
              <a:pathLst>
                <a:path extrusionOk="0" h="17222" w="7900">
                  <a:moveTo>
                    <a:pt x="1" y="0"/>
                  </a:moveTo>
                  <a:lnTo>
                    <a:pt x="1" y="17221"/>
                  </a:lnTo>
                  <a:lnTo>
                    <a:pt x="7900" y="13734"/>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80"/>
            <p:cNvSpPr/>
            <p:nvPr/>
          </p:nvSpPr>
          <p:spPr>
            <a:xfrm>
              <a:off x="2164694" y="2070749"/>
              <a:ext cx="159284" cy="141359"/>
            </a:xfrm>
            <a:custGeom>
              <a:rect b="b" l="l" r="r" t="t"/>
              <a:pathLst>
                <a:path extrusionOk="0" h="7011" w="7900">
                  <a:moveTo>
                    <a:pt x="7900" y="1"/>
                  </a:moveTo>
                  <a:lnTo>
                    <a:pt x="1" y="3523"/>
                  </a:lnTo>
                  <a:lnTo>
                    <a:pt x="7900" y="7010"/>
                  </a:lnTo>
                  <a:lnTo>
                    <a:pt x="790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80"/>
            <p:cNvSpPr/>
            <p:nvPr/>
          </p:nvSpPr>
          <p:spPr>
            <a:xfrm>
              <a:off x="2159673" y="1860011"/>
              <a:ext cx="329314" cy="357824"/>
            </a:xfrm>
            <a:custGeom>
              <a:rect b="b" l="l" r="r" t="t"/>
              <a:pathLst>
                <a:path extrusionOk="0" h="17747" w="16333">
                  <a:moveTo>
                    <a:pt x="8166" y="1"/>
                  </a:moveTo>
                  <a:cubicBezTo>
                    <a:pt x="8078" y="1"/>
                    <a:pt x="7989" y="45"/>
                    <a:pt x="7935" y="134"/>
                  </a:cubicBezTo>
                  <a:lnTo>
                    <a:pt x="3879" y="7108"/>
                  </a:lnTo>
                  <a:cubicBezTo>
                    <a:pt x="3808" y="7250"/>
                    <a:pt x="3843" y="7393"/>
                    <a:pt x="3986" y="7464"/>
                  </a:cubicBezTo>
                  <a:cubicBezTo>
                    <a:pt x="4021" y="7500"/>
                    <a:pt x="4057" y="7500"/>
                    <a:pt x="4092" y="7500"/>
                  </a:cubicBezTo>
                  <a:cubicBezTo>
                    <a:pt x="4199" y="7500"/>
                    <a:pt x="4270" y="7464"/>
                    <a:pt x="4342" y="7393"/>
                  </a:cubicBezTo>
                  <a:lnTo>
                    <a:pt x="7900" y="1237"/>
                  </a:lnTo>
                  <a:lnTo>
                    <a:pt x="7900" y="10275"/>
                  </a:lnTo>
                  <a:lnTo>
                    <a:pt x="7864" y="10275"/>
                  </a:lnTo>
                  <a:cubicBezTo>
                    <a:pt x="7722" y="10346"/>
                    <a:pt x="7651" y="10488"/>
                    <a:pt x="7722" y="10631"/>
                  </a:cubicBezTo>
                  <a:cubicBezTo>
                    <a:pt x="7757" y="10702"/>
                    <a:pt x="7828" y="10773"/>
                    <a:pt x="7900" y="10773"/>
                  </a:cubicBezTo>
                  <a:lnTo>
                    <a:pt x="7900" y="17035"/>
                  </a:lnTo>
                  <a:lnTo>
                    <a:pt x="2136" y="14509"/>
                  </a:lnTo>
                  <a:lnTo>
                    <a:pt x="3772" y="13797"/>
                  </a:lnTo>
                  <a:cubicBezTo>
                    <a:pt x="3843" y="13726"/>
                    <a:pt x="3915" y="13655"/>
                    <a:pt x="3915" y="13548"/>
                  </a:cubicBezTo>
                  <a:cubicBezTo>
                    <a:pt x="3915" y="13442"/>
                    <a:pt x="3843" y="13335"/>
                    <a:pt x="3737" y="13299"/>
                  </a:cubicBezTo>
                  <a:lnTo>
                    <a:pt x="2918" y="12979"/>
                  </a:lnTo>
                  <a:cubicBezTo>
                    <a:pt x="2954" y="12908"/>
                    <a:pt x="2954" y="12837"/>
                    <a:pt x="2918" y="12765"/>
                  </a:cubicBezTo>
                  <a:cubicBezTo>
                    <a:pt x="2866" y="12661"/>
                    <a:pt x="2776" y="12595"/>
                    <a:pt x="2676" y="12595"/>
                  </a:cubicBezTo>
                  <a:cubicBezTo>
                    <a:pt x="2639" y="12595"/>
                    <a:pt x="2601" y="12604"/>
                    <a:pt x="2563" y="12623"/>
                  </a:cubicBezTo>
                  <a:lnTo>
                    <a:pt x="2207" y="12801"/>
                  </a:lnTo>
                  <a:cubicBezTo>
                    <a:pt x="2171" y="12801"/>
                    <a:pt x="2100" y="12872"/>
                    <a:pt x="2064" y="12943"/>
                  </a:cubicBezTo>
                  <a:cubicBezTo>
                    <a:pt x="2029" y="13050"/>
                    <a:pt x="2100" y="13228"/>
                    <a:pt x="2207" y="13264"/>
                  </a:cubicBezTo>
                  <a:lnTo>
                    <a:pt x="2989" y="13548"/>
                  </a:lnTo>
                  <a:lnTo>
                    <a:pt x="1495" y="14224"/>
                  </a:lnTo>
                  <a:lnTo>
                    <a:pt x="606" y="13833"/>
                  </a:lnTo>
                  <a:lnTo>
                    <a:pt x="3737" y="8425"/>
                  </a:lnTo>
                  <a:cubicBezTo>
                    <a:pt x="3884" y="8204"/>
                    <a:pt x="3692" y="8000"/>
                    <a:pt x="3501" y="8000"/>
                  </a:cubicBezTo>
                  <a:cubicBezTo>
                    <a:pt x="3415" y="8000"/>
                    <a:pt x="3329" y="8041"/>
                    <a:pt x="3274" y="8140"/>
                  </a:cubicBezTo>
                  <a:lnTo>
                    <a:pt x="36" y="13833"/>
                  </a:lnTo>
                  <a:cubicBezTo>
                    <a:pt x="1" y="13904"/>
                    <a:pt x="1" y="13975"/>
                    <a:pt x="1" y="14046"/>
                  </a:cubicBezTo>
                  <a:cubicBezTo>
                    <a:pt x="36" y="14118"/>
                    <a:pt x="72" y="14189"/>
                    <a:pt x="143" y="14224"/>
                  </a:cubicBezTo>
                  <a:lnTo>
                    <a:pt x="8042" y="17711"/>
                  </a:lnTo>
                  <a:cubicBezTo>
                    <a:pt x="8078" y="17711"/>
                    <a:pt x="8113" y="17747"/>
                    <a:pt x="8149" y="17747"/>
                  </a:cubicBezTo>
                  <a:cubicBezTo>
                    <a:pt x="8184" y="17747"/>
                    <a:pt x="8220" y="17711"/>
                    <a:pt x="8255" y="17711"/>
                  </a:cubicBezTo>
                  <a:lnTo>
                    <a:pt x="16154" y="14224"/>
                  </a:lnTo>
                  <a:cubicBezTo>
                    <a:pt x="16226" y="14189"/>
                    <a:pt x="16297" y="14118"/>
                    <a:pt x="16297" y="14046"/>
                  </a:cubicBezTo>
                  <a:cubicBezTo>
                    <a:pt x="16332" y="13975"/>
                    <a:pt x="16332" y="13904"/>
                    <a:pt x="16297" y="13833"/>
                  </a:cubicBezTo>
                  <a:lnTo>
                    <a:pt x="13023" y="8176"/>
                  </a:lnTo>
                  <a:cubicBezTo>
                    <a:pt x="12979" y="8076"/>
                    <a:pt x="12897" y="8035"/>
                    <a:pt x="12812" y="8035"/>
                  </a:cubicBezTo>
                  <a:cubicBezTo>
                    <a:pt x="12622" y="8035"/>
                    <a:pt x="12413" y="8239"/>
                    <a:pt x="12561" y="8460"/>
                  </a:cubicBezTo>
                  <a:lnTo>
                    <a:pt x="15692" y="13868"/>
                  </a:lnTo>
                  <a:lnTo>
                    <a:pt x="14802" y="14260"/>
                  </a:lnTo>
                  <a:lnTo>
                    <a:pt x="13308" y="13584"/>
                  </a:lnTo>
                  <a:lnTo>
                    <a:pt x="14091" y="13299"/>
                  </a:lnTo>
                  <a:cubicBezTo>
                    <a:pt x="14197" y="13264"/>
                    <a:pt x="14269" y="13121"/>
                    <a:pt x="14233" y="12979"/>
                  </a:cubicBezTo>
                  <a:cubicBezTo>
                    <a:pt x="14197" y="12908"/>
                    <a:pt x="14162" y="12837"/>
                    <a:pt x="14091" y="12837"/>
                  </a:cubicBezTo>
                  <a:lnTo>
                    <a:pt x="13735" y="12659"/>
                  </a:lnTo>
                  <a:cubicBezTo>
                    <a:pt x="13701" y="12650"/>
                    <a:pt x="13668" y="12646"/>
                    <a:pt x="13635" y="12646"/>
                  </a:cubicBezTo>
                  <a:cubicBezTo>
                    <a:pt x="13529" y="12646"/>
                    <a:pt x="13433" y="12692"/>
                    <a:pt x="13379" y="12801"/>
                  </a:cubicBezTo>
                  <a:cubicBezTo>
                    <a:pt x="13344" y="12872"/>
                    <a:pt x="13344" y="12943"/>
                    <a:pt x="13379" y="13015"/>
                  </a:cubicBezTo>
                  <a:lnTo>
                    <a:pt x="12561" y="13335"/>
                  </a:lnTo>
                  <a:cubicBezTo>
                    <a:pt x="12454" y="13370"/>
                    <a:pt x="12383" y="13477"/>
                    <a:pt x="12383" y="13584"/>
                  </a:cubicBezTo>
                  <a:cubicBezTo>
                    <a:pt x="12383" y="13691"/>
                    <a:pt x="12454" y="13797"/>
                    <a:pt x="12525" y="13833"/>
                  </a:cubicBezTo>
                  <a:lnTo>
                    <a:pt x="14162" y="14545"/>
                  </a:lnTo>
                  <a:lnTo>
                    <a:pt x="8398" y="17071"/>
                  </a:lnTo>
                  <a:lnTo>
                    <a:pt x="8398" y="10809"/>
                  </a:lnTo>
                  <a:cubicBezTo>
                    <a:pt x="8469" y="10773"/>
                    <a:pt x="8540" y="10737"/>
                    <a:pt x="8576" y="10666"/>
                  </a:cubicBezTo>
                  <a:cubicBezTo>
                    <a:pt x="8647" y="10524"/>
                    <a:pt x="8576" y="10382"/>
                    <a:pt x="8433" y="10310"/>
                  </a:cubicBezTo>
                  <a:lnTo>
                    <a:pt x="8398" y="10310"/>
                  </a:lnTo>
                  <a:lnTo>
                    <a:pt x="8398" y="1237"/>
                  </a:lnTo>
                  <a:lnTo>
                    <a:pt x="11956" y="7393"/>
                  </a:lnTo>
                  <a:cubicBezTo>
                    <a:pt x="12002" y="7462"/>
                    <a:pt x="12092" y="7501"/>
                    <a:pt x="12179" y="7501"/>
                  </a:cubicBezTo>
                  <a:cubicBezTo>
                    <a:pt x="12227" y="7501"/>
                    <a:pt x="12274" y="7489"/>
                    <a:pt x="12312" y="7464"/>
                  </a:cubicBezTo>
                  <a:cubicBezTo>
                    <a:pt x="12454" y="7393"/>
                    <a:pt x="12490" y="7250"/>
                    <a:pt x="12418" y="7108"/>
                  </a:cubicBezTo>
                  <a:lnTo>
                    <a:pt x="8398" y="134"/>
                  </a:lnTo>
                  <a:cubicBezTo>
                    <a:pt x="8344" y="45"/>
                    <a:pt x="8255" y="1"/>
                    <a:pt x="8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80"/>
            <p:cNvSpPr/>
            <p:nvPr/>
          </p:nvSpPr>
          <p:spPr>
            <a:xfrm>
              <a:off x="2246473" y="2094380"/>
              <a:ext cx="20586" cy="13690"/>
            </a:xfrm>
            <a:custGeom>
              <a:rect b="b" l="l" r="r" t="t"/>
              <a:pathLst>
                <a:path extrusionOk="0" h="679" w="1021">
                  <a:moveTo>
                    <a:pt x="669" y="1"/>
                  </a:moveTo>
                  <a:cubicBezTo>
                    <a:pt x="627" y="1"/>
                    <a:pt x="582" y="12"/>
                    <a:pt x="535" y="38"/>
                  </a:cubicBezTo>
                  <a:lnTo>
                    <a:pt x="179" y="181"/>
                  </a:lnTo>
                  <a:cubicBezTo>
                    <a:pt x="37" y="252"/>
                    <a:pt x="1" y="394"/>
                    <a:pt x="37" y="537"/>
                  </a:cubicBezTo>
                  <a:cubicBezTo>
                    <a:pt x="72" y="608"/>
                    <a:pt x="179" y="679"/>
                    <a:pt x="286" y="679"/>
                  </a:cubicBezTo>
                  <a:cubicBezTo>
                    <a:pt x="321" y="679"/>
                    <a:pt x="357" y="679"/>
                    <a:pt x="392" y="643"/>
                  </a:cubicBezTo>
                  <a:lnTo>
                    <a:pt x="748" y="501"/>
                  </a:lnTo>
                  <a:cubicBezTo>
                    <a:pt x="1021" y="380"/>
                    <a:pt x="907" y="1"/>
                    <a:pt x="66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80"/>
            <p:cNvSpPr/>
            <p:nvPr/>
          </p:nvSpPr>
          <p:spPr>
            <a:xfrm>
              <a:off x="2178323" y="2124765"/>
              <a:ext cx="20747" cy="13448"/>
            </a:xfrm>
            <a:custGeom>
              <a:rect b="b" l="l" r="r" t="t"/>
              <a:pathLst>
                <a:path extrusionOk="0" h="667" w="1029">
                  <a:moveTo>
                    <a:pt x="647" y="1"/>
                  </a:moveTo>
                  <a:cubicBezTo>
                    <a:pt x="612" y="1"/>
                    <a:pt x="574" y="8"/>
                    <a:pt x="534" y="26"/>
                  </a:cubicBezTo>
                  <a:lnTo>
                    <a:pt x="179" y="168"/>
                  </a:lnTo>
                  <a:cubicBezTo>
                    <a:pt x="36" y="239"/>
                    <a:pt x="1" y="382"/>
                    <a:pt x="36" y="524"/>
                  </a:cubicBezTo>
                  <a:cubicBezTo>
                    <a:pt x="108" y="595"/>
                    <a:pt x="179" y="666"/>
                    <a:pt x="285" y="666"/>
                  </a:cubicBezTo>
                  <a:lnTo>
                    <a:pt x="392" y="666"/>
                  </a:lnTo>
                  <a:lnTo>
                    <a:pt x="748" y="524"/>
                  </a:lnTo>
                  <a:cubicBezTo>
                    <a:pt x="1029" y="399"/>
                    <a:pt x="899" y="1"/>
                    <a:pt x="6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80"/>
            <p:cNvSpPr/>
            <p:nvPr/>
          </p:nvSpPr>
          <p:spPr>
            <a:xfrm>
              <a:off x="2267280" y="2084339"/>
              <a:ext cx="22642" cy="13690"/>
            </a:xfrm>
            <a:custGeom>
              <a:rect b="b" l="l" r="r" t="t"/>
              <a:pathLst>
                <a:path extrusionOk="0" h="679" w="1123">
                  <a:moveTo>
                    <a:pt x="775" y="0"/>
                  </a:moveTo>
                  <a:cubicBezTo>
                    <a:pt x="734" y="0"/>
                    <a:pt x="689" y="12"/>
                    <a:pt x="641" y="38"/>
                  </a:cubicBezTo>
                  <a:lnTo>
                    <a:pt x="285" y="181"/>
                  </a:lnTo>
                  <a:cubicBezTo>
                    <a:pt x="1" y="287"/>
                    <a:pt x="72" y="679"/>
                    <a:pt x="392" y="679"/>
                  </a:cubicBezTo>
                  <a:cubicBezTo>
                    <a:pt x="428" y="679"/>
                    <a:pt x="463" y="679"/>
                    <a:pt x="463" y="643"/>
                  </a:cubicBezTo>
                  <a:lnTo>
                    <a:pt x="819" y="501"/>
                  </a:lnTo>
                  <a:cubicBezTo>
                    <a:pt x="1122" y="380"/>
                    <a:pt x="1012" y="0"/>
                    <a:pt x="77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80"/>
            <p:cNvSpPr/>
            <p:nvPr/>
          </p:nvSpPr>
          <p:spPr>
            <a:xfrm>
              <a:off x="2223528" y="2104925"/>
              <a:ext cx="19396" cy="13206"/>
            </a:xfrm>
            <a:custGeom>
              <a:rect b="b" l="l" r="r" t="t"/>
              <a:pathLst>
                <a:path extrusionOk="0" h="655" w="962">
                  <a:moveTo>
                    <a:pt x="634" y="1"/>
                  </a:moveTo>
                  <a:cubicBezTo>
                    <a:pt x="601" y="1"/>
                    <a:pt x="568" y="5"/>
                    <a:pt x="534" y="14"/>
                  </a:cubicBezTo>
                  <a:lnTo>
                    <a:pt x="178" y="156"/>
                  </a:lnTo>
                  <a:cubicBezTo>
                    <a:pt x="72" y="227"/>
                    <a:pt x="0" y="369"/>
                    <a:pt x="72" y="512"/>
                  </a:cubicBezTo>
                  <a:cubicBezTo>
                    <a:pt x="107" y="583"/>
                    <a:pt x="178" y="654"/>
                    <a:pt x="285" y="654"/>
                  </a:cubicBezTo>
                  <a:lnTo>
                    <a:pt x="392" y="654"/>
                  </a:lnTo>
                  <a:lnTo>
                    <a:pt x="748" y="512"/>
                  </a:lnTo>
                  <a:cubicBezTo>
                    <a:pt x="890" y="441"/>
                    <a:pt x="961" y="298"/>
                    <a:pt x="890" y="156"/>
                  </a:cubicBezTo>
                  <a:cubicBezTo>
                    <a:pt x="836" y="47"/>
                    <a:pt x="740" y="1"/>
                    <a:pt x="6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80"/>
            <p:cNvSpPr/>
            <p:nvPr/>
          </p:nvSpPr>
          <p:spPr>
            <a:xfrm>
              <a:off x="2290245" y="2074298"/>
              <a:ext cx="22017" cy="13690"/>
            </a:xfrm>
            <a:custGeom>
              <a:rect b="b" l="l" r="r" t="t"/>
              <a:pathLst>
                <a:path extrusionOk="0" h="679" w="1092">
                  <a:moveTo>
                    <a:pt x="739" y="0"/>
                  </a:moveTo>
                  <a:cubicBezTo>
                    <a:pt x="698" y="0"/>
                    <a:pt x="653" y="12"/>
                    <a:pt x="605" y="38"/>
                  </a:cubicBezTo>
                  <a:lnTo>
                    <a:pt x="249" y="181"/>
                  </a:lnTo>
                  <a:cubicBezTo>
                    <a:pt x="0" y="287"/>
                    <a:pt x="72" y="679"/>
                    <a:pt x="356" y="679"/>
                  </a:cubicBezTo>
                  <a:cubicBezTo>
                    <a:pt x="392" y="679"/>
                    <a:pt x="427" y="679"/>
                    <a:pt x="463" y="643"/>
                  </a:cubicBezTo>
                  <a:lnTo>
                    <a:pt x="819" y="501"/>
                  </a:lnTo>
                  <a:cubicBezTo>
                    <a:pt x="1091" y="380"/>
                    <a:pt x="977" y="0"/>
                    <a:pt x="73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80"/>
            <p:cNvSpPr/>
            <p:nvPr/>
          </p:nvSpPr>
          <p:spPr>
            <a:xfrm>
              <a:off x="2449529" y="2124019"/>
              <a:ext cx="20808" cy="14013"/>
            </a:xfrm>
            <a:custGeom>
              <a:rect b="b" l="l" r="r" t="t"/>
              <a:pathLst>
                <a:path extrusionOk="0" h="695" w="1032">
                  <a:moveTo>
                    <a:pt x="344" y="0"/>
                  </a:moveTo>
                  <a:cubicBezTo>
                    <a:pt x="103" y="0"/>
                    <a:pt x="1" y="366"/>
                    <a:pt x="248" y="490"/>
                  </a:cubicBezTo>
                  <a:lnTo>
                    <a:pt x="640" y="668"/>
                  </a:lnTo>
                  <a:cubicBezTo>
                    <a:pt x="640" y="686"/>
                    <a:pt x="658" y="694"/>
                    <a:pt x="680" y="694"/>
                  </a:cubicBezTo>
                  <a:cubicBezTo>
                    <a:pt x="702" y="694"/>
                    <a:pt x="729" y="686"/>
                    <a:pt x="747" y="668"/>
                  </a:cubicBezTo>
                  <a:cubicBezTo>
                    <a:pt x="818" y="668"/>
                    <a:pt x="924" y="632"/>
                    <a:pt x="960" y="525"/>
                  </a:cubicBezTo>
                  <a:cubicBezTo>
                    <a:pt x="1031" y="383"/>
                    <a:pt x="960" y="241"/>
                    <a:pt x="818" y="170"/>
                  </a:cubicBezTo>
                  <a:lnTo>
                    <a:pt x="462" y="27"/>
                  </a:lnTo>
                  <a:cubicBezTo>
                    <a:pt x="420" y="9"/>
                    <a:pt x="381" y="0"/>
                    <a:pt x="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80"/>
            <p:cNvSpPr/>
            <p:nvPr/>
          </p:nvSpPr>
          <p:spPr>
            <a:xfrm>
              <a:off x="2359826" y="2084520"/>
              <a:ext cx="19396" cy="13368"/>
            </a:xfrm>
            <a:custGeom>
              <a:rect b="b" l="l" r="r" t="t"/>
              <a:pathLst>
                <a:path extrusionOk="0" h="663" w="962">
                  <a:moveTo>
                    <a:pt x="310" y="1"/>
                  </a:moveTo>
                  <a:cubicBezTo>
                    <a:pt x="211" y="1"/>
                    <a:pt x="123" y="59"/>
                    <a:pt x="72" y="136"/>
                  </a:cubicBezTo>
                  <a:cubicBezTo>
                    <a:pt x="1" y="278"/>
                    <a:pt x="72" y="421"/>
                    <a:pt x="214" y="492"/>
                  </a:cubicBezTo>
                  <a:lnTo>
                    <a:pt x="570" y="634"/>
                  </a:lnTo>
                  <a:cubicBezTo>
                    <a:pt x="610" y="654"/>
                    <a:pt x="650" y="663"/>
                    <a:pt x="688" y="663"/>
                  </a:cubicBezTo>
                  <a:cubicBezTo>
                    <a:pt x="786" y="663"/>
                    <a:pt x="875" y="604"/>
                    <a:pt x="926" y="527"/>
                  </a:cubicBezTo>
                  <a:cubicBezTo>
                    <a:pt x="961" y="385"/>
                    <a:pt x="890" y="243"/>
                    <a:pt x="784" y="172"/>
                  </a:cubicBezTo>
                  <a:lnTo>
                    <a:pt x="428" y="29"/>
                  </a:lnTo>
                  <a:cubicBezTo>
                    <a:pt x="388" y="9"/>
                    <a:pt x="348" y="1"/>
                    <a:pt x="3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80"/>
            <p:cNvSpPr/>
            <p:nvPr/>
          </p:nvSpPr>
          <p:spPr>
            <a:xfrm>
              <a:off x="2337587" y="2074479"/>
              <a:ext cx="20707" cy="13327"/>
            </a:xfrm>
            <a:custGeom>
              <a:rect b="b" l="l" r="r" t="t"/>
              <a:pathLst>
                <a:path extrusionOk="0" h="661" w="1027">
                  <a:moveTo>
                    <a:pt x="274" y="1"/>
                  </a:moveTo>
                  <a:cubicBezTo>
                    <a:pt x="176" y="1"/>
                    <a:pt x="88" y="59"/>
                    <a:pt x="36" y="136"/>
                  </a:cubicBezTo>
                  <a:cubicBezTo>
                    <a:pt x="1" y="278"/>
                    <a:pt x="36" y="421"/>
                    <a:pt x="179" y="492"/>
                  </a:cubicBezTo>
                  <a:lnTo>
                    <a:pt x="534" y="634"/>
                  </a:lnTo>
                  <a:cubicBezTo>
                    <a:pt x="576" y="653"/>
                    <a:pt x="616" y="661"/>
                    <a:pt x="654" y="661"/>
                  </a:cubicBezTo>
                  <a:cubicBezTo>
                    <a:pt x="901" y="661"/>
                    <a:pt x="1026" y="295"/>
                    <a:pt x="748" y="172"/>
                  </a:cubicBezTo>
                  <a:lnTo>
                    <a:pt x="392" y="29"/>
                  </a:lnTo>
                  <a:cubicBezTo>
                    <a:pt x="352" y="9"/>
                    <a:pt x="313" y="1"/>
                    <a:pt x="2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80"/>
            <p:cNvSpPr/>
            <p:nvPr/>
          </p:nvSpPr>
          <p:spPr>
            <a:xfrm>
              <a:off x="2405736" y="2103917"/>
              <a:ext cx="18691" cy="14033"/>
            </a:xfrm>
            <a:custGeom>
              <a:rect b="b" l="l" r="r" t="t"/>
              <a:pathLst>
                <a:path extrusionOk="0" h="696" w="927">
                  <a:moveTo>
                    <a:pt x="279" y="0"/>
                  </a:moveTo>
                  <a:cubicBezTo>
                    <a:pt x="179" y="0"/>
                    <a:pt x="89" y="66"/>
                    <a:pt x="37" y="170"/>
                  </a:cubicBezTo>
                  <a:cubicBezTo>
                    <a:pt x="1" y="313"/>
                    <a:pt x="37" y="455"/>
                    <a:pt x="179" y="526"/>
                  </a:cubicBezTo>
                  <a:lnTo>
                    <a:pt x="535" y="668"/>
                  </a:lnTo>
                  <a:cubicBezTo>
                    <a:pt x="552" y="686"/>
                    <a:pt x="570" y="695"/>
                    <a:pt x="588" y="695"/>
                  </a:cubicBezTo>
                  <a:cubicBezTo>
                    <a:pt x="606" y="695"/>
                    <a:pt x="624" y="686"/>
                    <a:pt x="641" y="668"/>
                  </a:cubicBezTo>
                  <a:cubicBezTo>
                    <a:pt x="748" y="668"/>
                    <a:pt x="855" y="633"/>
                    <a:pt x="890" y="526"/>
                  </a:cubicBezTo>
                  <a:cubicBezTo>
                    <a:pt x="926" y="384"/>
                    <a:pt x="890" y="242"/>
                    <a:pt x="748" y="170"/>
                  </a:cubicBezTo>
                  <a:lnTo>
                    <a:pt x="392" y="28"/>
                  </a:lnTo>
                  <a:cubicBezTo>
                    <a:pt x="354" y="9"/>
                    <a:pt x="316" y="0"/>
                    <a:pt x="2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80"/>
            <p:cNvSpPr/>
            <p:nvPr/>
          </p:nvSpPr>
          <p:spPr>
            <a:xfrm>
              <a:off x="2380876" y="2094380"/>
              <a:ext cx="21312" cy="13690"/>
            </a:xfrm>
            <a:custGeom>
              <a:rect b="b" l="l" r="r" t="t"/>
              <a:pathLst>
                <a:path extrusionOk="0" h="679" w="1057">
                  <a:moveTo>
                    <a:pt x="353" y="1"/>
                  </a:moveTo>
                  <a:cubicBezTo>
                    <a:pt x="115" y="1"/>
                    <a:pt x="1" y="380"/>
                    <a:pt x="273" y="501"/>
                  </a:cubicBezTo>
                  <a:lnTo>
                    <a:pt x="665" y="643"/>
                  </a:lnTo>
                  <a:cubicBezTo>
                    <a:pt x="665" y="679"/>
                    <a:pt x="700" y="679"/>
                    <a:pt x="736" y="679"/>
                  </a:cubicBezTo>
                  <a:cubicBezTo>
                    <a:pt x="843" y="679"/>
                    <a:pt x="949" y="608"/>
                    <a:pt x="985" y="537"/>
                  </a:cubicBezTo>
                  <a:cubicBezTo>
                    <a:pt x="1056" y="394"/>
                    <a:pt x="985" y="252"/>
                    <a:pt x="843" y="181"/>
                  </a:cubicBezTo>
                  <a:lnTo>
                    <a:pt x="487" y="38"/>
                  </a:lnTo>
                  <a:cubicBezTo>
                    <a:pt x="439" y="12"/>
                    <a:pt x="394" y="1"/>
                    <a:pt x="3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4" name="Shape 1914"/>
        <p:cNvGrpSpPr/>
        <p:nvPr/>
      </p:nvGrpSpPr>
      <p:grpSpPr>
        <a:xfrm>
          <a:off x="0" y="0"/>
          <a:ext cx="0" cy="0"/>
          <a:chOff x="0" y="0"/>
          <a:chExt cx="0" cy="0"/>
        </a:xfrm>
      </p:grpSpPr>
      <p:sp>
        <p:nvSpPr>
          <p:cNvPr id="1915" name="Google Shape;1915;p8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a:t>
            </a:r>
            <a:endParaRPr/>
          </a:p>
        </p:txBody>
      </p:sp>
      <p:pic>
        <p:nvPicPr>
          <p:cNvPr id="1916" name="Google Shape;1916;p81"/>
          <p:cNvPicPr preferRelativeResize="0"/>
          <p:nvPr/>
        </p:nvPicPr>
        <p:blipFill>
          <a:blip r:embed="rId3">
            <a:alphaModFix/>
          </a:blip>
          <a:stretch>
            <a:fillRect/>
          </a:stretch>
        </p:blipFill>
        <p:spPr>
          <a:xfrm>
            <a:off x="3191025" y="1289875"/>
            <a:ext cx="5188701" cy="2951075"/>
          </a:xfrm>
          <a:prstGeom prst="rect">
            <a:avLst/>
          </a:prstGeom>
          <a:noFill/>
          <a:ln>
            <a:noFill/>
          </a:ln>
        </p:spPr>
      </p:pic>
      <p:sp>
        <p:nvSpPr>
          <p:cNvPr id="1917" name="Google Shape;1917;p81"/>
          <p:cNvSpPr txBox="1"/>
          <p:nvPr/>
        </p:nvSpPr>
        <p:spPr>
          <a:xfrm>
            <a:off x="621300" y="1470700"/>
            <a:ext cx="24696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Let’s try converting an improper fraction to a mixed </a:t>
            </a:r>
            <a:r>
              <a:rPr lang="en">
                <a:solidFill>
                  <a:schemeClr val="dk2"/>
                </a:solidFill>
                <a:latin typeface="Barlow"/>
                <a:ea typeface="Barlow"/>
                <a:cs typeface="Barlow"/>
                <a:sym typeface="Barlow"/>
              </a:rPr>
              <a:t>number</a:t>
            </a:r>
            <a:r>
              <a:rPr lang="en">
                <a:solidFill>
                  <a:schemeClr val="dk2"/>
                </a:solidFill>
                <a:latin typeface="Barlow"/>
                <a:ea typeface="Barlow"/>
                <a:cs typeface="Barlow"/>
                <a:sym typeface="Barlow"/>
              </a:rPr>
              <a:t>:</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7</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4</a:t>
            </a:r>
            <a:endParaRPr>
              <a:solidFill>
                <a:schemeClr val="dk2"/>
              </a:solidFill>
              <a:latin typeface="Barlow"/>
              <a:ea typeface="Barlow"/>
              <a:cs typeface="Barlow"/>
              <a:sym typeface="Barlow"/>
            </a:endParaRPr>
          </a:p>
        </p:txBody>
      </p:sp>
      <p:cxnSp>
        <p:nvCxnSpPr>
          <p:cNvPr id="1918" name="Google Shape;1918;p81"/>
          <p:cNvCxnSpPr/>
          <p:nvPr/>
        </p:nvCxnSpPr>
        <p:spPr>
          <a:xfrm>
            <a:off x="668500" y="2721175"/>
            <a:ext cx="291000" cy="0"/>
          </a:xfrm>
          <a:prstGeom prst="straightConnector1">
            <a:avLst/>
          </a:prstGeom>
          <a:noFill/>
          <a:ln cap="flat" cmpd="sng" w="9525">
            <a:solidFill>
              <a:schemeClr val="dk2"/>
            </a:solidFill>
            <a:prstDash val="solid"/>
            <a:round/>
            <a:headEnd len="med" w="med" type="none"/>
            <a:tailEnd len="med" w="med" type="none"/>
          </a:ln>
        </p:spPr>
      </p:cxnSp>
      <p:sp>
        <p:nvSpPr>
          <p:cNvPr id="1919" name="Google Shape;1919;p81"/>
          <p:cNvSpPr txBox="1"/>
          <p:nvPr/>
        </p:nvSpPr>
        <p:spPr>
          <a:xfrm>
            <a:off x="3130150" y="4372750"/>
            <a:ext cx="453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The QUOTIENT is the whole number.</a:t>
            </a:r>
            <a:endParaRPr>
              <a:solidFill>
                <a:schemeClr val="dk2"/>
              </a:solidFill>
              <a:latin typeface="Barlow"/>
              <a:ea typeface="Barlow"/>
              <a:cs typeface="Barlow"/>
              <a:sym typeface="Barlow"/>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3" name="Shape 1923"/>
        <p:cNvGrpSpPr/>
        <p:nvPr/>
      </p:nvGrpSpPr>
      <p:grpSpPr>
        <a:xfrm>
          <a:off x="0" y="0"/>
          <a:ext cx="0" cy="0"/>
          <a:chOff x="0" y="0"/>
          <a:chExt cx="0" cy="0"/>
        </a:xfrm>
      </p:grpSpPr>
      <p:sp>
        <p:nvSpPr>
          <p:cNvPr id="1924" name="Google Shape;1924;p82"/>
          <p:cNvSpPr txBox="1"/>
          <p:nvPr>
            <p:ph idx="1" type="body"/>
          </p:nvPr>
        </p:nvSpPr>
        <p:spPr>
          <a:xfrm>
            <a:off x="405425" y="772950"/>
            <a:ext cx="2874300" cy="3120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latin typeface="Barlow"/>
                <a:ea typeface="Barlow"/>
                <a:cs typeface="Barlow"/>
                <a:sym typeface="Barlow"/>
              </a:rPr>
              <a:t>Step 2:</a:t>
            </a:r>
            <a:r>
              <a:rPr lang="en">
                <a:latin typeface="Barlow"/>
                <a:ea typeface="Barlow"/>
                <a:cs typeface="Barlow"/>
                <a:sym typeface="Barlow"/>
              </a:rPr>
              <a:t> Note down the </a:t>
            </a:r>
            <a:r>
              <a:rPr lang="en">
                <a:uFill>
                  <a:noFill/>
                </a:uFill>
                <a:latin typeface="Barlow"/>
                <a:ea typeface="Barlow"/>
                <a:cs typeface="Barlow"/>
                <a:sym typeface="Barlow"/>
                <a:hlinkClick r:id="rId3"/>
              </a:rPr>
              <a:t>quotient</a:t>
            </a:r>
            <a:r>
              <a:rPr lang="en">
                <a:latin typeface="Barlow"/>
                <a:ea typeface="Barlow"/>
                <a:cs typeface="Barlow"/>
                <a:sym typeface="Barlow"/>
              </a:rPr>
              <a:t> and </a:t>
            </a:r>
            <a:r>
              <a:rPr lang="en">
                <a:uFill>
                  <a:noFill/>
                </a:uFill>
                <a:latin typeface="Barlow"/>
                <a:ea typeface="Barlow"/>
                <a:cs typeface="Barlow"/>
                <a:sym typeface="Barlow"/>
                <a:hlinkClick r:id="rId4"/>
              </a:rPr>
              <a:t>remainder</a:t>
            </a:r>
            <a:r>
              <a:rPr lang="en">
                <a:latin typeface="Barlow"/>
                <a:ea typeface="Barlow"/>
                <a:cs typeface="Barlow"/>
                <a:sym typeface="Barlow"/>
              </a:rPr>
              <a:t>. The quotient acts as the whole number part of the mixed number. The remainder is the new numerator. The denominator stays the same.</a:t>
            </a:r>
            <a:endParaRPr>
              <a:latin typeface="Barlow"/>
              <a:ea typeface="Barlow"/>
              <a:cs typeface="Barlow"/>
              <a:sym typeface="Barlow"/>
            </a:endParaRPr>
          </a:p>
          <a:p>
            <a:pPr indent="0" lvl="0" marL="0" rtl="0" algn="l">
              <a:lnSpc>
                <a:spcPct val="115000"/>
              </a:lnSpc>
              <a:spcBef>
                <a:spcPts val="2000"/>
              </a:spcBef>
              <a:spcAft>
                <a:spcPts val="0"/>
              </a:spcAft>
              <a:buNone/>
            </a:pPr>
            <a:r>
              <a:rPr lang="en">
                <a:latin typeface="Barlow"/>
                <a:ea typeface="Barlow"/>
                <a:cs typeface="Barlow"/>
                <a:sym typeface="Barlow"/>
              </a:rPr>
              <a:t>In simple words, write the mixed number in the form: </a:t>
            </a:r>
            <a:endParaRPr>
              <a:latin typeface="Barlow"/>
              <a:ea typeface="Barlow"/>
              <a:cs typeface="Barlow"/>
              <a:sym typeface="Barlow"/>
            </a:endParaRPr>
          </a:p>
          <a:p>
            <a:pPr indent="0" lvl="0" marL="0" rtl="0" algn="l">
              <a:lnSpc>
                <a:spcPct val="115000"/>
              </a:lnSpc>
              <a:spcBef>
                <a:spcPts val="2000"/>
              </a:spcBef>
              <a:spcAft>
                <a:spcPts val="0"/>
              </a:spcAft>
              <a:buNone/>
            </a:pPr>
            <a:r>
              <a:rPr lang="en" sz="1800">
                <a:latin typeface="Barlow"/>
                <a:ea typeface="Barlow"/>
                <a:cs typeface="Barlow"/>
                <a:sym typeface="Barlow"/>
              </a:rPr>
              <a:t>Quotient</a:t>
            </a:r>
            <a:r>
              <a:rPr lang="en">
                <a:latin typeface="Barlow"/>
                <a:ea typeface="Barlow"/>
                <a:cs typeface="Barlow"/>
                <a:sym typeface="Barlow"/>
              </a:rPr>
              <a:t> remainder</a:t>
            </a:r>
            <a:br>
              <a:rPr lang="en">
                <a:latin typeface="Barlow"/>
                <a:ea typeface="Barlow"/>
                <a:cs typeface="Barlow"/>
                <a:sym typeface="Barlow"/>
              </a:rPr>
            </a:br>
            <a:r>
              <a:rPr lang="en">
                <a:latin typeface="Barlow"/>
                <a:ea typeface="Barlow"/>
                <a:cs typeface="Barlow"/>
                <a:sym typeface="Barlow"/>
              </a:rPr>
              <a:t>		divisor</a:t>
            </a:r>
            <a:endParaRPr>
              <a:latin typeface="Barlow"/>
              <a:ea typeface="Barlow"/>
              <a:cs typeface="Barlow"/>
              <a:sym typeface="Barlow"/>
            </a:endParaRPr>
          </a:p>
          <a:p>
            <a:pPr indent="0" lvl="0" marL="0" rtl="0" algn="l">
              <a:lnSpc>
                <a:spcPct val="115000"/>
              </a:lnSpc>
              <a:spcBef>
                <a:spcPts val="2000"/>
              </a:spcBef>
              <a:spcAft>
                <a:spcPts val="0"/>
              </a:spcAft>
              <a:buNone/>
            </a:pPr>
            <a:r>
              <a:rPr lang="en">
                <a:latin typeface="Barlow"/>
                <a:ea typeface="Barlow"/>
                <a:cs typeface="Barlow"/>
                <a:sym typeface="Barlow"/>
              </a:rPr>
              <a:t>	</a:t>
            </a:r>
            <a:endParaRPr>
              <a:latin typeface="Barlow"/>
              <a:ea typeface="Barlow"/>
              <a:cs typeface="Barlow"/>
              <a:sym typeface="Barlow"/>
            </a:endParaRPr>
          </a:p>
          <a:p>
            <a:pPr indent="0" lvl="0" marL="0" rtl="0" algn="l">
              <a:spcBef>
                <a:spcPts val="2000"/>
              </a:spcBef>
              <a:spcAft>
                <a:spcPts val="0"/>
              </a:spcAft>
              <a:buNone/>
            </a:pPr>
            <a:r>
              <a:t/>
            </a:r>
            <a:endParaRPr/>
          </a:p>
        </p:txBody>
      </p:sp>
      <p:cxnSp>
        <p:nvCxnSpPr>
          <p:cNvPr id="1925" name="Google Shape;1925;p82"/>
          <p:cNvCxnSpPr/>
          <p:nvPr/>
        </p:nvCxnSpPr>
        <p:spPr>
          <a:xfrm>
            <a:off x="1266200" y="3145875"/>
            <a:ext cx="786600" cy="0"/>
          </a:xfrm>
          <a:prstGeom prst="straightConnector1">
            <a:avLst/>
          </a:prstGeom>
          <a:noFill/>
          <a:ln cap="flat" cmpd="sng" w="9525">
            <a:solidFill>
              <a:schemeClr val="dk2"/>
            </a:solidFill>
            <a:prstDash val="solid"/>
            <a:round/>
            <a:headEnd len="med" w="med" type="none"/>
            <a:tailEnd len="med" w="med" type="none"/>
          </a:ln>
        </p:spPr>
      </p:cxnSp>
      <p:pic>
        <p:nvPicPr>
          <p:cNvPr id="1926" name="Google Shape;1926;p82"/>
          <p:cNvPicPr preferRelativeResize="0"/>
          <p:nvPr/>
        </p:nvPicPr>
        <p:blipFill>
          <a:blip r:embed="rId5">
            <a:alphaModFix/>
          </a:blip>
          <a:stretch>
            <a:fillRect/>
          </a:stretch>
        </p:blipFill>
        <p:spPr>
          <a:xfrm>
            <a:off x="4023050" y="739300"/>
            <a:ext cx="4109026" cy="3949725"/>
          </a:xfrm>
          <a:prstGeom prst="rect">
            <a:avLst/>
          </a:prstGeom>
          <a:noFill/>
          <a:ln>
            <a:noFill/>
          </a:ln>
        </p:spPr>
      </p:pic>
      <p:sp>
        <p:nvSpPr>
          <p:cNvPr id="1927" name="Google Shape;1927;p82"/>
          <p:cNvSpPr/>
          <p:nvPr/>
        </p:nvSpPr>
        <p:spPr>
          <a:xfrm>
            <a:off x="5324400" y="2281576"/>
            <a:ext cx="912300" cy="919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1928" name="Google Shape;1928;p82"/>
          <p:cNvCxnSpPr>
            <a:stCxn id="1927" idx="2"/>
          </p:cNvCxnSpPr>
          <p:nvPr/>
        </p:nvCxnSpPr>
        <p:spPr>
          <a:xfrm>
            <a:off x="5324400" y="2741176"/>
            <a:ext cx="880800" cy="0"/>
          </a:xfrm>
          <a:prstGeom prst="straightConnector1">
            <a:avLst/>
          </a:prstGeom>
          <a:noFill/>
          <a:ln cap="flat" cmpd="sng" w="9525">
            <a:solidFill>
              <a:schemeClr val="dk2"/>
            </a:solidFill>
            <a:prstDash val="solid"/>
            <a:round/>
            <a:headEnd len="med" w="med" type="none"/>
            <a:tailEnd len="med" w="med" type="none"/>
          </a:ln>
        </p:spPr>
      </p:cxnSp>
      <p:cxnSp>
        <p:nvCxnSpPr>
          <p:cNvPr id="1929" name="Google Shape;1929;p82"/>
          <p:cNvCxnSpPr>
            <a:stCxn id="1927" idx="0"/>
            <a:endCxn id="1927" idx="4"/>
          </p:cNvCxnSpPr>
          <p:nvPr/>
        </p:nvCxnSpPr>
        <p:spPr>
          <a:xfrm>
            <a:off x="5780550" y="2281576"/>
            <a:ext cx="0" cy="919200"/>
          </a:xfrm>
          <a:prstGeom prst="straightConnector1">
            <a:avLst/>
          </a:prstGeom>
          <a:noFill/>
          <a:ln cap="flat" cmpd="sng" w="9525">
            <a:solidFill>
              <a:schemeClr val="dk2"/>
            </a:solidFill>
            <a:prstDash val="solid"/>
            <a:round/>
            <a:headEnd len="med" w="med" type="none"/>
            <a:tailEnd len="med" w="med" type="none"/>
          </a:ln>
        </p:spPr>
      </p:cxnSp>
      <p:sp>
        <p:nvSpPr>
          <p:cNvPr id="1930" name="Google Shape;1930;p82"/>
          <p:cNvSpPr/>
          <p:nvPr/>
        </p:nvSpPr>
        <p:spPr>
          <a:xfrm>
            <a:off x="6449125" y="2281650"/>
            <a:ext cx="880800" cy="919200"/>
          </a:xfrm>
          <a:prstGeom prst="pie">
            <a:avLst>
              <a:gd fmla="val 0" name="adj1"/>
              <a:gd fmla="val 1620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1931" name="Google Shape;1931;p82"/>
          <p:cNvCxnSpPr>
            <a:stCxn id="1930" idx="2"/>
            <a:endCxn id="1930" idx="0"/>
          </p:cNvCxnSpPr>
          <p:nvPr/>
        </p:nvCxnSpPr>
        <p:spPr>
          <a:xfrm>
            <a:off x="6449125" y="2741250"/>
            <a:ext cx="880800" cy="0"/>
          </a:xfrm>
          <a:prstGeom prst="straightConnector1">
            <a:avLst/>
          </a:prstGeom>
          <a:noFill/>
          <a:ln cap="flat" cmpd="sng" w="9525">
            <a:solidFill>
              <a:schemeClr val="dk2"/>
            </a:solidFill>
            <a:prstDash val="solid"/>
            <a:round/>
            <a:headEnd len="med" w="med" type="none"/>
            <a:tailEnd len="med" w="med" type="none"/>
          </a:ln>
        </p:spPr>
      </p:cxnSp>
      <p:cxnSp>
        <p:nvCxnSpPr>
          <p:cNvPr id="1932" name="Google Shape;1932;p82"/>
          <p:cNvCxnSpPr>
            <a:stCxn id="1930" idx="3"/>
            <a:endCxn id="1930" idx="1"/>
          </p:cNvCxnSpPr>
          <p:nvPr/>
        </p:nvCxnSpPr>
        <p:spPr>
          <a:xfrm>
            <a:off x="6889525" y="2281650"/>
            <a:ext cx="0" cy="9192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6" name="Shape 1936"/>
        <p:cNvGrpSpPr/>
        <p:nvPr/>
      </p:nvGrpSpPr>
      <p:grpSpPr>
        <a:xfrm>
          <a:off x="0" y="0"/>
          <a:ext cx="0" cy="0"/>
          <a:chOff x="0" y="0"/>
          <a:chExt cx="0" cy="0"/>
        </a:xfrm>
      </p:grpSpPr>
      <p:sp>
        <p:nvSpPr>
          <p:cNvPr id="1937" name="Google Shape;1937;p8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2</a:t>
            </a:r>
            <a:endParaRPr/>
          </a:p>
        </p:txBody>
      </p:sp>
      <p:pic>
        <p:nvPicPr>
          <p:cNvPr id="1938" name="Google Shape;1938;p83"/>
          <p:cNvPicPr preferRelativeResize="0"/>
          <p:nvPr/>
        </p:nvPicPr>
        <p:blipFill>
          <a:blip r:embed="rId3">
            <a:alphaModFix/>
          </a:blip>
          <a:stretch>
            <a:fillRect/>
          </a:stretch>
        </p:blipFill>
        <p:spPr>
          <a:xfrm>
            <a:off x="2928625" y="1088375"/>
            <a:ext cx="5627935" cy="35488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2" name="Shape 1942"/>
        <p:cNvGrpSpPr/>
        <p:nvPr/>
      </p:nvGrpSpPr>
      <p:grpSpPr>
        <a:xfrm>
          <a:off x="0" y="0"/>
          <a:ext cx="0" cy="0"/>
          <a:chOff x="0" y="0"/>
          <a:chExt cx="0" cy="0"/>
        </a:xfrm>
      </p:grpSpPr>
      <p:sp>
        <p:nvSpPr>
          <p:cNvPr id="1943" name="Google Shape;1943;p8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3</a:t>
            </a:r>
            <a:endParaRPr/>
          </a:p>
        </p:txBody>
      </p:sp>
      <p:pic>
        <p:nvPicPr>
          <p:cNvPr id="1944" name="Google Shape;1944;p84"/>
          <p:cNvPicPr preferRelativeResize="0"/>
          <p:nvPr/>
        </p:nvPicPr>
        <p:blipFill>
          <a:blip r:embed="rId3">
            <a:alphaModFix/>
          </a:blip>
          <a:stretch>
            <a:fillRect/>
          </a:stretch>
        </p:blipFill>
        <p:spPr>
          <a:xfrm>
            <a:off x="2551125" y="1143425"/>
            <a:ext cx="6067425" cy="35337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8" name="Shape 1948"/>
        <p:cNvGrpSpPr/>
        <p:nvPr/>
      </p:nvGrpSpPr>
      <p:grpSpPr>
        <a:xfrm>
          <a:off x="0" y="0"/>
          <a:ext cx="0" cy="0"/>
          <a:chOff x="0" y="0"/>
          <a:chExt cx="0" cy="0"/>
        </a:xfrm>
      </p:grpSpPr>
      <p:sp>
        <p:nvSpPr>
          <p:cNvPr id="1949" name="Google Shape;1949;p8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Independent Practice</a:t>
            </a:r>
            <a:endParaRPr/>
          </a:p>
        </p:txBody>
      </p:sp>
      <p:sp>
        <p:nvSpPr>
          <p:cNvPr id="1950" name="Google Shape;1950;p85"/>
          <p:cNvSpPr txBox="1"/>
          <p:nvPr>
            <p:ph idx="1" type="body"/>
          </p:nvPr>
        </p:nvSpPr>
        <p:spPr>
          <a:xfrm>
            <a:off x="720000" y="1449325"/>
            <a:ext cx="7704000" cy="2254800"/>
          </a:xfrm>
          <a:prstGeom prst="rect">
            <a:avLst/>
          </a:prstGeom>
        </p:spPr>
        <p:txBody>
          <a:bodyPr anchorCtr="0" anchor="t" bIns="91425" lIns="91425" spcFirstLastPara="1" rIns="91425" wrap="square" tIns="91425">
            <a:noAutofit/>
          </a:bodyPr>
          <a:lstStyle/>
          <a:p>
            <a:pPr indent="-349250" lvl="2" marL="1371600" rtl="0" algn="l">
              <a:lnSpc>
                <a:spcPct val="200000"/>
              </a:lnSpc>
              <a:spcBef>
                <a:spcPts val="1200"/>
              </a:spcBef>
              <a:spcAft>
                <a:spcPts val="0"/>
              </a:spcAft>
              <a:buClr>
                <a:srgbClr val="000000"/>
              </a:buClr>
              <a:buSzPts val="1900"/>
              <a:buFont typeface="Arial"/>
              <a:buAutoNum type="arabicPeriod"/>
            </a:pPr>
            <a:r>
              <a:rPr lang="en" sz="1900">
                <a:solidFill>
                  <a:srgbClr val="000000"/>
                </a:solidFill>
              </a:rPr>
              <a:t>Convert </a:t>
            </a:r>
            <a:r>
              <a:rPr b="1" lang="en" sz="1900">
                <a:solidFill>
                  <a:srgbClr val="000000"/>
                </a:solidFill>
              </a:rPr>
              <a:t>13/5</a:t>
            </a:r>
            <a:r>
              <a:rPr lang="en" sz="1900">
                <a:solidFill>
                  <a:srgbClr val="000000"/>
                </a:solidFill>
              </a:rPr>
              <a:t> to a mixed number.</a:t>
            </a:r>
            <a:endParaRPr sz="1900">
              <a:solidFill>
                <a:srgbClr val="000000"/>
              </a:solidFill>
            </a:endParaRPr>
          </a:p>
          <a:p>
            <a:pPr indent="-349250" lvl="2" marL="1371600" rtl="0" algn="l">
              <a:lnSpc>
                <a:spcPct val="200000"/>
              </a:lnSpc>
              <a:spcBef>
                <a:spcPts val="0"/>
              </a:spcBef>
              <a:spcAft>
                <a:spcPts val="0"/>
              </a:spcAft>
              <a:buClr>
                <a:srgbClr val="000000"/>
              </a:buClr>
              <a:buSzPts val="1900"/>
              <a:buFont typeface="Arial"/>
              <a:buAutoNum type="arabicPeriod"/>
            </a:pPr>
            <a:r>
              <a:rPr lang="en" sz="1900">
                <a:solidFill>
                  <a:srgbClr val="000000"/>
                </a:solidFill>
              </a:rPr>
              <a:t>Convert </a:t>
            </a:r>
            <a:r>
              <a:rPr b="1" lang="en" sz="1900">
                <a:solidFill>
                  <a:srgbClr val="000000"/>
                </a:solidFill>
              </a:rPr>
              <a:t>19/7</a:t>
            </a:r>
            <a:r>
              <a:rPr lang="en" sz="1900">
                <a:solidFill>
                  <a:srgbClr val="000000"/>
                </a:solidFill>
              </a:rPr>
              <a:t> to a mixed number.</a:t>
            </a:r>
            <a:endParaRPr sz="1900">
              <a:solidFill>
                <a:srgbClr val="000000"/>
              </a:solidFill>
            </a:endParaRPr>
          </a:p>
          <a:p>
            <a:pPr indent="-349250" lvl="2" marL="1371600" rtl="0" algn="l">
              <a:lnSpc>
                <a:spcPct val="200000"/>
              </a:lnSpc>
              <a:spcBef>
                <a:spcPts val="0"/>
              </a:spcBef>
              <a:spcAft>
                <a:spcPts val="0"/>
              </a:spcAft>
              <a:buClr>
                <a:srgbClr val="000000"/>
              </a:buClr>
              <a:buSzPts val="1900"/>
              <a:buFont typeface="Arial"/>
              <a:buAutoNum type="arabicPeriod"/>
            </a:pPr>
            <a:r>
              <a:rPr lang="en" sz="1900">
                <a:solidFill>
                  <a:srgbClr val="000000"/>
                </a:solidFill>
              </a:rPr>
              <a:t>Convert </a:t>
            </a:r>
            <a:r>
              <a:rPr b="1" lang="en" sz="1900">
                <a:solidFill>
                  <a:srgbClr val="000000"/>
                </a:solidFill>
              </a:rPr>
              <a:t>22/4</a:t>
            </a:r>
            <a:r>
              <a:rPr lang="en" sz="1900">
                <a:solidFill>
                  <a:srgbClr val="000000"/>
                </a:solidFill>
              </a:rPr>
              <a:t> to a mixed number.</a:t>
            </a:r>
            <a:endParaRPr sz="1900">
              <a:solidFill>
                <a:srgbClr val="000000"/>
              </a:solidFill>
            </a:endParaRPr>
          </a:p>
          <a:p>
            <a:pPr indent="-349250" lvl="2" marL="1371600" rtl="0" algn="l">
              <a:lnSpc>
                <a:spcPct val="200000"/>
              </a:lnSpc>
              <a:spcBef>
                <a:spcPts val="0"/>
              </a:spcBef>
              <a:spcAft>
                <a:spcPts val="0"/>
              </a:spcAft>
              <a:buClr>
                <a:srgbClr val="000000"/>
              </a:buClr>
              <a:buSzPts val="1900"/>
              <a:buFont typeface="Arial"/>
              <a:buAutoNum type="arabicPeriod"/>
            </a:pPr>
            <a:r>
              <a:rPr lang="en" sz="1900">
                <a:solidFill>
                  <a:srgbClr val="000000"/>
                </a:solidFill>
              </a:rPr>
              <a:t>Convert </a:t>
            </a:r>
            <a:r>
              <a:rPr b="1" lang="en" sz="1900">
                <a:solidFill>
                  <a:srgbClr val="000000"/>
                </a:solidFill>
              </a:rPr>
              <a:t>29/8</a:t>
            </a:r>
            <a:r>
              <a:rPr lang="en" sz="1900">
                <a:solidFill>
                  <a:srgbClr val="000000"/>
                </a:solidFill>
              </a:rPr>
              <a:t> to a mixed number.</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4" name="Shape 1954"/>
        <p:cNvGrpSpPr/>
        <p:nvPr/>
      </p:nvGrpSpPr>
      <p:grpSpPr>
        <a:xfrm>
          <a:off x="0" y="0"/>
          <a:ext cx="0" cy="0"/>
          <a:chOff x="0" y="0"/>
          <a:chExt cx="0" cy="0"/>
        </a:xfrm>
      </p:grpSpPr>
      <p:sp>
        <p:nvSpPr>
          <p:cNvPr id="1955" name="Google Shape;1955;p8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Review the Steps</a:t>
            </a:r>
            <a:endParaRPr/>
          </a:p>
        </p:txBody>
      </p:sp>
      <p:sp>
        <p:nvSpPr>
          <p:cNvPr id="1956" name="Google Shape;1956;p86"/>
          <p:cNvSpPr txBox="1"/>
          <p:nvPr>
            <p:ph idx="1" type="body"/>
          </p:nvPr>
        </p:nvSpPr>
        <p:spPr>
          <a:xfrm>
            <a:off x="720000" y="1449325"/>
            <a:ext cx="3707700" cy="2703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rgbClr val="000000"/>
                </a:solidFill>
                <a:latin typeface="Barlow"/>
                <a:ea typeface="Barlow"/>
                <a:cs typeface="Barlow"/>
                <a:sym typeface="Barlow"/>
              </a:rPr>
              <a:t>Step 1</a:t>
            </a:r>
            <a:r>
              <a:rPr lang="en" sz="1500">
                <a:solidFill>
                  <a:srgbClr val="000000"/>
                </a:solidFill>
                <a:latin typeface="Barlow"/>
                <a:ea typeface="Barlow"/>
                <a:cs typeface="Barlow"/>
                <a:sym typeface="Barlow"/>
              </a:rPr>
              <a:t>: Divide the numerator by the denominator to get the whole number.</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lnSpc>
                <a:spcPct val="115000"/>
              </a:lnSpc>
              <a:spcBef>
                <a:spcPts val="0"/>
              </a:spcBef>
              <a:spcAft>
                <a:spcPts val="0"/>
              </a:spcAft>
              <a:buNone/>
            </a:pPr>
            <a:r>
              <a:rPr b="1" lang="en" sz="1500">
                <a:solidFill>
                  <a:srgbClr val="000000"/>
                </a:solidFill>
                <a:latin typeface="Barlow"/>
                <a:ea typeface="Barlow"/>
                <a:cs typeface="Barlow"/>
                <a:sym typeface="Barlow"/>
              </a:rPr>
              <a:t>Step 2</a:t>
            </a:r>
            <a:r>
              <a:rPr lang="en" sz="1500">
                <a:solidFill>
                  <a:srgbClr val="000000"/>
                </a:solidFill>
                <a:latin typeface="Barlow"/>
                <a:ea typeface="Barlow"/>
                <a:cs typeface="Barlow"/>
                <a:sym typeface="Barlow"/>
              </a:rPr>
              <a:t>: Multiply the denominator by the result and subtract to find the remainder.</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lnSpc>
                <a:spcPct val="115000"/>
              </a:lnSpc>
              <a:spcBef>
                <a:spcPts val="0"/>
              </a:spcBef>
              <a:spcAft>
                <a:spcPts val="0"/>
              </a:spcAft>
              <a:buNone/>
            </a:pPr>
            <a:r>
              <a:rPr b="1" lang="en" sz="1500">
                <a:solidFill>
                  <a:srgbClr val="000000"/>
                </a:solidFill>
                <a:latin typeface="Barlow"/>
                <a:ea typeface="Barlow"/>
                <a:cs typeface="Barlow"/>
                <a:sym typeface="Barlow"/>
              </a:rPr>
              <a:t>Step 3</a:t>
            </a:r>
            <a:r>
              <a:rPr lang="en" sz="1500">
                <a:solidFill>
                  <a:srgbClr val="000000"/>
                </a:solidFill>
                <a:latin typeface="Barlow"/>
                <a:ea typeface="Barlow"/>
                <a:cs typeface="Barlow"/>
                <a:sym typeface="Barlow"/>
              </a:rPr>
              <a:t>: The remainder becomes the numerator of the fraction, and the denominator stays the same.</a:t>
            </a:r>
            <a:endParaRPr sz="1600"/>
          </a:p>
        </p:txBody>
      </p:sp>
      <p:pic>
        <p:nvPicPr>
          <p:cNvPr id="1957" name="Google Shape;1957;p86"/>
          <p:cNvPicPr preferRelativeResize="0"/>
          <p:nvPr/>
        </p:nvPicPr>
        <p:blipFill>
          <a:blip r:embed="rId3">
            <a:alphaModFix/>
          </a:blip>
          <a:stretch>
            <a:fillRect/>
          </a:stretch>
        </p:blipFill>
        <p:spPr>
          <a:xfrm>
            <a:off x="4938999" y="640075"/>
            <a:ext cx="3549675" cy="41072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1" name="Shape 1961"/>
        <p:cNvGrpSpPr/>
        <p:nvPr/>
      </p:nvGrpSpPr>
      <p:grpSpPr>
        <a:xfrm>
          <a:off x="0" y="0"/>
          <a:ext cx="0" cy="0"/>
          <a:chOff x="0" y="0"/>
          <a:chExt cx="0" cy="0"/>
        </a:xfrm>
      </p:grpSpPr>
      <p:sp>
        <p:nvSpPr>
          <p:cNvPr id="1962" name="Google Shape;1962;p8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1963" name="Google Shape;1963;p87"/>
          <p:cNvSpPr txBox="1"/>
          <p:nvPr>
            <p:ph idx="1" type="body"/>
          </p:nvPr>
        </p:nvSpPr>
        <p:spPr>
          <a:xfrm>
            <a:off x="720000" y="1449325"/>
            <a:ext cx="2095500" cy="162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the given worksheet on converting improper fractions to mixed numbers for tomorrow.</a:t>
            </a:r>
            <a:endParaRPr/>
          </a:p>
          <a:p>
            <a:pPr indent="0" lvl="0" marL="0" rtl="0" algn="l">
              <a:spcBef>
                <a:spcPts val="0"/>
              </a:spcBef>
              <a:spcAft>
                <a:spcPts val="0"/>
              </a:spcAft>
              <a:buNone/>
            </a:pPr>
            <a:r>
              <a:t/>
            </a:r>
            <a:endParaRPr/>
          </a:p>
        </p:txBody>
      </p:sp>
      <p:pic>
        <p:nvPicPr>
          <p:cNvPr id="1964" name="Google Shape;1964;p87">
            <a:hlinkClick r:id="rId3"/>
          </p:cNvPr>
          <p:cNvPicPr preferRelativeResize="0"/>
          <p:nvPr/>
        </p:nvPicPr>
        <p:blipFill>
          <a:blip r:embed="rId4">
            <a:alphaModFix/>
          </a:blip>
          <a:stretch>
            <a:fillRect/>
          </a:stretch>
        </p:blipFill>
        <p:spPr>
          <a:xfrm>
            <a:off x="4438600" y="726600"/>
            <a:ext cx="3246590" cy="35488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8" name="Shape 1968"/>
        <p:cNvGrpSpPr/>
        <p:nvPr/>
      </p:nvGrpSpPr>
      <p:grpSpPr>
        <a:xfrm>
          <a:off x="0" y="0"/>
          <a:ext cx="0" cy="0"/>
          <a:chOff x="0" y="0"/>
          <a:chExt cx="0" cy="0"/>
        </a:xfrm>
      </p:grpSpPr>
      <p:sp>
        <p:nvSpPr>
          <p:cNvPr id="1969" name="Google Shape;1969;p88"/>
          <p:cNvSpPr txBox="1"/>
          <p:nvPr>
            <p:ph type="title"/>
          </p:nvPr>
        </p:nvSpPr>
        <p:spPr>
          <a:xfrm>
            <a:off x="3877275" y="1997625"/>
            <a:ext cx="3870600" cy="136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500"/>
              <a:t>Mixed Fractions</a:t>
            </a:r>
            <a:endParaRPr b="1" sz="7500">
              <a:latin typeface="Patrick Hand"/>
              <a:ea typeface="Patrick Hand"/>
              <a:cs typeface="Patrick Hand"/>
              <a:sym typeface="Patrick Hand"/>
            </a:endParaRPr>
          </a:p>
        </p:txBody>
      </p:sp>
      <p:pic>
        <p:nvPicPr>
          <p:cNvPr id="1970" name="Google Shape;1970;p88"/>
          <p:cNvPicPr preferRelativeResize="0"/>
          <p:nvPr/>
        </p:nvPicPr>
        <p:blipFill>
          <a:blip r:embed="rId3">
            <a:alphaModFix/>
          </a:blip>
          <a:stretch>
            <a:fillRect/>
          </a:stretch>
        </p:blipFill>
        <p:spPr>
          <a:xfrm>
            <a:off x="890976" y="762875"/>
            <a:ext cx="2768721" cy="38363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4" name="Shape 1974"/>
        <p:cNvGrpSpPr/>
        <p:nvPr/>
      </p:nvGrpSpPr>
      <p:grpSpPr>
        <a:xfrm>
          <a:off x="0" y="0"/>
          <a:ext cx="0" cy="0"/>
          <a:chOff x="0" y="0"/>
          <a:chExt cx="0" cy="0"/>
        </a:xfrm>
      </p:grpSpPr>
      <p:sp>
        <p:nvSpPr>
          <p:cNvPr id="1975" name="Google Shape;1975;p8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Learning Goals</a:t>
            </a:r>
            <a:endParaRPr/>
          </a:p>
        </p:txBody>
      </p:sp>
      <p:sp>
        <p:nvSpPr>
          <p:cNvPr id="1976" name="Google Shape;1976;p89"/>
          <p:cNvSpPr txBox="1"/>
          <p:nvPr>
            <p:ph idx="1" type="body"/>
          </p:nvPr>
        </p:nvSpPr>
        <p:spPr>
          <a:xfrm>
            <a:off x="720000" y="1449325"/>
            <a:ext cx="7704000" cy="271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will be able to:</a:t>
            </a:r>
            <a:br>
              <a:rPr lang="en"/>
            </a:br>
            <a:endParaRPr/>
          </a:p>
          <a:p>
            <a:pPr indent="-304800" lvl="0" marL="457200" rtl="0" algn="l">
              <a:spcBef>
                <a:spcPts val="0"/>
              </a:spcBef>
              <a:spcAft>
                <a:spcPts val="0"/>
              </a:spcAft>
              <a:buSzPts val="1200"/>
              <a:buAutoNum type="arabicPeriod"/>
            </a:pPr>
            <a:r>
              <a:rPr lang="en"/>
              <a:t>W</a:t>
            </a:r>
            <a:r>
              <a:rPr lang="en"/>
              <a:t>hat mixed fractions are, </a:t>
            </a:r>
            <a:endParaRPr/>
          </a:p>
          <a:p>
            <a:pPr indent="-304800" lvl="0" marL="457200" rtl="0" algn="l">
              <a:spcBef>
                <a:spcPts val="0"/>
              </a:spcBef>
              <a:spcAft>
                <a:spcPts val="0"/>
              </a:spcAft>
              <a:buSzPts val="1200"/>
              <a:buAutoNum type="arabicPeriod"/>
            </a:pPr>
            <a:r>
              <a:rPr lang="en"/>
              <a:t>How to convert mixed fractions, </a:t>
            </a:r>
            <a:endParaRPr/>
          </a:p>
          <a:p>
            <a:pPr indent="-304800" lvl="0" marL="457200" rtl="0" algn="l">
              <a:spcBef>
                <a:spcPts val="0"/>
              </a:spcBef>
              <a:spcAft>
                <a:spcPts val="0"/>
              </a:spcAft>
              <a:buSzPts val="1200"/>
              <a:buAutoNum type="arabicPeriod"/>
            </a:pPr>
            <a:r>
              <a:rPr lang="en"/>
              <a:t>How to simplify mixed fractions.</a:t>
            </a:r>
            <a:endParaRPr/>
          </a:p>
        </p:txBody>
      </p:sp>
      <p:pic>
        <p:nvPicPr>
          <p:cNvPr id="1977" name="Google Shape;1977;p89"/>
          <p:cNvPicPr preferRelativeResize="0"/>
          <p:nvPr/>
        </p:nvPicPr>
        <p:blipFill>
          <a:blip r:embed="rId3">
            <a:alphaModFix/>
          </a:blip>
          <a:stretch>
            <a:fillRect/>
          </a:stretch>
        </p:blipFill>
        <p:spPr>
          <a:xfrm>
            <a:off x="3216050" y="1211172"/>
            <a:ext cx="5406699" cy="25996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1" name="Shape 1981"/>
        <p:cNvGrpSpPr/>
        <p:nvPr/>
      </p:nvGrpSpPr>
      <p:grpSpPr>
        <a:xfrm>
          <a:off x="0" y="0"/>
          <a:ext cx="0" cy="0"/>
          <a:chOff x="0" y="0"/>
          <a:chExt cx="0" cy="0"/>
        </a:xfrm>
      </p:grpSpPr>
      <p:sp>
        <p:nvSpPr>
          <p:cNvPr id="1982" name="Google Shape;1982;p9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Review Improper Fractions</a:t>
            </a:r>
            <a:endParaRPr/>
          </a:p>
        </p:txBody>
      </p:sp>
      <p:pic>
        <p:nvPicPr>
          <p:cNvPr id="1983" name="Google Shape;1983;p90"/>
          <p:cNvPicPr preferRelativeResize="0"/>
          <p:nvPr/>
        </p:nvPicPr>
        <p:blipFill>
          <a:blip r:embed="rId3">
            <a:alphaModFix/>
          </a:blip>
          <a:stretch>
            <a:fillRect/>
          </a:stretch>
        </p:blipFill>
        <p:spPr>
          <a:xfrm>
            <a:off x="4961021" y="1690900"/>
            <a:ext cx="3605451" cy="2403625"/>
          </a:xfrm>
          <a:prstGeom prst="rect">
            <a:avLst/>
          </a:prstGeom>
          <a:noFill/>
          <a:ln>
            <a:noFill/>
          </a:ln>
        </p:spPr>
      </p:pic>
      <p:sp>
        <p:nvSpPr>
          <p:cNvPr id="1984" name="Google Shape;1984;p90"/>
          <p:cNvSpPr txBox="1"/>
          <p:nvPr/>
        </p:nvSpPr>
        <p:spPr>
          <a:xfrm>
            <a:off x="770750" y="1643725"/>
            <a:ext cx="37437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Improper fractions happen when the </a:t>
            </a:r>
            <a:r>
              <a:rPr lang="en">
                <a:solidFill>
                  <a:schemeClr val="dk2"/>
                </a:solidFill>
                <a:latin typeface="Barlow"/>
                <a:ea typeface="Barlow"/>
                <a:cs typeface="Barlow"/>
                <a:sym typeface="Barlow"/>
              </a:rPr>
              <a:t>numerator</a:t>
            </a:r>
            <a:r>
              <a:rPr lang="en">
                <a:solidFill>
                  <a:schemeClr val="dk2"/>
                </a:solidFill>
                <a:latin typeface="Barlow"/>
                <a:ea typeface="Barlow"/>
                <a:cs typeface="Barlow"/>
                <a:sym typeface="Barlow"/>
              </a:rPr>
              <a:t> is bigger than the denominator.</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We can fix an improper fraction by converting it into a mixed fraction: whole parts + a proper fraction.</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8" name="Shape 1988"/>
        <p:cNvGrpSpPr/>
        <p:nvPr/>
      </p:nvGrpSpPr>
      <p:grpSpPr>
        <a:xfrm>
          <a:off x="0" y="0"/>
          <a:ext cx="0" cy="0"/>
          <a:chOff x="0" y="0"/>
          <a:chExt cx="0" cy="0"/>
        </a:xfrm>
      </p:grpSpPr>
      <p:sp>
        <p:nvSpPr>
          <p:cNvPr id="1989" name="Google Shape;1989;p9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t>Let’s Review How to Convert Improper Fractions</a:t>
            </a:r>
            <a:endParaRPr sz="3300"/>
          </a:p>
        </p:txBody>
      </p:sp>
      <p:sp>
        <p:nvSpPr>
          <p:cNvPr id="1990" name="Google Shape;1990;p91"/>
          <p:cNvSpPr txBox="1"/>
          <p:nvPr>
            <p:ph idx="1" type="body"/>
          </p:nvPr>
        </p:nvSpPr>
        <p:spPr>
          <a:xfrm>
            <a:off x="720000" y="1449325"/>
            <a:ext cx="2842800" cy="232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When we divide fractions, we get a </a:t>
            </a:r>
            <a:r>
              <a:rPr lang="en" sz="1500">
                <a:solidFill>
                  <a:srgbClr val="FF00FF"/>
                </a:solidFill>
              </a:rPr>
              <a:t>whole number (quotient) </a:t>
            </a:r>
            <a:r>
              <a:rPr lang="en" sz="1500"/>
              <a:t>and a remainder.</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whole number becomes the whole part of the mixed fraction, and the </a:t>
            </a:r>
            <a:r>
              <a:rPr b="1" lang="en" sz="1500">
                <a:solidFill>
                  <a:srgbClr val="9900FF"/>
                </a:solidFill>
                <a:latin typeface="Barlow"/>
                <a:ea typeface="Barlow"/>
                <a:cs typeface="Barlow"/>
                <a:sym typeface="Barlow"/>
              </a:rPr>
              <a:t>remainder </a:t>
            </a:r>
            <a:r>
              <a:rPr lang="en" sz="1500"/>
              <a:t>becomes the numerator.</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a:t>
            </a:r>
            <a:r>
              <a:rPr b="1" lang="en" sz="1500">
                <a:solidFill>
                  <a:srgbClr val="FF0000"/>
                </a:solidFill>
                <a:latin typeface="Barlow"/>
                <a:ea typeface="Barlow"/>
                <a:cs typeface="Barlow"/>
                <a:sym typeface="Barlow"/>
              </a:rPr>
              <a:t>divisor</a:t>
            </a:r>
            <a:r>
              <a:rPr lang="en" sz="1500">
                <a:solidFill>
                  <a:srgbClr val="FF0000"/>
                </a:solidFill>
              </a:rPr>
              <a:t> </a:t>
            </a:r>
            <a:r>
              <a:rPr lang="en" sz="1500"/>
              <a:t>(the number we divide by) becomes the denominator of the fraction part of the mixed number.</a:t>
            </a:r>
            <a:endParaRPr sz="1500"/>
          </a:p>
        </p:txBody>
      </p:sp>
      <p:pic>
        <p:nvPicPr>
          <p:cNvPr id="1991" name="Google Shape;1991;p91"/>
          <p:cNvPicPr preferRelativeResize="0"/>
          <p:nvPr/>
        </p:nvPicPr>
        <p:blipFill rotWithShape="1">
          <a:blip r:embed="rId3">
            <a:alphaModFix/>
          </a:blip>
          <a:srcRect b="0" l="0" r="22354" t="0"/>
          <a:stretch/>
        </p:blipFill>
        <p:spPr>
          <a:xfrm>
            <a:off x="3906750" y="1449325"/>
            <a:ext cx="4571376" cy="2836924"/>
          </a:xfrm>
          <a:prstGeom prst="rect">
            <a:avLst/>
          </a:prstGeom>
          <a:noFill/>
          <a:ln>
            <a:noFill/>
          </a:ln>
        </p:spPr>
      </p:pic>
      <p:cxnSp>
        <p:nvCxnSpPr>
          <p:cNvPr id="1992" name="Google Shape;1992;p91"/>
          <p:cNvCxnSpPr/>
          <p:nvPr/>
        </p:nvCxnSpPr>
        <p:spPr>
          <a:xfrm>
            <a:off x="3334625" y="1879650"/>
            <a:ext cx="3145800" cy="314700"/>
          </a:xfrm>
          <a:prstGeom prst="straightConnector1">
            <a:avLst/>
          </a:prstGeom>
          <a:noFill/>
          <a:ln cap="flat" cmpd="sng" w="9525">
            <a:solidFill>
              <a:srgbClr val="FF00FF"/>
            </a:solidFill>
            <a:prstDash val="solid"/>
            <a:round/>
            <a:headEnd len="med" w="med" type="none"/>
            <a:tailEnd len="med" w="med" type="triangle"/>
          </a:ln>
        </p:spPr>
      </p:cxnSp>
      <p:cxnSp>
        <p:nvCxnSpPr>
          <p:cNvPr id="1993" name="Google Shape;1993;p91"/>
          <p:cNvCxnSpPr/>
          <p:nvPr/>
        </p:nvCxnSpPr>
        <p:spPr>
          <a:xfrm flipH="1" rot="10800000">
            <a:off x="3287425" y="3059425"/>
            <a:ext cx="3255900" cy="7800"/>
          </a:xfrm>
          <a:prstGeom prst="straightConnector1">
            <a:avLst/>
          </a:prstGeom>
          <a:noFill/>
          <a:ln cap="flat" cmpd="sng" w="9525">
            <a:solidFill>
              <a:srgbClr val="9900FF"/>
            </a:solidFill>
            <a:prstDash val="solid"/>
            <a:round/>
            <a:headEnd len="med" w="med" type="none"/>
            <a:tailEnd len="med" w="med" type="triangle"/>
          </a:ln>
        </p:spPr>
      </p:cxnSp>
      <p:cxnSp>
        <p:nvCxnSpPr>
          <p:cNvPr id="1994" name="Google Shape;1994;p91"/>
          <p:cNvCxnSpPr/>
          <p:nvPr/>
        </p:nvCxnSpPr>
        <p:spPr>
          <a:xfrm flipH="1" rot="10800000">
            <a:off x="3106550" y="2548025"/>
            <a:ext cx="2949300" cy="11877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8" name="Shape 1998"/>
        <p:cNvGrpSpPr/>
        <p:nvPr/>
      </p:nvGrpSpPr>
      <p:grpSpPr>
        <a:xfrm>
          <a:off x="0" y="0"/>
          <a:ext cx="0" cy="0"/>
          <a:chOff x="0" y="0"/>
          <a:chExt cx="0" cy="0"/>
        </a:xfrm>
      </p:grpSpPr>
      <p:sp>
        <p:nvSpPr>
          <p:cNvPr id="1999" name="Google Shape;1999;p9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a mixed fraction?</a:t>
            </a:r>
            <a:endParaRPr/>
          </a:p>
        </p:txBody>
      </p:sp>
      <p:sp>
        <p:nvSpPr>
          <p:cNvPr id="2000" name="Google Shape;2000;p92"/>
          <p:cNvSpPr txBox="1"/>
          <p:nvPr>
            <p:ph idx="1" type="body"/>
          </p:nvPr>
        </p:nvSpPr>
        <p:spPr>
          <a:xfrm>
            <a:off x="720000" y="1449325"/>
            <a:ext cx="4140300" cy="25146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rgbClr val="000000"/>
                </a:solidFill>
                <a:latin typeface="Barlow"/>
                <a:ea typeface="Barlow"/>
                <a:cs typeface="Barlow"/>
                <a:sym typeface="Barlow"/>
              </a:rPr>
              <a:t>A </a:t>
            </a:r>
            <a:r>
              <a:rPr b="1" lang="en" sz="1300">
                <a:solidFill>
                  <a:srgbClr val="000000"/>
                </a:solidFill>
                <a:latin typeface="Barlow"/>
                <a:ea typeface="Barlow"/>
                <a:cs typeface="Barlow"/>
                <a:sym typeface="Barlow"/>
              </a:rPr>
              <a:t>mixed fraction</a:t>
            </a:r>
            <a:r>
              <a:rPr lang="en" sz="1300">
                <a:solidFill>
                  <a:srgbClr val="000000"/>
                </a:solidFill>
                <a:latin typeface="Barlow"/>
                <a:ea typeface="Barlow"/>
                <a:cs typeface="Barlow"/>
                <a:sym typeface="Barlow"/>
              </a:rPr>
              <a:t> (or mixed number) is a whole number combined with a fraction. It represents a quantity that is greater than one but not a whole number. For example, </a:t>
            </a:r>
            <a:r>
              <a:rPr b="1" lang="en" sz="1300">
                <a:solidFill>
                  <a:srgbClr val="000000"/>
                </a:solidFill>
                <a:latin typeface="Barlow"/>
                <a:ea typeface="Barlow"/>
                <a:cs typeface="Barlow"/>
                <a:sym typeface="Barlow"/>
              </a:rPr>
              <a:t>2 ½ </a:t>
            </a:r>
            <a:r>
              <a:rPr lang="en" sz="1300">
                <a:solidFill>
                  <a:srgbClr val="000000"/>
                </a:solidFill>
                <a:latin typeface="Barlow"/>
                <a:ea typeface="Barlow"/>
                <a:cs typeface="Barlow"/>
                <a:sym typeface="Barlow"/>
              </a:rPr>
              <a:t> is a mixed fraction. </a:t>
            </a:r>
            <a:endParaRPr sz="13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300">
                <a:solidFill>
                  <a:srgbClr val="000000"/>
                </a:solidFill>
                <a:latin typeface="Barlow"/>
                <a:ea typeface="Barlow"/>
                <a:cs typeface="Barlow"/>
                <a:sym typeface="Barlow"/>
              </a:rPr>
              <a:t>It means 2 whole parts and ½  of another part.</a:t>
            </a:r>
            <a:endParaRPr sz="1300">
              <a:solidFill>
                <a:srgbClr val="000000"/>
              </a:solidFill>
              <a:latin typeface="Barlow"/>
              <a:ea typeface="Barlow"/>
              <a:cs typeface="Barlow"/>
              <a:sym typeface="Barlow"/>
            </a:endParaRPr>
          </a:p>
          <a:p>
            <a:pPr indent="-311150" lvl="0" marL="457200" rtl="0" algn="l">
              <a:lnSpc>
                <a:spcPct val="115000"/>
              </a:lnSpc>
              <a:spcBef>
                <a:spcPts val="1200"/>
              </a:spcBef>
              <a:spcAft>
                <a:spcPts val="0"/>
              </a:spcAft>
              <a:buClr>
                <a:srgbClr val="000000"/>
              </a:buClr>
              <a:buSzPts val="1300"/>
              <a:buFont typeface="Barlow"/>
              <a:buChar char="●"/>
            </a:pPr>
            <a:r>
              <a:rPr b="1" lang="en" sz="1300">
                <a:solidFill>
                  <a:srgbClr val="000000"/>
                </a:solidFill>
                <a:latin typeface="Barlow"/>
                <a:ea typeface="Barlow"/>
                <a:cs typeface="Barlow"/>
                <a:sym typeface="Barlow"/>
              </a:rPr>
              <a:t>Example of a Mixed Fraction:</a:t>
            </a:r>
            <a:endParaRPr b="1" sz="1300">
              <a:solidFill>
                <a:srgbClr val="000000"/>
              </a:solidFill>
              <a:latin typeface="Barlow"/>
              <a:ea typeface="Barlow"/>
              <a:cs typeface="Barlow"/>
              <a:sym typeface="Barlow"/>
            </a:endParaRPr>
          </a:p>
          <a:p>
            <a:pPr indent="-311150" lvl="1" marL="914400" rtl="0" algn="l">
              <a:spcBef>
                <a:spcPts val="0"/>
              </a:spcBef>
              <a:spcAft>
                <a:spcPts val="0"/>
              </a:spcAft>
              <a:buClr>
                <a:srgbClr val="000000"/>
              </a:buClr>
              <a:buSzPts val="1300"/>
              <a:buFont typeface="Arial"/>
              <a:buChar char="○"/>
            </a:pPr>
            <a:r>
              <a:rPr b="1" lang="en" sz="1300">
                <a:solidFill>
                  <a:srgbClr val="000000"/>
                </a:solidFill>
              </a:rPr>
              <a:t>2 ½ </a:t>
            </a:r>
            <a:r>
              <a:rPr lang="en" sz="1300">
                <a:solidFill>
                  <a:srgbClr val="000000"/>
                </a:solidFill>
              </a:rPr>
              <a:t> means you have </a:t>
            </a:r>
            <a:r>
              <a:rPr b="1" lang="en" sz="1300">
                <a:solidFill>
                  <a:srgbClr val="000000"/>
                </a:solidFill>
              </a:rPr>
              <a:t>2 whole parts</a:t>
            </a:r>
            <a:r>
              <a:rPr lang="en" sz="1300">
                <a:solidFill>
                  <a:srgbClr val="000000"/>
                </a:solidFill>
              </a:rPr>
              <a:t> and </a:t>
            </a:r>
            <a:r>
              <a:rPr b="1" lang="en" sz="1300">
                <a:solidFill>
                  <a:srgbClr val="000000"/>
                </a:solidFill>
              </a:rPr>
              <a:t>½ </a:t>
            </a:r>
            <a:r>
              <a:rPr lang="en" sz="1300">
                <a:solidFill>
                  <a:srgbClr val="000000"/>
                </a:solidFill>
              </a:rPr>
              <a:t>of another part.</a:t>
            </a:r>
            <a:endParaRPr sz="1300">
              <a:solidFill>
                <a:srgbClr val="000000"/>
              </a:solidFill>
            </a:endParaRPr>
          </a:p>
          <a:p>
            <a:pPr indent="0" lvl="0" marL="0" rtl="0" algn="l">
              <a:spcBef>
                <a:spcPts val="1200"/>
              </a:spcBef>
              <a:spcAft>
                <a:spcPts val="0"/>
              </a:spcAft>
              <a:buNone/>
            </a:pPr>
            <a:r>
              <a:t/>
            </a:r>
            <a:endParaRPr sz="1300"/>
          </a:p>
        </p:txBody>
      </p:sp>
      <p:sp>
        <p:nvSpPr>
          <p:cNvPr id="2001" name="Google Shape;2001;p92"/>
          <p:cNvSpPr/>
          <p:nvPr/>
        </p:nvSpPr>
        <p:spPr>
          <a:xfrm>
            <a:off x="5316525" y="1478550"/>
            <a:ext cx="1195500" cy="12270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002" name="Google Shape;2002;p92"/>
          <p:cNvSpPr/>
          <p:nvPr/>
        </p:nvSpPr>
        <p:spPr>
          <a:xfrm>
            <a:off x="5316525" y="2794925"/>
            <a:ext cx="1195500" cy="12270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pic>
        <p:nvPicPr>
          <p:cNvPr id="2003" name="Google Shape;2003;p92"/>
          <p:cNvPicPr preferRelativeResize="0"/>
          <p:nvPr/>
        </p:nvPicPr>
        <p:blipFill>
          <a:blip r:embed="rId3">
            <a:alphaModFix/>
          </a:blip>
          <a:stretch>
            <a:fillRect/>
          </a:stretch>
        </p:blipFill>
        <p:spPr>
          <a:xfrm>
            <a:off x="6771475" y="2060525"/>
            <a:ext cx="1532725" cy="1532725"/>
          </a:xfrm>
          <a:prstGeom prst="rect">
            <a:avLst/>
          </a:prstGeom>
          <a:noFill/>
          <a:ln>
            <a:noFill/>
          </a:ln>
        </p:spPr>
      </p:pic>
      <p:sp>
        <p:nvSpPr>
          <p:cNvPr id="2004" name="Google Shape;2004;p92"/>
          <p:cNvSpPr txBox="1"/>
          <p:nvPr/>
        </p:nvSpPr>
        <p:spPr>
          <a:xfrm>
            <a:off x="5745225" y="1749513"/>
            <a:ext cx="338100" cy="56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accent5"/>
                </a:solidFill>
                <a:latin typeface="Barlow"/>
                <a:ea typeface="Barlow"/>
                <a:cs typeface="Barlow"/>
                <a:sym typeface="Barlow"/>
              </a:rPr>
              <a:t>1</a:t>
            </a:r>
            <a:endParaRPr sz="3500">
              <a:solidFill>
                <a:schemeClr val="accent5"/>
              </a:solidFill>
              <a:latin typeface="Barlow"/>
              <a:ea typeface="Barlow"/>
              <a:cs typeface="Barlow"/>
              <a:sym typeface="Barlow"/>
            </a:endParaRPr>
          </a:p>
        </p:txBody>
      </p:sp>
      <p:sp>
        <p:nvSpPr>
          <p:cNvPr id="2005" name="Google Shape;2005;p92"/>
          <p:cNvSpPr txBox="1"/>
          <p:nvPr/>
        </p:nvSpPr>
        <p:spPr>
          <a:xfrm>
            <a:off x="5745225" y="3097338"/>
            <a:ext cx="338100" cy="56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accent5"/>
                </a:solidFill>
                <a:latin typeface="Barlow"/>
                <a:ea typeface="Barlow"/>
                <a:cs typeface="Barlow"/>
                <a:sym typeface="Barlow"/>
              </a:rPr>
              <a:t>2</a:t>
            </a:r>
            <a:endParaRPr sz="3500">
              <a:solidFill>
                <a:schemeClr val="accent5"/>
              </a:solidFill>
              <a:latin typeface="Barlow"/>
              <a:ea typeface="Barlow"/>
              <a:cs typeface="Barlow"/>
              <a:sym typeface="Barlow"/>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9" name="Shape 2009"/>
        <p:cNvGrpSpPr/>
        <p:nvPr/>
      </p:nvGrpSpPr>
      <p:grpSpPr>
        <a:xfrm>
          <a:off x="0" y="0"/>
          <a:ext cx="0" cy="0"/>
          <a:chOff x="0" y="0"/>
          <a:chExt cx="0" cy="0"/>
        </a:xfrm>
      </p:grpSpPr>
      <p:sp>
        <p:nvSpPr>
          <p:cNvPr id="2010" name="Google Shape;2010;p9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a:t>
            </a:r>
            <a:endParaRPr/>
          </a:p>
        </p:txBody>
      </p:sp>
      <p:sp>
        <p:nvSpPr>
          <p:cNvPr id="2011" name="Google Shape;2011;p93"/>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Write the Mixed Fraction based on the Image Below</a:t>
            </a:r>
            <a:endParaRPr/>
          </a:p>
          <a:p>
            <a:pPr indent="0" lvl="0" marL="0" rtl="0" algn="l">
              <a:spcBef>
                <a:spcPts val="0"/>
              </a:spcBef>
              <a:spcAft>
                <a:spcPts val="0"/>
              </a:spcAft>
              <a:buNone/>
            </a:pPr>
            <a:r>
              <a:t/>
            </a:r>
            <a:endParaRPr/>
          </a:p>
        </p:txBody>
      </p:sp>
      <p:sp>
        <p:nvSpPr>
          <p:cNvPr id="2012" name="Google Shape;2012;p93"/>
          <p:cNvSpPr/>
          <p:nvPr/>
        </p:nvSpPr>
        <p:spPr>
          <a:xfrm>
            <a:off x="1030275" y="2044825"/>
            <a:ext cx="2068500" cy="1926900"/>
          </a:xfrm>
          <a:prstGeom prst="flowChartOr">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013" name="Google Shape;2013;p93"/>
          <p:cNvSpPr/>
          <p:nvPr/>
        </p:nvSpPr>
        <p:spPr>
          <a:xfrm>
            <a:off x="3384775" y="2044825"/>
            <a:ext cx="2068500" cy="1926900"/>
          </a:xfrm>
          <a:prstGeom prst="flowChartOr">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014" name="Google Shape;2014;p93"/>
          <p:cNvSpPr/>
          <p:nvPr/>
        </p:nvSpPr>
        <p:spPr>
          <a:xfrm>
            <a:off x="5637050" y="2121550"/>
            <a:ext cx="2068500" cy="1926900"/>
          </a:xfrm>
          <a:prstGeom prst="flowChartOr">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015" name="Google Shape;2015;p93"/>
          <p:cNvSpPr/>
          <p:nvPr/>
        </p:nvSpPr>
        <p:spPr>
          <a:xfrm>
            <a:off x="5637050" y="2121550"/>
            <a:ext cx="2068500" cy="1926900"/>
          </a:xfrm>
          <a:prstGeom prst="pie">
            <a:avLst>
              <a:gd fmla="val 18172" name="adj1"/>
              <a:gd fmla="val 16200000" name="adj2"/>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2016" name="Google Shape;2016;p93"/>
          <p:cNvCxnSpPr>
            <a:stCxn id="2015" idx="3"/>
            <a:endCxn id="2015" idx="1"/>
          </p:cNvCxnSpPr>
          <p:nvPr/>
        </p:nvCxnSpPr>
        <p:spPr>
          <a:xfrm>
            <a:off x="6671300" y="2121550"/>
            <a:ext cx="0" cy="1926900"/>
          </a:xfrm>
          <a:prstGeom prst="straightConnector1">
            <a:avLst/>
          </a:prstGeom>
          <a:noFill/>
          <a:ln cap="flat" cmpd="sng" w="9525">
            <a:solidFill>
              <a:schemeClr val="dk2"/>
            </a:solidFill>
            <a:prstDash val="solid"/>
            <a:round/>
            <a:headEnd len="med" w="med" type="none"/>
            <a:tailEnd len="med" w="med" type="none"/>
          </a:ln>
        </p:spPr>
      </p:cxnSp>
      <p:cxnSp>
        <p:nvCxnSpPr>
          <p:cNvPr id="2017" name="Google Shape;2017;p93"/>
          <p:cNvCxnSpPr>
            <a:stCxn id="2015" idx="2"/>
            <a:endCxn id="2015" idx="0"/>
          </p:cNvCxnSpPr>
          <p:nvPr/>
        </p:nvCxnSpPr>
        <p:spPr>
          <a:xfrm>
            <a:off x="5637050" y="3085000"/>
            <a:ext cx="20685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1" name="Shape 2021"/>
        <p:cNvGrpSpPr/>
        <p:nvPr/>
      </p:nvGrpSpPr>
      <p:grpSpPr>
        <a:xfrm>
          <a:off x="0" y="0"/>
          <a:ext cx="0" cy="0"/>
          <a:chOff x="0" y="0"/>
          <a:chExt cx="0" cy="0"/>
        </a:xfrm>
      </p:grpSpPr>
      <p:sp>
        <p:nvSpPr>
          <p:cNvPr id="2022" name="Google Shape;2022;p9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a:t>
            </a:r>
            <a:endParaRPr/>
          </a:p>
        </p:txBody>
      </p:sp>
      <p:sp>
        <p:nvSpPr>
          <p:cNvPr id="2023" name="Google Shape;2023;p94"/>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Write the Mixed Fraction based on the Image Below</a:t>
            </a:r>
            <a:endParaRPr/>
          </a:p>
          <a:p>
            <a:pPr indent="0" lvl="0" marL="0" rtl="0" algn="l">
              <a:spcBef>
                <a:spcPts val="0"/>
              </a:spcBef>
              <a:spcAft>
                <a:spcPts val="0"/>
              </a:spcAft>
              <a:buNone/>
            </a:pPr>
            <a:r>
              <a:t/>
            </a:r>
            <a:endParaRPr/>
          </a:p>
        </p:txBody>
      </p:sp>
      <p:sp>
        <p:nvSpPr>
          <p:cNvPr id="2024" name="Google Shape;2024;p94"/>
          <p:cNvSpPr/>
          <p:nvPr/>
        </p:nvSpPr>
        <p:spPr>
          <a:xfrm>
            <a:off x="1030275" y="2044825"/>
            <a:ext cx="2068500" cy="1926900"/>
          </a:xfrm>
          <a:prstGeom prst="flowChartOr">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025" name="Google Shape;2025;p94"/>
          <p:cNvSpPr/>
          <p:nvPr/>
        </p:nvSpPr>
        <p:spPr>
          <a:xfrm>
            <a:off x="3384775" y="2044825"/>
            <a:ext cx="2068500" cy="1926900"/>
          </a:xfrm>
          <a:prstGeom prst="flowChartOr">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026" name="Google Shape;2026;p94"/>
          <p:cNvSpPr/>
          <p:nvPr/>
        </p:nvSpPr>
        <p:spPr>
          <a:xfrm>
            <a:off x="5637050" y="2121550"/>
            <a:ext cx="2068500" cy="1926900"/>
          </a:xfrm>
          <a:prstGeom prst="flowChartOr">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027" name="Google Shape;2027;p94"/>
          <p:cNvSpPr/>
          <p:nvPr/>
        </p:nvSpPr>
        <p:spPr>
          <a:xfrm>
            <a:off x="5637050" y="2121550"/>
            <a:ext cx="2068500" cy="1926900"/>
          </a:xfrm>
          <a:prstGeom prst="pie">
            <a:avLst>
              <a:gd fmla="val 18172" name="adj1"/>
              <a:gd fmla="val 16200000" name="adj2"/>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2028" name="Google Shape;2028;p94"/>
          <p:cNvCxnSpPr>
            <a:stCxn id="2027" idx="3"/>
            <a:endCxn id="2027" idx="1"/>
          </p:cNvCxnSpPr>
          <p:nvPr/>
        </p:nvCxnSpPr>
        <p:spPr>
          <a:xfrm>
            <a:off x="6671300" y="2121550"/>
            <a:ext cx="0" cy="1926900"/>
          </a:xfrm>
          <a:prstGeom prst="straightConnector1">
            <a:avLst/>
          </a:prstGeom>
          <a:noFill/>
          <a:ln cap="flat" cmpd="sng" w="9525">
            <a:solidFill>
              <a:schemeClr val="dk2"/>
            </a:solidFill>
            <a:prstDash val="solid"/>
            <a:round/>
            <a:headEnd len="med" w="med" type="none"/>
            <a:tailEnd len="med" w="med" type="none"/>
          </a:ln>
        </p:spPr>
      </p:cxnSp>
      <p:cxnSp>
        <p:nvCxnSpPr>
          <p:cNvPr id="2029" name="Google Shape;2029;p94"/>
          <p:cNvCxnSpPr>
            <a:stCxn id="2027" idx="2"/>
            <a:endCxn id="2027" idx="0"/>
          </p:cNvCxnSpPr>
          <p:nvPr/>
        </p:nvCxnSpPr>
        <p:spPr>
          <a:xfrm>
            <a:off x="5637050" y="3085000"/>
            <a:ext cx="2068500" cy="0"/>
          </a:xfrm>
          <a:prstGeom prst="straightConnector1">
            <a:avLst/>
          </a:prstGeom>
          <a:noFill/>
          <a:ln cap="flat" cmpd="sng" w="9525">
            <a:solidFill>
              <a:schemeClr val="dk2"/>
            </a:solidFill>
            <a:prstDash val="solid"/>
            <a:round/>
            <a:headEnd len="med" w="med" type="none"/>
            <a:tailEnd len="med" w="med" type="none"/>
          </a:ln>
        </p:spPr>
      </p:cxnSp>
      <p:sp>
        <p:nvSpPr>
          <p:cNvPr id="2030" name="Google Shape;2030;p94"/>
          <p:cNvSpPr txBox="1"/>
          <p:nvPr/>
        </p:nvSpPr>
        <p:spPr>
          <a:xfrm>
            <a:off x="1431375" y="4121100"/>
            <a:ext cx="6274200" cy="4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1 			+			1		+			¾ 	</a:t>
            </a:r>
            <a:endParaRPr>
              <a:solidFill>
                <a:schemeClr val="dk2"/>
              </a:solidFill>
              <a:latin typeface="Barlow"/>
              <a:ea typeface="Barlow"/>
              <a:cs typeface="Barlow"/>
              <a:sym typeface="Barlow"/>
            </a:endParaRPr>
          </a:p>
        </p:txBody>
      </p:sp>
      <p:sp>
        <p:nvSpPr>
          <p:cNvPr id="2031" name="Google Shape;2031;p94"/>
          <p:cNvSpPr txBox="1"/>
          <p:nvPr/>
        </p:nvSpPr>
        <p:spPr>
          <a:xfrm>
            <a:off x="7605150" y="3877275"/>
            <a:ext cx="1124700" cy="7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 2 ¾</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5" name="Shape 2035"/>
        <p:cNvGrpSpPr/>
        <p:nvPr/>
      </p:nvGrpSpPr>
      <p:grpSpPr>
        <a:xfrm>
          <a:off x="0" y="0"/>
          <a:ext cx="0" cy="0"/>
          <a:chOff x="0" y="0"/>
          <a:chExt cx="0" cy="0"/>
        </a:xfrm>
      </p:grpSpPr>
      <p:sp>
        <p:nvSpPr>
          <p:cNvPr id="2036" name="Google Shape;2036;p9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Try again</a:t>
            </a:r>
            <a:endParaRPr/>
          </a:p>
        </p:txBody>
      </p:sp>
      <p:sp>
        <p:nvSpPr>
          <p:cNvPr id="2037" name="Google Shape;2037;p95"/>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mixed fraction in this example?</a:t>
            </a:r>
            <a:endParaRPr/>
          </a:p>
        </p:txBody>
      </p:sp>
      <p:sp>
        <p:nvSpPr>
          <p:cNvPr id="2038" name="Google Shape;2038;p95"/>
          <p:cNvSpPr/>
          <p:nvPr/>
        </p:nvSpPr>
        <p:spPr>
          <a:xfrm>
            <a:off x="692100" y="2052675"/>
            <a:ext cx="3145800" cy="20607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2039" name="Google Shape;2039;p95"/>
          <p:cNvCxnSpPr>
            <a:stCxn id="2038" idx="0"/>
            <a:endCxn id="2038" idx="2"/>
          </p:cNvCxnSpPr>
          <p:nvPr/>
        </p:nvCxnSpPr>
        <p:spPr>
          <a:xfrm>
            <a:off x="2265000" y="2052675"/>
            <a:ext cx="0" cy="2060700"/>
          </a:xfrm>
          <a:prstGeom prst="straightConnector1">
            <a:avLst/>
          </a:prstGeom>
          <a:noFill/>
          <a:ln cap="flat" cmpd="sng" w="9525">
            <a:solidFill>
              <a:schemeClr val="dk2"/>
            </a:solidFill>
            <a:prstDash val="solid"/>
            <a:round/>
            <a:headEnd len="med" w="med" type="none"/>
            <a:tailEnd len="med" w="med" type="none"/>
          </a:ln>
        </p:spPr>
      </p:cxnSp>
      <p:cxnSp>
        <p:nvCxnSpPr>
          <p:cNvPr id="2040" name="Google Shape;2040;p95"/>
          <p:cNvCxnSpPr>
            <a:stCxn id="2038" idx="1"/>
            <a:endCxn id="2038" idx="3"/>
          </p:cNvCxnSpPr>
          <p:nvPr/>
        </p:nvCxnSpPr>
        <p:spPr>
          <a:xfrm>
            <a:off x="692100" y="3083025"/>
            <a:ext cx="3145800" cy="0"/>
          </a:xfrm>
          <a:prstGeom prst="straightConnector1">
            <a:avLst/>
          </a:prstGeom>
          <a:noFill/>
          <a:ln cap="flat" cmpd="sng" w="9525">
            <a:solidFill>
              <a:schemeClr val="dk2"/>
            </a:solidFill>
            <a:prstDash val="solid"/>
            <a:round/>
            <a:headEnd len="med" w="med" type="none"/>
            <a:tailEnd len="med" w="med" type="none"/>
          </a:ln>
        </p:spPr>
      </p:cxnSp>
      <p:cxnSp>
        <p:nvCxnSpPr>
          <p:cNvPr id="2041" name="Google Shape;2041;p95"/>
          <p:cNvCxnSpPr/>
          <p:nvPr/>
        </p:nvCxnSpPr>
        <p:spPr>
          <a:xfrm>
            <a:off x="1436800" y="2084150"/>
            <a:ext cx="23700" cy="2029200"/>
          </a:xfrm>
          <a:prstGeom prst="straightConnector1">
            <a:avLst/>
          </a:prstGeom>
          <a:noFill/>
          <a:ln cap="flat" cmpd="sng" w="9525">
            <a:solidFill>
              <a:schemeClr val="dk2"/>
            </a:solidFill>
            <a:prstDash val="solid"/>
            <a:round/>
            <a:headEnd len="med" w="med" type="none"/>
            <a:tailEnd len="med" w="med" type="none"/>
          </a:ln>
        </p:spPr>
      </p:cxnSp>
      <p:cxnSp>
        <p:nvCxnSpPr>
          <p:cNvPr id="2042" name="Google Shape;2042;p95"/>
          <p:cNvCxnSpPr/>
          <p:nvPr/>
        </p:nvCxnSpPr>
        <p:spPr>
          <a:xfrm>
            <a:off x="2996450" y="2068400"/>
            <a:ext cx="7800" cy="2005500"/>
          </a:xfrm>
          <a:prstGeom prst="straightConnector1">
            <a:avLst/>
          </a:prstGeom>
          <a:noFill/>
          <a:ln cap="flat" cmpd="sng" w="9525">
            <a:solidFill>
              <a:schemeClr val="dk2"/>
            </a:solidFill>
            <a:prstDash val="solid"/>
            <a:round/>
            <a:headEnd len="med" w="med" type="none"/>
            <a:tailEnd len="med" w="med" type="none"/>
          </a:ln>
        </p:spPr>
      </p:cxnSp>
      <p:sp>
        <p:nvSpPr>
          <p:cNvPr id="2043" name="Google Shape;2043;p95"/>
          <p:cNvSpPr/>
          <p:nvPr/>
        </p:nvSpPr>
        <p:spPr>
          <a:xfrm>
            <a:off x="4239050" y="2107725"/>
            <a:ext cx="3232400" cy="2029200"/>
          </a:xfrm>
          <a:prstGeom prst="flowChartProcess">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2044" name="Google Shape;2044;p95"/>
          <p:cNvCxnSpPr>
            <a:stCxn id="2043" idx="0"/>
            <a:endCxn id="2043" idx="2"/>
          </p:cNvCxnSpPr>
          <p:nvPr/>
        </p:nvCxnSpPr>
        <p:spPr>
          <a:xfrm>
            <a:off x="5855250" y="2107725"/>
            <a:ext cx="0" cy="2029200"/>
          </a:xfrm>
          <a:prstGeom prst="straightConnector1">
            <a:avLst/>
          </a:prstGeom>
          <a:noFill/>
          <a:ln cap="flat" cmpd="sng" w="9525">
            <a:solidFill>
              <a:schemeClr val="dk2"/>
            </a:solidFill>
            <a:prstDash val="solid"/>
            <a:round/>
            <a:headEnd len="med" w="med" type="none"/>
            <a:tailEnd len="med" w="med" type="none"/>
          </a:ln>
        </p:spPr>
      </p:cxnSp>
      <p:cxnSp>
        <p:nvCxnSpPr>
          <p:cNvPr id="2045" name="Google Shape;2045;p95"/>
          <p:cNvCxnSpPr>
            <a:stCxn id="2043" idx="1"/>
            <a:endCxn id="2043" idx="3"/>
          </p:cNvCxnSpPr>
          <p:nvPr/>
        </p:nvCxnSpPr>
        <p:spPr>
          <a:xfrm>
            <a:off x="4239050" y="3122325"/>
            <a:ext cx="3232500" cy="0"/>
          </a:xfrm>
          <a:prstGeom prst="straightConnector1">
            <a:avLst/>
          </a:prstGeom>
          <a:noFill/>
          <a:ln cap="flat" cmpd="sng" w="9525">
            <a:solidFill>
              <a:schemeClr val="dk2"/>
            </a:solidFill>
            <a:prstDash val="solid"/>
            <a:round/>
            <a:headEnd len="med" w="med" type="none"/>
            <a:tailEnd len="med" w="med" type="none"/>
          </a:ln>
        </p:spPr>
      </p:cxnSp>
      <p:cxnSp>
        <p:nvCxnSpPr>
          <p:cNvPr id="2046" name="Google Shape;2046;p95"/>
          <p:cNvCxnSpPr/>
          <p:nvPr/>
        </p:nvCxnSpPr>
        <p:spPr>
          <a:xfrm>
            <a:off x="5012775" y="2115600"/>
            <a:ext cx="36300" cy="2052600"/>
          </a:xfrm>
          <a:prstGeom prst="straightConnector1">
            <a:avLst/>
          </a:prstGeom>
          <a:noFill/>
          <a:ln cap="flat" cmpd="sng" w="9525">
            <a:solidFill>
              <a:schemeClr val="dk2"/>
            </a:solidFill>
            <a:prstDash val="solid"/>
            <a:round/>
            <a:headEnd len="med" w="med" type="none"/>
            <a:tailEnd len="med" w="med" type="none"/>
          </a:ln>
        </p:spPr>
      </p:cxnSp>
      <p:cxnSp>
        <p:nvCxnSpPr>
          <p:cNvPr id="2047" name="Google Shape;2047;p95"/>
          <p:cNvCxnSpPr/>
          <p:nvPr/>
        </p:nvCxnSpPr>
        <p:spPr>
          <a:xfrm>
            <a:off x="6612975" y="2115600"/>
            <a:ext cx="31500" cy="1950600"/>
          </a:xfrm>
          <a:prstGeom prst="straightConnector1">
            <a:avLst/>
          </a:prstGeom>
          <a:noFill/>
          <a:ln cap="flat" cmpd="sng" w="9525">
            <a:solidFill>
              <a:schemeClr val="dk2"/>
            </a:solidFill>
            <a:prstDash val="solid"/>
            <a:round/>
            <a:headEnd len="med" w="med" type="none"/>
            <a:tailEnd len="med" w="med" type="none"/>
          </a:ln>
        </p:spPr>
      </p:cxnSp>
      <p:sp>
        <p:nvSpPr>
          <p:cNvPr id="2048" name="Google Shape;2048;p95"/>
          <p:cNvSpPr/>
          <p:nvPr/>
        </p:nvSpPr>
        <p:spPr>
          <a:xfrm>
            <a:off x="5855250" y="2115600"/>
            <a:ext cx="1616300" cy="1006725"/>
          </a:xfrm>
          <a:prstGeom prst="flowChart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2049" name="Google Shape;2049;p95"/>
          <p:cNvCxnSpPr>
            <a:stCxn id="2048" idx="0"/>
            <a:endCxn id="2048" idx="2"/>
          </p:cNvCxnSpPr>
          <p:nvPr/>
        </p:nvCxnSpPr>
        <p:spPr>
          <a:xfrm>
            <a:off x="6663400" y="2115600"/>
            <a:ext cx="0" cy="10068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3" name="Shape 2053"/>
        <p:cNvGrpSpPr/>
        <p:nvPr/>
      </p:nvGrpSpPr>
      <p:grpSpPr>
        <a:xfrm>
          <a:off x="0" y="0"/>
          <a:ext cx="0" cy="0"/>
          <a:chOff x="0" y="0"/>
          <a:chExt cx="0" cy="0"/>
        </a:xfrm>
      </p:grpSpPr>
      <p:sp>
        <p:nvSpPr>
          <p:cNvPr id="2054" name="Google Shape;2054;p9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Try again</a:t>
            </a:r>
            <a:endParaRPr/>
          </a:p>
        </p:txBody>
      </p:sp>
      <p:sp>
        <p:nvSpPr>
          <p:cNvPr id="2055" name="Google Shape;2055;p96"/>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mixed fraction in this example?</a:t>
            </a:r>
            <a:endParaRPr/>
          </a:p>
        </p:txBody>
      </p:sp>
      <p:sp>
        <p:nvSpPr>
          <p:cNvPr id="2056" name="Google Shape;2056;p96"/>
          <p:cNvSpPr/>
          <p:nvPr/>
        </p:nvSpPr>
        <p:spPr>
          <a:xfrm>
            <a:off x="692100" y="2052675"/>
            <a:ext cx="3145800" cy="20607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2057" name="Google Shape;2057;p96"/>
          <p:cNvCxnSpPr>
            <a:stCxn id="2056" idx="0"/>
            <a:endCxn id="2056" idx="2"/>
          </p:cNvCxnSpPr>
          <p:nvPr/>
        </p:nvCxnSpPr>
        <p:spPr>
          <a:xfrm>
            <a:off x="2265000" y="2052675"/>
            <a:ext cx="0" cy="2060700"/>
          </a:xfrm>
          <a:prstGeom prst="straightConnector1">
            <a:avLst/>
          </a:prstGeom>
          <a:noFill/>
          <a:ln cap="flat" cmpd="sng" w="9525">
            <a:solidFill>
              <a:schemeClr val="dk2"/>
            </a:solidFill>
            <a:prstDash val="solid"/>
            <a:round/>
            <a:headEnd len="med" w="med" type="none"/>
            <a:tailEnd len="med" w="med" type="none"/>
          </a:ln>
        </p:spPr>
      </p:cxnSp>
      <p:cxnSp>
        <p:nvCxnSpPr>
          <p:cNvPr id="2058" name="Google Shape;2058;p96"/>
          <p:cNvCxnSpPr>
            <a:stCxn id="2056" idx="1"/>
            <a:endCxn id="2056" idx="3"/>
          </p:cNvCxnSpPr>
          <p:nvPr/>
        </p:nvCxnSpPr>
        <p:spPr>
          <a:xfrm>
            <a:off x="692100" y="3083025"/>
            <a:ext cx="3145800" cy="0"/>
          </a:xfrm>
          <a:prstGeom prst="straightConnector1">
            <a:avLst/>
          </a:prstGeom>
          <a:noFill/>
          <a:ln cap="flat" cmpd="sng" w="9525">
            <a:solidFill>
              <a:schemeClr val="dk2"/>
            </a:solidFill>
            <a:prstDash val="solid"/>
            <a:round/>
            <a:headEnd len="med" w="med" type="none"/>
            <a:tailEnd len="med" w="med" type="none"/>
          </a:ln>
        </p:spPr>
      </p:cxnSp>
      <p:cxnSp>
        <p:nvCxnSpPr>
          <p:cNvPr id="2059" name="Google Shape;2059;p96"/>
          <p:cNvCxnSpPr/>
          <p:nvPr/>
        </p:nvCxnSpPr>
        <p:spPr>
          <a:xfrm>
            <a:off x="1436800" y="2084150"/>
            <a:ext cx="23700" cy="2029200"/>
          </a:xfrm>
          <a:prstGeom prst="straightConnector1">
            <a:avLst/>
          </a:prstGeom>
          <a:noFill/>
          <a:ln cap="flat" cmpd="sng" w="9525">
            <a:solidFill>
              <a:schemeClr val="dk2"/>
            </a:solidFill>
            <a:prstDash val="solid"/>
            <a:round/>
            <a:headEnd len="med" w="med" type="none"/>
            <a:tailEnd len="med" w="med" type="none"/>
          </a:ln>
        </p:spPr>
      </p:cxnSp>
      <p:cxnSp>
        <p:nvCxnSpPr>
          <p:cNvPr id="2060" name="Google Shape;2060;p96"/>
          <p:cNvCxnSpPr/>
          <p:nvPr/>
        </p:nvCxnSpPr>
        <p:spPr>
          <a:xfrm>
            <a:off x="2996450" y="2068400"/>
            <a:ext cx="7800" cy="2005500"/>
          </a:xfrm>
          <a:prstGeom prst="straightConnector1">
            <a:avLst/>
          </a:prstGeom>
          <a:noFill/>
          <a:ln cap="flat" cmpd="sng" w="9525">
            <a:solidFill>
              <a:schemeClr val="dk2"/>
            </a:solidFill>
            <a:prstDash val="solid"/>
            <a:round/>
            <a:headEnd len="med" w="med" type="none"/>
            <a:tailEnd len="med" w="med" type="none"/>
          </a:ln>
        </p:spPr>
      </p:cxnSp>
      <p:sp>
        <p:nvSpPr>
          <p:cNvPr id="2061" name="Google Shape;2061;p96"/>
          <p:cNvSpPr/>
          <p:nvPr/>
        </p:nvSpPr>
        <p:spPr>
          <a:xfrm>
            <a:off x="4239050" y="2107725"/>
            <a:ext cx="3232400" cy="2029200"/>
          </a:xfrm>
          <a:prstGeom prst="flowChartProcess">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2062" name="Google Shape;2062;p96"/>
          <p:cNvCxnSpPr>
            <a:stCxn id="2061" idx="0"/>
            <a:endCxn id="2061" idx="2"/>
          </p:cNvCxnSpPr>
          <p:nvPr/>
        </p:nvCxnSpPr>
        <p:spPr>
          <a:xfrm>
            <a:off x="5855250" y="2107725"/>
            <a:ext cx="0" cy="2029200"/>
          </a:xfrm>
          <a:prstGeom prst="straightConnector1">
            <a:avLst/>
          </a:prstGeom>
          <a:noFill/>
          <a:ln cap="flat" cmpd="sng" w="9525">
            <a:solidFill>
              <a:schemeClr val="dk2"/>
            </a:solidFill>
            <a:prstDash val="solid"/>
            <a:round/>
            <a:headEnd len="med" w="med" type="none"/>
            <a:tailEnd len="med" w="med" type="none"/>
          </a:ln>
        </p:spPr>
      </p:cxnSp>
      <p:cxnSp>
        <p:nvCxnSpPr>
          <p:cNvPr id="2063" name="Google Shape;2063;p96"/>
          <p:cNvCxnSpPr>
            <a:stCxn id="2061" idx="1"/>
            <a:endCxn id="2061" idx="3"/>
          </p:cNvCxnSpPr>
          <p:nvPr/>
        </p:nvCxnSpPr>
        <p:spPr>
          <a:xfrm>
            <a:off x="4239050" y="3122325"/>
            <a:ext cx="3232500" cy="0"/>
          </a:xfrm>
          <a:prstGeom prst="straightConnector1">
            <a:avLst/>
          </a:prstGeom>
          <a:noFill/>
          <a:ln cap="flat" cmpd="sng" w="9525">
            <a:solidFill>
              <a:schemeClr val="dk2"/>
            </a:solidFill>
            <a:prstDash val="solid"/>
            <a:round/>
            <a:headEnd len="med" w="med" type="none"/>
            <a:tailEnd len="med" w="med" type="none"/>
          </a:ln>
        </p:spPr>
      </p:cxnSp>
      <p:cxnSp>
        <p:nvCxnSpPr>
          <p:cNvPr id="2064" name="Google Shape;2064;p96"/>
          <p:cNvCxnSpPr/>
          <p:nvPr/>
        </p:nvCxnSpPr>
        <p:spPr>
          <a:xfrm>
            <a:off x="5012775" y="2115600"/>
            <a:ext cx="36300" cy="2052600"/>
          </a:xfrm>
          <a:prstGeom prst="straightConnector1">
            <a:avLst/>
          </a:prstGeom>
          <a:noFill/>
          <a:ln cap="flat" cmpd="sng" w="9525">
            <a:solidFill>
              <a:schemeClr val="dk2"/>
            </a:solidFill>
            <a:prstDash val="solid"/>
            <a:round/>
            <a:headEnd len="med" w="med" type="none"/>
            <a:tailEnd len="med" w="med" type="none"/>
          </a:ln>
        </p:spPr>
      </p:cxnSp>
      <p:cxnSp>
        <p:nvCxnSpPr>
          <p:cNvPr id="2065" name="Google Shape;2065;p96"/>
          <p:cNvCxnSpPr/>
          <p:nvPr/>
        </p:nvCxnSpPr>
        <p:spPr>
          <a:xfrm>
            <a:off x="6612975" y="2115600"/>
            <a:ext cx="31500" cy="1950600"/>
          </a:xfrm>
          <a:prstGeom prst="straightConnector1">
            <a:avLst/>
          </a:prstGeom>
          <a:noFill/>
          <a:ln cap="flat" cmpd="sng" w="9525">
            <a:solidFill>
              <a:schemeClr val="dk2"/>
            </a:solidFill>
            <a:prstDash val="solid"/>
            <a:round/>
            <a:headEnd len="med" w="med" type="none"/>
            <a:tailEnd len="med" w="med" type="none"/>
          </a:ln>
        </p:spPr>
      </p:cxnSp>
      <p:sp>
        <p:nvSpPr>
          <p:cNvPr id="2066" name="Google Shape;2066;p96"/>
          <p:cNvSpPr/>
          <p:nvPr/>
        </p:nvSpPr>
        <p:spPr>
          <a:xfrm>
            <a:off x="5855250" y="2115600"/>
            <a:ext cx="1616300" cy="1006725"/>
          </a:xfrm>
          <a:prstGeom prst="flowChartProcess">
            <a:avLst/>
          </a:prstGeom>
          <a:solidFill>
            <a:srgbClr val="FBFCF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cxnSp>
        <p:nvCxnSpPr>
          <p:cNvPr id="2067" name="Google Shape;2067;p96"/>
          <p:cNvCxnSpPr>
            <a:stCxn id="2066" idx="0"/>
            <a:endCxn id="2066" idx="2"/>
          </p:cNvCxnSpPr>
          <p:nvPr/>
        </p:nvCxnSpPr>
        <p:spPr>
          <a:xfrm>
            <a:off x="6663400" y="2115600"/>
            <a:ext cx="0" cy="1006800"/>
          </a:xfrm>
          <a:prstGeom prst="straightConnector1">
            <a:avLst/>
          </a:prstGeom>
          <a:noFill/>
          <a:ln cap="flat" cmpd="sng" w="9525">
            <a:solidFill>
              <a:schemeClr val="dk2"/>
            </a:solidFill>
            <a:prstDash val="solid"/>
            <a:round/>
            <a:headEnd len="med" w="med" type="none"/>
            <a:tailEnd len="med" w="med" type="none"/>
          </a:ln>
        </p:spPr>
      </p:cxnSp>
      <p:sp>
        <p:nvSpPr>
          <p:cNvPr id="2068" name="Google Shape;2068;p96"/>
          <p:cNvSpPr txBox="1"/>
          <p:nvPr/>
        </p:nvSpPr>
        <p:spPr>
          <a:xfrm>
            <a:off x="723550" y="4239050"/>
            <a:ext cx="6567000" cy="42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1							+	    6/8</a:t>
            </a:r>
            <a:endParaRPr>
              <a:solidFill>
                <a:schemeClr val="dk2"/>
              </a:solidFill>
              <a:latin typeface="Barlow"/>
              <a:ea typeface="Barlow"/>
              <a:cs typeface="Barlow"/>
              <a:sym typeface="Barlow"/>
            </a:endParaRPr>
          </a:p>
        </p:txBody>
      </p:sp>
      <p:sp>
        <p:nvSpPr>
          <p:cNvPr id="2069" name="Google Shape;2069;p96"/>
          <p:cNvSpPr txBox="1"/>
          <p:nvPr/>
        </p:nvSpPr>
        <p:spPr>
          <a:xfrm>
            <a:off x="6126575" y="4325575"/>
            <a:ext cx="1518000" cy="42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 1   6/8</a:t>
            </a:r>
            <a:endParaRPr>
              <a:solidFill>
                <a:schemeClr val="dk2"/>
              </a:solidFill>
              <a:latin typeface="Barlow"/>
              <a:ea typeface="Barlow"/>
              <a:cs typeface="Barlow"/>
              <a:sym typeface="Barlow"/>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3" name="Shape 2073"/>
        <p:cNvGrpSpPr/>
        <p:nvPr/>
      </p:nvGrpSpPr>
      <p:grpSpPr>
        <a:xfrm>
          <a:off x="0" y="0"/>
          <a:ext cx="0" cy="0"/>
          <a:chOff x="0" y="0"/>
          <a:chExt cx="0" cy="0"/>
        </a:xfrm>
      </p:grpSpPr>
      <p:sp>
        <p:nvSpPr>
          <p:cNvPr id="2074" name="Google Shape;2074;p9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How to convert a mixed fraction?</a:t>
            </a:r>
            <a:endParaRPr/>
          </a:p>
        </p:txBody>
      </p:sp>
      <p:sp>
        <p:nvSpPr>
          <p:cNvPr id="2075" name="Google Shape;2075;p97"/>
          <p:cNvSpPr txBox="1"/>
          <p:nvPr>
            <p:ph idx="1" type="body"/>
          </p:nvPr>
        </p:nvSpPr>
        <p:spPr>
          <a:xfrm>
            <a:off x="720000" y="1449325"/>
            <a:ext cx="3117900" cy="30414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rgbClr val="000000"/>
              </a:buClr>
              <a:buSzPts val="1400"/>
              <a:buFont typeface="Arial"/>
              <a:buAutoNum type="arabicPeriod"/>
            </a:pPr>
            <a:r>
              <a:rPr b="1" lang="en" sz="1400">
                <a:solidFill>
                  <a:srgbClr val="000000"/>
                </a:solidFill>
                <a:latin typeface="Barlow"/>
                <a:ea typeface="Barlow"/>
                <a:cs typeface="Barlow"/>
                <a:sym typeface="Barlow"/>
              </a:rPr>
              <a:t>Step 1:</a:t>
            </a:r>
            <a:r>
              <a:rPr lang="en" sz="1400">
                <a:solidFill>
                  <a:srgbClr val="000000"/>
                </a:solidFill>
                <a:latin typeface="Barlow"/>
                <a:ea typeface="Barlow"/>
                <a:cs typeface="Barlow"/>
                <a:sym typeface="Barlow"/>
              </a:rPr>
              <a:t> Multiply the whole number by the denominator of the fraction.</a:t>
            </a: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Arial"/>
              <a:buAutoNum type="arabicPeriod"/>
            </a:pPr>
            <a:r>
              <a:rPr b="1" lang="en" sz="1400">
                <a:solidFill>
                  <a:srgbClr val="000000"/>
                </a:solidFill>
                <a:latin typeface="Barlow"/>
                <a:ea typeface="Barlow"/>
                <a:cs typeface="Barlow"/>
                <a:sym typeface="Barlow"/>
              </a:rPr>
              <a:t>Step 2:</a:t>
            </a:r>
            <a:r>
              <a:rPr lang="en" sz="1400">
                <a:solidFill>
                  <a:srgbClr val="000000"/>
                </a:solidFill>
                <a:latin typeface="Barlow"/>
                <a:ea typeface="Barlow"/>
                <a:cs typeface="Barlow"/>
                <a:sym typeface="Barlow"/>
              </a:rPr>
              <a:t> Add the result to the numerator of the fraction.</a:t>
            </a: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Arial"/>
              <a:buAutoNum type="arabicPeriod"/>
            </a:pPr>
            <a:r>
              <a:rPr b="1" lang="en" sz="1400">
                <a:solidFill>
                  <a:srgbClr val="000000"/>
                </a:solidFill>
                <a:latin typeface="Barlow"/>
                <a:ea typeface="Barlow"/>
                <a:cs typeface="Barlow"/>
                <a:sym typeface="Barlow"/>
              </a:rPr>
              <a:t>Step 3:</a:t>
            </a:r>
            <a:r>
              <a:rPr lang="en" sz="1400">
                <a:solidFill>
                  <a:srgbClr val="000000"/>
                </a:solidFill>
                <a:latin typeface="Barlow"/>
                <a:ea typeface="Barlow"/>
                <a:cs typeface="Barlow"/>
                <a:sym typeface="Barlow"/>
              </a:rPr>
              <a:t> The denominator stays the same.</a:t>
            </a:r>
            <a:endParaRPr sz="1400"/>
          </a:p>
        </p:txBody>
      </p:sp>
      <p:pic>
        <p:nvPicPr>
          <p:cNvPr id="2076" name="Google Shape;2076;p97"/>
          <p:cNvPicPr preferRelativeResize="0"/>
          <p:nvPr/>
        </p:nvPicPr>
        <p:blipFill rotWithShape="1">
          <a:blip r:embed="rId3">
            <a:alphaModFix/>
          </a:blip>
          <a:srcRect b="17647" l="7012" r="10103" t="7227"/>
          <a:stretch/>
        </p:blipFill>
        <p:spPr>
          <a:xfrm>
            <a:off x="4931281" y="1368475"/>
            <a:ext cx="3444619" cy="31222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0" name="Shape 2080"/>
        <p:cNvGrpSpPr/>
        <p:nvPr/>
      </p:nvGrpSpPr>
      <p:grpSpPr>
        <a:xfrm>
          <a:off x="0" y="0"/>
          <a:ext cx="0" cy="0"/>
          <a:chOff x="0" y="0"/>
          <a:chExt cx="0" cy="0"/>
        </a:xfrm>
      </p:grpSpPr>
      <p:sp>
        <p:nvSpPr>
          <p:cNvPr id="2081" name="Google Shape;2081;p9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Converting Together</a:t>
            </a:r>
            <a:endParaRPr/>
          </a:p>
        </p:txBody>
      </p:sp>
      <p:sp>
        <p:nvSpPr>
          <p:cNvPr id="2082" name="Google Shape;2082;p98"/>
          <p:cNvSpPr txBox="1"/>
          <p:nvPr>
            <p:ph idx="1" type="body"/>
          </p:nvPr>
        </p:nvSpPr>
        <p:spPr>
          <a:xfrm>
            <a:off x="720000" y="1449325"/>
            <a:ext cx="3354000" cy="16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we do first?</a:t>
            </a:r>
            <a:endParaRPr/>
          </a:p>
        </p:txBody>
      </p:sp>
      <p:pic>
        <p:nvPicPr>
          <p:cNvPr id="2083" name="Google Shape;2083;p98"/>
          <p:cNvPicPr preferRelativeResize="0"/>
          <p:nvPr/>
        </p:nvPicPr>
        <p:blipFill>
          <a:blip r:embed="rId3">
            <a:alphaModFix/>
          </a:blip>
          <a:stretch>
            <a:fillRect/>
          </a:stretch>
        </p:blipFill>
        <p:spPr>
          <a:xfrm>
            <a:off x="5813041" y="1510775"/>
            <a:ext cx="2566183" cy="27567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7" name="Shape 2087"/>
        <p:cNvGrpSpPr/>
        <p:nvPr/>
      </p:nvGrpSpPr>
      <p:grpSpPr>
        <a:xfrm>
          <a:off x="0" y="0"/>
          <a:ext cx="0" cy="0"/>
          <a:chOff x="0" y="0"/>
          <a:chExt cx="0" cy="0"/>
        </a:xfrm>
      </p:grpSpPr>
      <p:sp>
        <p:nvSpPr>
          <p:cNvPr id="2088" name="Google Shape;2088;p9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Converting Together</a:t>
            </a:r>
            <a:endParaRPr/>
          </a:p>
        </p:txBody>
      </p:sp>
      <p:sp>
        <p:nvSpPr>
          <p:cNvPr id="2089" name="Google Shape;2089;p99"/>
          <p:cNvSpPr txBox="1"/>
          <p:nvPr>
            <p:ph idx="1" type="body"/>
          </p:nvPr>
        </p:nvSpPr>
        <p:spPr>
          <a:xfrm>
            <a:off x="720000" y="1449325"/>
            <a:ext cx="3354000" cy="16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we need to convert it into an improper fraction.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a:t>
            </a:r>
            <a:endParaRPr/>
          </a:p>
        </p:txBody>
      </p:sp>
      <p:pic>
        <p:nvPicPr>
          <p:cNvPr id="2090" name="Google Shape;2090;p99"/>
          <p:cNvPicPr preferRelativeResize="0"/>
          <p:nvPr/>
        </p:nvPicPr>
        <p:blipFill>
          <a:blip r:embed="rId3">
            <a:alphaModFix/>
          </a:blip>
          <a:stretch>
            <a:fillRect/>
          </a:stretch>
        </p:blipFill>
        <p:spPr>
          <a:xfrm>
            <a:off x="5813041" y="1510775"/>
            <a:ext cx="2566183" cy="27567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4" name="Shape 2094"/>
        <p:cNvGrpSpPr/>
        <p:nvPr/>
      </p:nvGrpSpPr>
      <p:grpSpPr>
        <a:xfrm>
          <a:off x="0" y="0"/>
          <a:ext cx="0" cy="0"/>
          <a:chOff x="0" y="0"/>
          <a:chExt cx="0" cy="0"/>
        </a:xfrm>
      </p:grpSpPr>
      <p:sp>
        <p:nvSpPr>
          <p:cNvPr id="2095" name="Google Shape;2095;p10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Converting Together</a:t>
            </a:r>
            <a:endParaRPr/>
          </a:p>
        </p:txBody>
      </p:sp>
      <p:sp>
        <p:nvSpPr>
          <p:cNvPr id="2096" name="Google Shape;2096;p100"/>
          <p:cNvSpPr txBox="1"/>
          <p:nvPr>
            <p:ph idx="1" type="body"/>
          </p:nvPr>
        </p:nvSpPr>
        <p:spPr>
          <a:xfrm>
            <a:off x="720000" y="1449325"/>
            <a:ext cx="3354000" cy="16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need to multiply the denominator by the whole number.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600"/>
              <a:t>2 x 8 = 16</a:t>
            </a:r>
            <a:endParaRPr sz="1600"/>
          </a:p>
        </p:txBody>
      </p:sp>
      <p:pic>
        <p:nvPicPr>
          <p:cNvPr id="2097" name="Google Shape;2097;p100"/>
          <p:cNvPicPr preferRelativeResize="0"/>
          <p:nvPr/>
        </p:nvPicPr>
        <p:blipFill>
          <a:blip r:embed="rId3">
            <a:alphaModFix/>
          </a:blip>
          <a:stretch>
            <a:fillRect/>
          </a:stretch>
        </p:blipFill>
        <p:spPr>
          <a:xfrm>
            <a:off x="5813041" y="1510775"/>
            <a:ext cx="2566183" cy="275677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1" name="Shape 2101"/>
        <p:cNvGrpSpPr/>
        <p:nvPr/>
      </p:nvGrpSpPr>
      <p:grpSpPr>
        <a:xfrm>
          <a:off x="0" y="0"/>
          <a:ext cx="0" cy="0"/>
          <a:chOff x="0" y="0"/>
          <a:chExt cx="0" cy="0"/>
        </a:xfrm>
      </p:grpSpPr>
      <p:sp>
        <p:nvSpPr>
          <p:cNvPr id="2102" name="Google Shape;2102;p10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Converting Together</a:t>
            </a:r>
            <a:endParaRPr/>
          </a:p>
        </p:txBody>
      </p:sp>
      <p:sp>
        <p:nvSpPr>
          <p:cNvPr id="2103" name="Google Shape;2103;p101"/>
          <p:cNvSpPr txBox="1"/>
          <p:nvPr>
            <p:ph idx="1" type="body"/>
          </p:nvPr>
        </p:nvSpPr>
        <p:spPr>
          <a:xfrm>
            <a:off x="720000" y="1449325"/>
            <a:ext cx="3354000" cy="16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Then, we add the numerator to that number: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600"/>
              <a:t>2 x 8 = 16</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16 + 6 = 22</a:t>
            </a:r>
            <a:endParaRPr sz="1600"/>
          </a:p>
        </p:txBody>
      </p:sp>
      <p:pic>
        <p:nvPicPr>
          <p:cNvPr id="2104" name="Google Shape;2104;p101"/>
          <p:cNvPicPr preferRelativeResize="0"/>
          <p:nvPr/>
        </p:nvPicPr>
        <p:blipFill>
          <a:blip r:embed="rId3">
            <a:alphaModFix/>
          </a:blip>
          <a:stretch>
            <a:fillRect/>
          </a:stretch>
        </p:blipFill>
        <p:spPr>
          <a:xfrm>
            <a:off x="5813041" y="1510775"/>
            <a:ext cx="2566183" cy="275677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8" name="Shape 2108"/>
        <p:cNvGrpSpPr/>
        <p:nvPr/>
      </p:nvGrpSpPr>
      <p:grpSpPr>
        <a:xfrm>
          <a:off x="0" y="0"/>
          <a:ext cx="0" cy="0"/>
          <a:chOff x="0" y="0"/>
          <a:chExt cx="0" cy="0"/>
        </a:xfrm>
      </p:grpSpPr>
      <p:sp>
        <p:nvSpPr>
          <p:cNvPr id="2109" name="Google Shape;2109;p10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Converting Together</a:t>
            </a:r>
            <a:endParaRPr/>
          </a:p>
        </p:txBody>
      </p:sp>
      <p:sp>
        <p:nvSpPr>
          <p:cNvPr id="2110" name="Google Shape;2110;p102"/>
          <p:cNvSpPr txBox="1"/>
          <p:nvPr>
            <p:ph idx="1" type="body"/>
          </p:nvPr>
        </p:nvSpPr>
        <p:spPr>
          <a:xfrm>
            <a:off x="720000" y="1449325"/>
            <a:ext cx="3354000" cy="16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rewrite it as a fraction, keeping the denominator the same.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ctr">
              <a:spcBef>
                <a:spcPts val="0"/>
              </a:spcBef>
              <a:spcAft>
                <a:spcPts val="0"/>
              </a:spcAft>
              <a:buNone/>
            </a:pPr>
            <a:r>
              <a:rPr lang="en" sz="1600"/>
              <a:t>22</a:t>
            </a:r>
            <a:endParaRPr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600"/>
              <a:t>8</a:t>
            </a:r>
            <a:endParaRPr sz="1600"/>
          </a:p>
        </p:txBody>
      </p:sp>
      <p:pic>
        <p:nvPicPr>
          <p:cNvPr id="2111" name="Google Shape;2111;p102"/>
          <p:cNvPicPr preferRelativeResize="0"/>
          <p:nvPr/>
        </p:nvPicPr>
        <p:blipFill>
          <a:blip r:embed="rId3">
            <a:alphaModFix/>
          </a:blip>
          <a:stretch>
            <a:fillRect/>
          </a:stretch>
        </p:blipFill>
        <p:spPr>
          <a:xfrm>
            <a:off x="5813041" y="1510775"/>
            <a:ext cx="2566183" cy="2756775"/>
          </a:xfrm>
          <a:prstGeom prst="rect">
            <a:avLst/>
          </a:prstGeom>
          <a:noFill/>
          <a:ln>
            <a:noFill/>
          </a:ln>
        </p:spPr>
      </p:pic>
      <p:cxnSp>
        <p:nvCxnSpPr>
          <p:cNvPr id="2112" name="Google Shape;2112;p102"/>
          <p:cNvCxnSpPr/>
          <p:nvPr/>
        </p:nvCxnSpPr>
        <p:spPr>
          <a:xfrm>
            <a:off x="2231850" y="2618950"/>
            <a:ext cx="330300" cy="78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6" name="Shape 2116"/>
        <p:cNvGrpSpPr/>
        <p:nvPr/>
      </p:nvGrpSpPr>
      <p:grpSpPr>
        <a:xfrm>
          <a:off x="0" y="0"/>
          <a:ext cx="0" cy="0"/>
          <a:chOff x="0" y="0"/>
          <a:chExt cx="0" cy="0"/>
        </a:xfrm>
      </p:grpSpPr>
      <p:sp>
        <p:nvSpPr>
          <p:cNvPr id="2117" name="Google Shape;2117;p10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2118" name="Google Shape;2118;p103"/>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Convert the following mixed fraction into an improper fraction.</a:t>
            </a:r>
            <a:endParaRPr/>
          </a:p>
        </p:txBody>
      </p:sp>
      <p:pic>
        <p:nvPicPr>
          <p:cNvPr id="2119" name="Google Shape;2119;p103"/>
          <p:cNvPicPr preferRelativeResize="0"/>
          <p:nvPr/>
        </p:nvPicPr>
        <p:blipFill>
          <a:blip r:embed="rId3">
            <a:alphaModFix/>
          </a:blip>
          <a:stretch>
            <a:fillRect/>
          </a:stretch>
        </p:blipFill>
        <p:spPr>
          <a:xfrm>
            <a:off x="5572674" y="1809625"/>
            <a:ext cx="2494525" cy="26152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3" name="Shape 2123"/>
        <p:cNvGrpSpPr/>
        <p:nvPr/>
      </p:nvGrpSpPr>
      <p:grpSpPr>
        <a:xfrm>
          <a:off x="0" y="0"/>
          <a:ext cx="0" cy="0"/>
          <a:chOff x="0" y="0"/>
          <a:chExt cx="0" cy="0"/>
        </a:xfrm>
      </p:grpSpPr>
      <p:sp>
        <p:nvSpPr>
          <p:cNvPr id="2124" name="Google Shape;2124;p10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2125" name="Google Shape;2125;p104"/>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multiply the denominator by the whole number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x 5 = 15</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Step 2: add the numerator to that number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15 + 4 = 19</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Step 3: keep the denominator the same and rewrite the fraction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19</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a:t>
            </a:r>
            <a:endParaRPr/>
          </a:p>
        </p:txBody>
      </p:sp>
      <p:pic>
        <p:nvPicPr>
          <p:cNvPr id="2126" name="Google Shape;2126;p104"/>
          <p:cNvPicPr preferRelativeResize="0"/>
          <p:nvPr/>
        </p:nvPicPr>
        <p:blipFill>
          <a:blip r:embed="rId3">
            <a:alphaModFix/>
          </a:blip>
          <a:stretch>
            <a:fillRect/>
          </a:stretch>
        </p:blipFill>
        <p:spPr>
          <a:xfrm>
            <a:off x="5572674" y="1809625"/>
            <a:ext cx="2494525" cy="2615225"/>
          </a:xfrm>
          <a:prstGeom prst="rect">
            <a:avLst/>
          </a:prstGeom>
          <a:noFill/>
          <a:ln>
            <a:noFill/>
          </a:ln>
        </p:spPr>
      </p:pic>
      <p:cxnSp>
        <p:nvCxnSpPr>
          <p:cNvPr id="2127" name="Google Shape;2127;p104"/>
          <p:cNvCxnSpPr/>
          <p:nvPr/>
        </p:nvCxnSpPr>
        <p:spPr>
          <a:xfrm>
            <a:off x="755000" y="3955925"/>
            <a:ext cx="283200" cy="0"/>
          </a:xfrm>
          <a:prstGeom prst="straightConnector1">
            <a:avLst/>
          </a:prstGeom>
          <a:noFill/>
          <a:ln cap="flat" cmpd="sng" w="9525">
            <a:solidFill>
              <a:schemeClr val="dk2"/>
            </a:solidFill>
            <a:prstDash val="solid"/>
            <a:round/>
            <a:headEnd len="med" w="med" type="none"/>
            <a:tailEnd len="med" w="med" type="none"/>
          </a:ln>
        </p:spPr>
      </p:cxnSp>
      <p:sp>
        <p:nvSpPr>
          <p:cNvPr id="2128" name="Google Shape;2128;p104"/>
          <p:cNvSpPr txBox="1"/>
          <p:nvPr/>
        </p:nvSpPr>
        <p:spPr>
          <a:xfrm>
            <a:off x="715675" y="3641350"/>
            <a:ext cx="448200" cy="723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Barlow"/>
              <a:ea typeface="Barlow"/>
              <a:cs typeface="Barlow"/>
              <a:sym typeface="Barlow"/>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2" name="Shape 2132"/>
        <p:cNvGrpSpPr/>
        <p:nvPr/>
      </p:nvGrpSpPr>
      <p:grpSpPr>
        <a:xfrm>
          <a:off x="0" y="0"/>
          <a:ext cx="0" cy="0"/>
          <a:chOff x="0" y="0"/>
          <a:chExt cx="0" cy="0"/>
        </a:xfrm>
      </p:grpSpPr>
      <p:sp>
        <p:nvSpPr>
          <p:cNvPr id="2133" name="Google Shape;2133;p10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Challenge: Complete the Table</a:t>
            </a:r>
            <a:endParaRPr/>
          </a:p>
        </p:txBody>
      </p:sp>
      <p:pic>
        <p:nvPicPr>
          <p:cNvPr id="2134" name="Google Shape;2134;p105"/>
          <p:cNvPicPr preferRelativeResize="0"/>
          <p:nvPr/>
        </p:nvPicPr>
        <p:blipFill>
          <a:blip r:embed="rId3">
            <a:alphaModFix/>
          </a:blip>
          <a:stretch>
            <a:fillRect/>
          </a:stretch>
        </p:blipFill>
        <p:spPr>
          <a:xfrm>
            <a:off x="1442200" y="1497325"/>
            <a:ext cx="5524500" cy="26003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8" name="Shape 2138"/>
        <p:cNvGrpSpPr/>
        <p:nvPr/>
      </p:nvGrpSpPr>
      <p:grpSpPr>
        <a:xfrm>
          <a:off x="0" y="0"/>
          <a:ext cx="0" cy="0"/>
          <a:chOff x="0" y="0"/>
          <a:chExt cx="0" cy="0"/>
        </a:xfrm>
      </p:grpSpPr>
      <p:sp>
        <p:nvSpPr>
          <p:cNvPr id="2139" name="Google Shape;2139;p10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Challenge: Complete the Table</a:t>
            </a:r>
            <a:endParaRPr/>
          </a:p>
        </p:txBody>
      </p:sp>
      <p:pic>
        <p:nvPicPr>
          <p:cNvPr id="2140" name="Google Shape;2140;p106"/>
          <p:cNvPicPr preferRelativeResize="0"/>
          <p:nvPr/>
        </p:nvPicPr>
        <p:blipFill>
          <a:blip r:embed="rId3">
            <a:alphaModFix/>
          </a:blip>
          <a:stretch>
            <a:fillRect/>
          </a:stretch>
        </p:blipFill>
        <p:spPr>
          <a:xfrm>
            <a:off x="1442200" y="1497325"/>
            <a:ext cx="5524500" cy="2600325"/>
          </a:xfrm>
          <a:prstGeom prst="rect">
            <a:avLst/>
          </a:prstGeom>
          <a:noFill/>
          <a:ln>
            <a:noFill/>
          </a:ln>
        </p:spPr>
      </p:pic>
      <p:sp>
        <p:nvSpPr>
          <p:cNvPr id="2141" name="Google Shape;2141;p106"/>
          <p:cNvSpPr txBox="1"/>
          <p:nvPr/>
        </p:nvSpPr>
        <p:spPr>
          <a:xfrm>
            <a:off x="5646850" y="2076275"/>
            <a:ext cx="943800" cy="4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Barlow"/>
                <a:ea typeface="Barlow"/>
                <a:cs typeface="Barlow"/>
                <a:sym typeface="Barlow"/>
              </a:rPr>
              <a:t>13 /4</a:t>
            </a:r>
            <a:endParaRPr>
              <a:latin typeface="Barlow"/>
              <a:ea typeface="Barlow"/>
              <a:cs typeface="Barlow"/>
              <a:sym typeface="Barlow"/>
            </a:endParaRPr>
          </a:p>
        </p:txBody>
      </p:sp>
      <p:sp>
        <p:nvSpPr>
          <p:cNvPr id="2142" name="Google Shape;2142;p106"/>
          <p:cNvSpPr txBox="1"/>
          <p:nvPr/>
        </p:nvSpPr>
        <p:spPr>
          <a:xfrm>
            <a:off x="3775050" y="2784100"/>
            <a:ext cx="1030200" cy="40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Barlow"/>
                <a:ea typeface="Barlow"/>
                <a:cs typeface="Barlow"/>
                <a:sym typeface="Barlow"/>
              </a:rPr>
              <a:t>2 ⅔ </a:t>
            </a:r>
            <a:endParaRPr>
              <a:latin typeface="Barlow"/>
              <a:ea typeface="Barlow"/>
              <a:cs typeface="Barlow"/>
              <a:sym typeface="Barlow"/>
            </a:endParaRPr>
          </a:p>
        </p:txBody>
      </p:sp>
      <p:sp>
        <p:nvSpPr>
          <p:cNvPr id="2143" name="Google Shape;2143;p106"/>
          <p:cNvSpPr/>
          <p:nvPr/>
        </p:nvSpPr>
        <p:spPr>
          <a:xfrm>
            <a:off x="2170650" y="3484050"/>
            <a:ext cx="133800" cy="864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144" name="Google Shape;2144;p106"/>
          <p:cNvSpPr/>
          <p:nvPr/>
        </p:nvSpPr>
        <p:spPr>
          <a:xfrm>
            <a:off x="2399250" y="3484050"/>
            <a:ext cx="133800" cy="864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145" name="Google Shape;2145;p106"/>
          <p:cNvSpPr/>
          <p:nvPr/>
        </p:nvSpPr>
        <p:spPr>
          <a:xfrm>
            <a:off x="2627850" y="3484050"/>
            <a:ext cx="133800" cy="864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146" name="Google Shape;2146;p106"/>
          <p:cNvSpPr/>
          <p:nvPr/>
        </p:nvSpPr>
        <p:spPr>
          <a:xfrm>
            <a:off x="2819575" y="3484050"/>
            <a:ext cx="133800" cy="864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147" name="Google Shape;2147;p106"/>
          <p:cNvSpPr/>
          <p:nvPr/>
        </p:nvSpPr>
        <p:spPr>
          <a:xfrm>
            <a:off x="3085050" y="3484050"/>
            <a:ext cx="133800" cy="864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148" name="Google Shape;2148;p106"/>
          <p:cNvSpPr/>
          <p:nvPr/>
        </p:nvSpPr>
        <p:spPr>
          <a:xfrm>
            <a:off x="1889625" y="3484050"/>
            <a:ext cx="133800" cy="864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149" name="Google Shape;2149;p106"/>
          <p:cNvSpPr/>
          <p:nvPr/>
        </p:nvSpPr>
        <p:spPr>
          <a:xfrm>
            <a:off x="1889625" y="3767150"/>
            <a:ext cx="872100" cy="864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3" name="Shape 2153"/>
        <p:cNvGrpSpPr/>
        <p:nvPr/>
      </p:nvGrpSpPr>
      <p:grpSpPr>
        <a:xfrm>
          <a:off x="0" y="0"/>
          <a:ext cx="0" cy="0"/>
          <a:chOff x="0" y="0"/>
          <a:chExt cx="0" cy="0"/>
        </a:xfrm>
      </p:grpSpPr>
      <p:sp>
        <p:nvSpPr>
          <p:cNvPr id="2154" name="Google Shape;2154;p10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155" name="Google Shape;2155;p107"/>
          <p:cNvSpPr txBox="1"/>
          <p:nvPr>
            <p:ph idx="1" type="body"/>
          </p:nvPr>
        </p:nvSpPr>
        <p:spPr>
          <a:xfrm>
            <a:off x="720000" y="1449325"/>
            <a:ext cx="3267300" cy="134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the worksheet on converting mixed fractions and improper fractions.</a:t>
            </a:r>
            <a:endParaRPr/>
          </a:p>
        </p:txBody>
      </p:sp>
      <p:pic>
        <p:nvPicPr>
          <p:cNvPr id="2156" name="Google Shape;2156;p107">
            <a:hlinkClick r:id="rId3"/>
          </p:cNvPr>
          <p:cNvPicPr preferRelativeResize="0"/>
          <p:nvPr/>
        </p:nvPicPr>
        <p:blipFill>
          <a:blip r:embed="rId4">
            <a:alphaModFix/>
          </a:blip>
          <a:stretch>
            <a:fillRect/>
          </a:stretch>
        </p:blipFill>
        <p:spPr>
          <a:xfrm>
            <a:off x="4202625" y="899600"/>
            <a:ext cx="3548825" cy="354882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0" name="Shape 2160"/>
        <p:cNvGrpSpPr/>
        <p:nvPr/>
      </p:nvGrpSpPr>
      <p:grpSpPr>
        <a:xfrm>
          <a:off x="0" y="0"/>
          <a:ext cx="0" cy="0"/>
          <a:chOff x="0" y="0"/>
          <a:chExt cx="0" cy="0"/>
        </a:xfrm>
      </p:grpSpPr>
      <p:sp>
        <p:nvSpPr>
          <p:cNvPr id="2161" name="Google Shape;2161;p108"/>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GCF &amp; LCM</a:t>
            </a:r>
            <a:endParaRPr/>
          </a:p>
        </p:txBody>
      </p:sp>
      <p:sp>
        <p:nvSpPr>
          <p:cNvPr id="2162" name="Google Shape;2162;p108"/>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Finding the GCF &amp; LCM</a:t>
            </a:r>
            <a:endParaRPr/>
          </a:p>
        </p:txBody>
      </p:sp>
      <p:pic>
        <p:nvPicPr>
          <p:cNvPr id="2163" name="Google Shape;2163;p108"/>
          <p:cNvPicPr preferRelativeResize="0"/>
          <p:nvPr/>
        </p:nvPicPr>
        <p:blipFill>
          <a:blip r:embed="rId3">
            <a:alphaModFix/>
          </a:blip>
          <a:stretch>
            <a:fillRect/>
          </a:stretch>
        </p:blipFill>
        <p:spPr>
          <a:xfrm>
            <a:off x="2291600" y="506300"/>
            <a:ext cx="4208045" cy="236702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7" name="Shape 2167"/>
        <p:cNvGrpSpPr/>
        <p:nvPr/>
      </p:nvGrpSpPr>
      <p:grpSpPr>
        <a:xfrm>
          <a:off x="0" y="0"/>
          <a:ext cx="0" cy="0"/>
          <a:chOff x="0" y="0"/>
          <a:chExt cx="0" cy="0"/>
        </a:xfrm>
      </p:grpSpPr>
      <p:sp>
        <p:nvSpPr>
          <p:cNvPr id="2168" name="Google Shape;2168;p10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Review</a:t>
            </a:r>
            <a:endParaRPr/>
          </a:p>
        </p:txBody>
      </p:sp>
      <p:sp>
        <p:nvSpPr>
          <p:cNvPr id="2169" name="Google Shape;2169;p109"/>
          <p:cNvSpPr txBox="1"/>
          <p:nvPr>
            <p:ph idx="1" type="body"/>
          </p:nvPr>
        </p:nvSpPr>
        <p:spPr>
          <a:xfrm>
            <a:off x="720000" y="1449325"/>
            <a:ext cx="7704000" cy="231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a:t>
            </a:r>
            <a:r>
              <a:rPr lang="en"/>
              <a:t>simplest</a:t>
            </a:r>
            <a:r>
              <a:rPr lang="en"/>
              <a:t> form for the following fraction: </a:t>
            </a:r>
            <a:endParaRPr/>
          </a:p>
          <a:p>
            <a:pPr indent="0" lvl="0" marL="0" rtl="0" algn="ctr">
              <a:spcBef>
                <a:spcPts val="0"/>
              </a:spcBef>
              <a:spcAft>
                <a:spcPts val="0"/>
              </a:spcAft>
              <a:buNone/>
            </a:pPr>
            <a:r>
              <a:rPr lang="en"/>
              <a:t>18</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24</a:t>
            </a:r>
            <a:endParaRPr/>
          </a:p>
          <a:p>
            <a:pPr indent="0" lvl="0" marL="0" rtl="0" algn="ctr">
              <a:spcBef>
                <a:spcPts val="0"/>
              </a:spcBef>
              <a:spcAft>
                <a:spcPts val="0"/>
              </a:spcAft>
              <a:buNone/>
            </a:pPr>
            <a:r>
              <a:t/>
            </a:r>
            <a:endParaRPr/>
          </a:p>
          <a:p>
            <a:pPr indent="0" lvl="0" marL="0" rtl="0" algn="l">
              <a:spcBef>
                <a:spcPts val="0"/>
              </a:spcBef>
              <a:spcAft>
                <a:spcPts val="0"/>
              </a:spcAft>
              <a:buNone/>
            </a:pPr>
            <a:r>
              <a:rPr lang="en"/>
              <a:t>3				6				4.5				9</a:t>
            </a:r>
            <a:endParaRPr/>
          </a:p>
          <a:p>
            <a:pPr indent="0" lvl="0" marL="0" rtl="0" algn="l">
              <a:spcBef>
                <a:spcPts val="0"/>
              </a:spcBef>
              <a:spcAft>
                <a:spcPts val="0"/>
              </a:spcAft>
              <a:buNone/>
            </a:pPr>
            <a:r>
              <a:rPr lang="en"/>
              <a:t>4				8				6				12</a:t>
            </a:r>
            <a:endParaRPr/>
          </a:p>
        </p:txBody>
      </p:sp>
      <p:cxnSp>
        <p:nvCxnSpPr>
          <p:cNvPr id="2170" name="Google Shape;2170;p109"/>
          <p:cNvCxnSpPr/>
          <p:nvPr/>
        </p:nvCxnSpPr>
        <p:spPr>
          <a:xfrm>
            <a:off x="4459275" y="2005475"/>
            <a:ext cx="291000" cy="0"/>
          </a:xfrm>
          <a:prstGeom prst="straightConnector1">
            <a:avLst/>
          </a:prstGeom>
          <a:noFill/>
          <a:ln cap="flat" cmpd="sng" w="9525">
            <a:solidFill>
              <a:schemeClr val="dk2"/>
            </a:solidFill>
            <a:prstDash val="solid"/>
            <a:round/>
            <a:headEnd len="med" w="med" type="none"/>
            <a:tailEnd len="med" w="med" type="none"/>
          </a:ln>
        </p:spPr>
      </p:cxnSp>
      <p:cxnSp>
        <p:nvCxnSpPr>
          <p:cNvPr id="2171" name="Google Shape;2171;p109"/>
          <p:cNvCxnSpPr>
            <a:stCxn id="2169" idx="1"/>
          </p:cNvCxnSpPr>
          <p:nvPr/>
        </p:nvCxnSpPr>
        <p:spPr>
          <a:xfrm>
            <a:off x="720000" y="2604325"/>
            <a:ext cx="294600" cy="6900"/>
          </a:xfrm>
          <a:prstGeom prst="straightConnector1">
            <a:avLst/>
          </a:prstGeom>
          <a:noFill/>
          <a:ln cap="flat" cmpd="sng" w="9525">
            <a:solidFill>
              <a:schemeClr val="dk2"/>
            </a:solidFill>
            <a:prstDash val="solid"/>
            <a:round/>
            <a:headEnd len="med" w="med" type="none"/>
            <a:tailEnd len="med" w="med" type="none"/>
          </a:ln>
        </p:spPr>
      </p:cxnSp>
      <p:cxnSp>
        <p:nvCxnSpPr>
          <p:cNvPr id="2172" name="Google Shape;2172;p109"/>
          <p:cNvCxnSpPr/>
          <p:nvPr/>
        </p:nvCxnSpPr>
        <p:spPr>
          <a:xfrm>
            <a:off x="2571175" y="2611225"/>
            <a:ext cx="294600" cy="6900"/>
          </a:xfrm>
          <a:prstGeom prst="straightConnector1">
            <a:avLst/>
          </a:prstGeom>
          <a:noFill/>
          <a:ln cap="flat" cmpd="sng" w="9525">
            <a:solidFill>
              <a:schemeClr val="dk2"/>
            </a:solidFill>
            <a:prstDash val="solid"/>
            <a:round/>
            <a:headEnd len="med" w="med" type="none"/>
            <a:tailEnd len="med" w="med" type="none"/>
          </a:ln>
        </p:spPr>
      </p:cxnSp>
      <p:cxnSp>
        <p:nvCxnSpPr>
          <p:cNvPr id="2173" name="Google Shape;2173;p109"/>
          <p:cNvCxnSpPr/>
          <p:nvPr/>
        </p:nvCxnSpPr>
        <p:spPr>
          <a:xfrm>
            <a:off x="4424700" y="2611225"/>
            <a:ext cx="294600" cy="6900"/>
          </a:xfrm>
          <a:prstGeom prst="straightConnector1">
            <a:avLst/>
          </a:prstGeom>
          <a:noFill/>
          <a:ln cap="flat" cmpd="sng" w="9525">
            <a:solidFill>
              <a:schemeClr val="dk2"/>
            </a:solidFill>
            <a:prstDash val="solid"/>
            <a:round/>
            <a:headEnd len="med" w="med" type="none"/>
            <a:tailEnd len="med" w="med" type="none"/>
          </a:ln>
        </p:spPr>
      </p:cxnSp>
      <p:cxnSp>
        <p:nvCxnSpPr>
          <p:cNvPr id="2174" name="Google Shape;2174;p109"/>
          <p:cNvCxnSpPr/>
          <p:nvPr/>
        </p:nvCxnSpPr>
        <p:spPr>
          <a:xfrm>
            <a:off x="6194850" y="2611225"/>
            <a:ext cx="294600" cy="69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8" name="Shape 2178"/>
        <p:cNvGrpSpPr/>
        <p:nvPr/>
      </p:nvGrpSpPr>
      <p:grpSpPr>
        <a:xfrm>
          <a:off x="0" y="0"/>
          <a:ext cx="0" cy="0"/>
          <a:chOff x="0" y="0"/>
          <a:chExt cx="0" cy="0"/>
        </a:xfrm>
      </p:grpSpPr>
      <p:sp>
        <p:nvSpPr>
          <p:cNvPr id="2179" name="Google Shape;2179;p11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Solve it Together</a:t>
            </a:r>
            <a:endParaRPr/>
          </a:p>
        </p:txBody>
      </p:sp>
      <p:sp>
        <p:nvSpPr>
          <p:cNvPr id="2180" name="Google Shape;2180;p110"/>
          <p:cNvSpPr txBox="1"/>
          <p:nvPr>
            <p:ph idx="1" type="body"/>
          </p:nvPr>
        </p:nvSpPr>
        <p:spPr>
          <a:xfrm>
            <a:off x="720000" y="1449325"/>
            <a:ext cx="7704000" cy="287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Step 1 - Find the GREATEST COMMON FACTOR of 18 and 24.</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*This means we need to find the largest number that can be divided easily by both 18 and 24.</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factors of 18 are: 1, 2, 3, 6, 9, 18</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factors of 24 are: 1, 2, 3, 4, 6, 8, 12, 24</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greatest common factor is: ?</a:t>
            </a:r>
            <a:endParaRPr sz="1500"/>
          </a:p>
          <a:p>
            <a:pPr indent="0" lvl="0" marL="0" rtl="0" algn="l">
              <a:spcBef>
                <a:spcPts val="0"/>
              </a:spcBef>
              <a:spcAft>
                <a:spcPts val="0"/>
              </a:spcAft>
              <a:buNone/>
            </a:pPr>
            <a:r>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4" name="Shape 2184"/>
        <p:cNvGrpSpPr/>
        <p:nvPr/>
      </p:nvGrpSpPr>
      <p:grpSpPr>
        <a:xfrm>
          <a:off x="0" y="0"/>
          <a:ext cx="0" cy="0"/>
          <a:chOff x="0" y="0"/>
          <a:chExt cx="0" cy="0"/>
        </a:xfrm>
      </p:grpSpPr>
      <p:sp>
        <p:nvSpPr>
          <p:cNvPr id="2185" name="Google Shape;2185;p11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Solve it Together</a:t>
            </a:r>
            <a:endParaRPr/>
          </a:p>
        </p:txBody>
      </p:sp>
      <p:sp>
        <p:nvSpPr>
          <p:cNvPr id="2186" name="Google Shape;2186;p111"/>
          <p:cNvSpPr txBox="1"/>
          <p:nvPr>
            <p:ph idx="1" type="body"/>
          </p:nvPr>
        </p:nvSpPr>
        <p:spPr>
          <a:xfrm>
            <a:off x="720000" y="1449325"/>
            <a:ext cx="7704000" cy="230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Step 1 - Find the GREATEST COMMON FACTOR of 18 and 24.</a:t>
            </a:r>
            <a:endParaRPr sz="1500"/>
          </a:p>
          <a:p>
            <a:pPr indent="0" lvl="0" marL="0" rtl="0" algn="l">
              <a:spcBef>
                <a:spcPts val="0"/>
              </a:spcBef>
              <a:spcAft>
                <a:spcPts val="0"/>
              </a:spcAft>
              <a:buNone/>
            </a:pPr>
            <a:r>
              <a:rPr lang="en" sz="1500"/>
              <a:t>*This means we need to find the largest number that can be divided easily by both 18 and 24.</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factors of 18 are: 1, 2, 3, 6, 9, 18</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factors of 24 are: 1, 2, 3, 4, 6, 8, 12, 24</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greatest common factor is: </a:t>
            </a:r>
            <a:r>
              <a:rPr lang="en" sz="1500">
                <a:solidFill>
                  <a:srgbClr val="FF00FF"/>
                </a:solidFill>
              </a:rPr>
              <a:t>6.</a:t>
            </a:r>
            <a:endParaRPr sz="1500">
              <a:solidFill>
                <a:srgbClr val="FF00FF"/>
              </a:solidFill>
            </a:endParaRPr>
          </a:p>
          <a:p>
            <a:pPr indent="0" lvl="0" marL="0" rtl="0" algn="l">
              <a:spcBef>
                <a:spcPts val="0"/>
              </a:spcBef>
              <a:spcAft>
                <a:spcPts val="0"/>
              </a:spcAft>
              <a:buNone/>
            </a:pPr>
            <a:r>
              <a:t/>
            </a:r>
            <a:endParaRPr/>
          </a:p>
        </p:txBody>
      </p:sp>
      <p:sp>
        <p:nvSpPr>
          <p:cNvPr id="2187" name="Google Shape;2187;p111"/>
          <p:cNvSpPr/>
          <p:nvPr/>
        </p:nvSpPr>
        <p:spPr>
          <a:xfrm>
            <a:off x="3043625" y="2390850"/>
            <a:ext cx="346200" cy="369600"/>
          </a:xfrm>
          <a:prstGeom prst="ellipse">
            <a:avLst/>
          </a:prstGeom>
          <a:noFill/>
          <a:ln cap="flat" cmpd="sng" w="952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2188" name="Google Shape;2188;p111"/>
          <p:cNvSpPr/>
          <p:nvPr/>
        </p:nvSpPr>
        <p:spPr>
          <a:xfrm>
            <a:off x="3266800" y="2834250"/>
            <a:ext cx="346200" cy="369600"/>
          </a:xfrm>
          <a:prstGeom prst="ellipse">
            <a:avLst/>
          </a:prstGeom>
          <a:noFill/>
          <a:ln cap="flat" cmpd="sng" w="952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2" name="Shape 2192"/>
        <p:cNvGrpSpPr/>
        <p:nvPr/>
      </p:nvGrpSpPr>
      <p:grpSpPr>
        <a:xfrm>
          <a:off x="0" y="0"/>
          <a:ext cx="0" cy="0"/>
          <a:chOff x="0" y="0"/>
          <a:chExt cx="0" cy="0"/>
        </a:xfrm>
      </p:grpSpPr>
      <p:sp>
        <p:nvSpPr>
          <p:cNvPr id="2193" name="Google Shape;2193;p112"/>
          <p:cNvSpPr txBox="1"/>
          <p:nvPr>
            <p:ph idx="1" type="body"/>
          </p:nvPr>
        </p:nvSpPr>
        <p:spPr>
          <a:xfrm>
            <a:off x="720000" y="788700"/>
            <a:ext cx="7704000" cy="296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Now that we have the Greatest Common Factor, we need to divide the </a:t>
            </a:r>
            <a:r>
              <a:rPr b="1" lang="en" sz="1400">
                <a:solidFill>
                  <a:srgbClr val="FF0000"/>
                </a:solidFill>
                <a:latin typeface="Barlow"/>
                <a:ea typeface="Barlow"/>
                <a:cs typeface="Barlow"/>
                <a:sym typeface="Barlow"/>
              </a:rPr>
              <a:t>numerator</a:t>
            </a:r>
            <a:r>
              <a:rPr b="1" lang="en" sz="1400">
                <a:latin typeface="Barlow"/>
                <a:ea typeface="Barlow"/>
                <a:cs typeface="Barlow"/>
                <a:sym typeface="Barlow"/>
              </a:rPr>
              <a:t> </a:t>
            </a:r>
            <a:r>
              <a:rPr lang="en" sz="1400"/>
              <a:t>and the </a:t>
            </a:r>
            <a:r>
              <a:rPr b="1" lang="en" sz="1400">
                <a:solidFill>
                  <a:srgbClr val="9900FF"/>
                </a:solidFill>
                <a:latin typeface="Barlow"/>
                <a:ea typeface="Barlow"/>
                <a:cs typeface="Barlow"/>
                <a:sym typeface="Barlow"/>
              </a:rPr>
              <a:t>denominator</a:t>
            </a:r>
            <a:r>
              <a:rPr b="1" lang="en" sz="1400">
                <a:latin typeface="Barlow"/>
                <a:ea typeface="Barlow"/>
                <a:cs typeface="Barlow"/>
                <a:sym typeface="Barlow"/>
              </a:rPr>
              <a:t> </a:t>
            </a:r>
            <a:r>
              <a:rPr lang="en" sz="1400"/>
              <a:t>by 6.</a:t>
            </a:r>
            <a:endParaRPr sz="14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400">
                <a:solidFill>
                  <a:srgbClr val="FF0000"/>
                </a:solidFill>
              </a:rPr>
              <a:t>18</a:t>
            </a:r>
            <a:r>
              <a:rPr lang="en" sz="1400"/>
              <a:t>		</a:t>
            </a:r>
            <a:r>
              <a:rPr lang="en" sz="1400">
                <a:solidFill>
                  <a:srgbClr val="FF0000"/>
                </a:solidFill>
              </a:rPr>
              <a:t>18</a:t>
            </a:r>
            <a:r>
              <a:rPr lang="en" sz="1400"/>
              <a:t> ÷ 6			</a:t>
            </a:r>
            <a:r>
              <a:rPr lang="en" sz="1400">
                <a:solidFill>
                  <a:srgbClr val="FF0000"/>
                </a:solidFill>
              </a:rPr>
              <a:t>3</a:t>
            </a:r>
            <a:endParaRPr sz="1400">
              <a:solidFill>
                <a:srgbClr val="FF0000"/>
              </a:solidFill>
            </a:endParaRPr>
          </a:p>
          <a:p>
            <a:pPr indent="0" lvl="0" marL="0" rtl="0" algn="l">
              <a:spcBef>
                <a:spcPts val="0"/>
              </a:spcBef>
              <a:spcAft>
                <a:spcPts val="0"/>
              </a:spcAft>
              <a:buNone/>
            </a:pPr>
            <a:r>
              <a:rPr lang="en" sz="1400"/>
              <a:t>	=  			= 	</a:t>
            </a:r>
            <a:endParaRPr sz="1400"/>
          </a:p>
          <a:p>
            <a:pPr indent="0" lvl="0" marL="0" rtl="0" algn="l">
              <a:spcBef>
                <a:spcPts val="0"/>
              </a:spcBef>
              <a:spcAft>
                <a:spcPts val="0"/>
              </a:spcAft>
              <a:buNone/>
            </a:pPr>
            <a:r>
              <a:rPr lang="en" sz="1400">
                <a:solidFill>
                  <a:srgbClr val="9900FF"/>
                </a:solidFill>
              </a:rPr>
              <a:t>24 </a:t>
            </a:r>
            <a:r>
              <a:rPr lang="en" sz="1400"/>
              <a:t>		</a:t>
            </a:r>
            <a:r>
              <a:rPr lang="en" sz="1400">
                <a:solidFill>
                  <a:srgbClr val="9900FF"/>
                </a:solidFill>
              </a:rPr>
              <a:t>24</a:t>
            </a:r>
            <a:r>
              <a:rPr lang="en" sz="1400"/>
              <a:t> ÷ 6			</a:t>
            </a:r>
            <a:r>
              <a:rPr lang="en" sz="1400">
                <a:solidFill>
                  <a:srgbClr val="9900FF"/>
                </a:solidFill>
              </a:rPr>
              <a:t>4</a:t>
            </a:r>
            <a:endParaRPr sz="1400">
              <a:solidFill>
                <a:srgbClr val="9900FF"/>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400"/>
              <a:t>Therefore, the simplest form of 18/24 is ¾.</a:t>
            </a:r>
            <a:endParaRPr sz="1400"/>
          </a:p>
          <a:p>
            <a:pPr indent="0" lvl="0" marL="0" rtl="0" algn="l">
              <a:spcBef>
                <a:spcPts val="0"/>
              </a:spcBef>
              <a:spcAft>
                <a:spcPts val="0"/>
              </a:spcAft>
              <a:buNone/>
            </a:pPr>
            <a:r>
              <a:t/>
            </a:r>
            <a:endParaRPr sz="1400"/>
          </a:p>
        </p:txBody>
      </p:sp>
      <p:cxnSp>
        <p:nvCxnSpPr>
          <p:cNvPr id="2194" name="Google Shape;2194;p112"/>
          <p:cNvCxnSpPr/>
          <p:nvPr/>
        </p:nvCxnSpPr>
        <p:spPr>
          <a:xfrm>
            <a:off x="720000" y="1946625"/>
            <a:ext cx="330300" cy="7800"/>
          </a:xfrm>
          <a:prstGeom prst="straightConnector1">
            <a:avLst/>
          </a:prstGeom>
          <a:noFill/>
          <a:ln cap="flat" cmpd="sng" w="9525">
            <a:solidFill>
              <a:schemeClr val="dk2"/>
            </a:solidFill>
            <a:prstDash val="solid"/>
            <a:round/>
            <a:headEnd len="med" w="med" type="none"/>
            <a:tailEnd len="med" w="med" type="none"/>
          </a:ln>
        </p:spPr>
      </p:cxnSp>
      <p:cxnSp>
        <p:nvCxnSpPr>
          <p:cNvPr id="2195" name="Google Shape;2195;p112"/>
          <p:cNvCxnSpPr/>
          <p:nvPr/>
        </p:nvCxnSpPr>
        <p:spPr>
          <a:xfrm flipH="1" rot="10800000">
            <a:off x="1678125" y="1946625"/>
            <a:ext cx="571200" cy="7800"/>
          </a:xfrm>
          <a:prstGeom prst="straightConnector1">
            <a:avLst/>
          </a:prstGeom>
          <a:noFill/>
          <a:ln cap="flat" cmpd="sng" w="9525">
            <a:solidFill>
              <a:schemeClr val="dk2"/>
            </a:solidFill>
            <a:prstDash val="solid"/>
            <a:round/>
            <a:headEnd len="med" w="med" type="none"/>
            <a:tailEnd len="med" w="med" type="none"/>
          </a:ln>
        </p:spPr>
      </p:cxnSp>
      <p:cxnSp>
        <p:nvCxnSpPr>
          <p:cNvPr id="2196" name="Google Shape;2196;p112"/>
          <p:cNvCxnSpPr/>
          <p:nvPr/>
        </p:nvCxnSpPr>
        <p:spPr>
          <a:xfrm>
            <a:off x="3049550" y="1950525"/>
            <a:ext cx="3087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0" name="Shape 2200"/>
        <p:cNvGrpSpPr/>
        <p:nvPr/>
      </p:nvGrpSpPr>
      <p:grpSpPr>
        <a:xfrm>
          <a:off x="0" y="0"/>
          <a:ext cx="0" cy="0"/>
          <a:chOff x="0" y="0"/>
          <a:chExt cx="0" cy="0"/>
        </a:xfrm>
      </p:grpSpPr>
      <p:sp>
        <p:nvSpPr>
          <p:cNvPr id="2201" name="Google Shape;2201;p11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Review Some Vocabulary</a:t>
            </a:r>
            <a:endParaRPr/>
          </a:p>
        </p:txBody>
      </p:sp>
      <p:sp>
        <p:nvSpPr>
          <p:cNvPr id="2202" name="Google Shape;2202;p113"/>
          <p:cNvSpPr txBox="1"/>
          <p:nvPr>
            <p:ph idx="1" type="body"/>
          </p:nvPr>
        </p:nvSpPr>
        <p:spPr>
          <a:xfrm>
            <a:off x="720000" y="1449325"/>
            <a:ext cx="7704000" cy="314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Fraction</a:t>
            </a:r>
            <a:r>
              <a:rPr lang="en" sz="1100">
                <a:solidFill>
                  <a:srgbClr val="000000"/>
                </a:solidFill>
                <a:latin typeface="Arial"/>
                <a:ea typeface="Arial"/>
                <a:cs typeface="Arial"/>
                <a:sym typeface="Arial"/>
              </a:rPr>
              <a:t>: A number expressed as the quotient of two integers, where the numerator is divided by the denominator (e.g., ¾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Numerator</a:t>
            </a:r>
            <a:r>
              <a:rPr lang="en" sz="1100">
                <a:solidFill>
                  <a:srgbClr val="000000"/>
                </a:solidFill>
                <a:latin typeface="Arial"/>
                <a:ea typeface="Arial"/>
                <a:cs typeface="Arial"/>
                <a:sym typeface="Arial"/>
              </a:rPr>
              <a:t>: The top part of a fraction that represents how many parts are being considered (e.g., in ¾</a:t>
            </a:r>
            <a:r>
              <a:rPr lang="en" sz="11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 3 is the numerator).</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Denominator</a:t>
            </a:r>
            <a:r>
              <a:rPr lang="en" sz="1100">
                <a:solidFill>
                  <a:srgbClr val="000000"/>
                </a:solidFill>
                <a:latin typeface="Arial"/>
                <a:ea typeface="Arial"/>
                <a:cs typeface="Arial"/>
                <a:sym typeface="Arial"/>
              </a:rPr>
              <a:t>: The bottom part of a fraction that shows how many equal parts the whole is divided into (e.g., in ¾ ​, 7 is the denominator).</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Proper Fraction</a:t>
            </a:r>
            <a:r>
              <a:rPr lang="en" sz="1100">
                <a:solidFill>
                  <a:srgbClr val="000000"/>
                </a:solidFill>
                <a:latin typeface="Arial"/>
                <a:ea typeface="Arial"/>
                <a:cs typeface="Arial"/>
                <a:sym typeface="Arial"/>
              </a:rPr>
              <a:t>: A fraction where the numerator is smaller than the denominator (e.g., ¾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Improper Fraction</a:t>
            </a:r>
            <a:r>
              <a:rPr lang="en" sz="1100">
                <a:solidFill>
                  <a:srgbClr val="000000"/>
                </a:solidFill>
                <a:latin typeface="Arial"/>
                <a:ea typeface="Arial"/>
                <a:cs typeface="Arial"/>
                <a:sym typeface="Arial"/>
              </a:rPr>
              <a:t>: A fraction where the numerator is equal to or larger than the denominator (e.g., 7/3).</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Mixed Number</a:t>
            </a:r>
            <a:r>
              <a:rPr lang="en" sz="1100">
                <a:solidFill>
                  <a:srgbClr val="000000"/>
                </a:solidFill>
                <a:latin typeface="Arial"/>
                <a:ea typeface="Arial"/>
                <a:cs typeface="Arial"/>
                <a:sym typeface="Arial"/>
              </a:rPr>
              <a:t>: A whole number combined with a proper fraction (e.g., 2 ½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Equivalent Fractions</a:t>
            </a:r>
            <a:r>
              <a:rPr lang="en" sz="1100">
                <a:solidFill>
                  <a:srgbClr val="000000"/>
                </a:solidFill>
                <a:latin typeface="Arial"/>
                <a:ea typeface="Arial"/>
                <a:cs typeface="Arial"/>
                <a:sym typeface="Arial"/>
              </a:rPr>
              <a:t>: Fractions that represent the same value (e.g., ½ and 2/4).</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6" name="Shape 2206"/>
        <p:cNvGrpSpPr/>
        <p:nvPr/>
      </p:nvGrpSpPr>
      <p:grpSpPr>
        <a:xfrm>
          <a:off x="0" y="0"/>
          <a:ext cx="0" cy="0"/>
          <a:chOff x="0" y="0"/>
          <a:chExt cx="0" cy="0"/>
        </a:xfrm>
      </p:grpSpPr>
      <p:sp>
        <p:nvSpPr>
          <p:cNvPr id="2207" name="Google Shape;2207;p11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Review the Operations</a:t>
            </a:r>
            <a:endParaRPr/>
          </a:p>
        </p:txBody>
      </p:sp>
      <p:pic>
        <p:nvPicPr>
          <p:cNvPr id="2208" name="Google Shape;2208;p114"/>
          <p:cNvPicPr preferRelativeResize="0"/>
          <p:nvPr/>
        </p:nvPicPr>
        <p:blipFill>
          <a:blip r:embed="rId3">
            <a:alphaModFix/>
          </a:blip>
          <a:stretch>
            <a:fillRect/>
          </a:stretch>
        </p:blipFill>
        <p:spPr>
          <a:xfrm>
            <a:off x="1000937" y="1368700"/>
            <a:ext cx="7142125" cy="342577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2" name="Shape 2212"/>
        <p:cNvGrpSpPr/>
        <p:nvPr/>
      </p:nvGrpSpPr>
      <p:grpSpPr>
        <a:xfrm>
          <a:off x="0" y="0"/>
          <a:ext cx="0" cy="0"/>
          <a:chOff x="0" y="0"/>
          <a:chExt cx="0" cy="0"/>
        </a:xfrm>
      </p:grpSpPr>
      <p:sp>
        <p:nvSpPr>
          <p:cNvPr id="2213" name="Google Shape;2213;p11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Properties of Fractions</a:t>
            </a:r>
            <a:endParaRPr/>
          </a:p>
        </p:txBody>
      </p:sp>
      <p:pic>
        <p:nvPicPr>
          <p:cNvPr id="2214" name="Google Shape;2214;p115"/>
          <p:cNvPicPr preferRelativeResize="0"/>
          <p:nvPr/>
        </p:nvPicPr>
        <p:blipFill>
          <a:blip r:embed="rId3">
            <a:alphaModFix/>
          </a:blip>
          <a:stretch>
            <a:fillRect/>
          </a:stretch>
        </p:blipFill>
        <p:spPr>
          <a:xfrm>
            <a:off x="720000" y="1575393"/>
            <a:ext cx="7703999" cy="2611382"/>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8" name="Shape 2218"/>
        <p:cNvGrpSpPr/>
        <p:nvPr/>
      </p:nvGrpSpPr>
      <p:grpSpPr>
        <a:xfrm>
          <a:off x="0" y="0"/>
          <a:ext cx="0" cy="0"/>
          <a:chOff x="0" y="0"/>
          <a:chExt cx="0" cy="0"/>
        </a:xfrm>
      </p:grpSpPr>
      <p:sp>
        <p:nvSpPr>
          <p:cNvPr id="2219" name="Google Shape;2219;p11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So what’s the difference?</a:t>
            </a:r>
            <a:endParaRPr/>
          </a:p>
        </p:txBody>
      </p:sp>
      <p:sp>
        <p:nvSpPr>
          <p:cNvPr id="2220" name="Google Shape;2220;p116"/>
          <p:cNvSpPr txBox="1"/>
          <p:nvPr>
            <p:ph idx="1" type="body"/>
          </p:nvPr>
        </p:nvSpPr>
        <p:spPr>
          <a:xfrm>
            <a:off x="720000" y="1449325"/>
            <a:ext cx="7704000" cy="298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The </a:t>
            </a:r>
            <a:r>
              <a:rPr lang="en">
                <a:solidFill>
                  <a:srgbClr val="9900FF"/>
                </a:solidFill>
              </a:rPr>
              <a:t>Least Common Denominator </a:t>
            </a:r>
            <a:r>
              <a:rPr lang="en">
                <a:solidFill>
                  <a:srgbClr val="000000"/>
                </a:solidFill>
              </a:rPr>
              <a:t>is </a:t>
            </a:r>
            <a:r>
              <a:rPr lang="en">
                <a:solidFill>
                  <a:srgbClr val="000000"/>
                </a:solidFill>
                <a:latin typeface="Barlow"/>
                <a:ea typeface="Barlow"/>
                <a:cs typeface="Barlow"/>
                <a:sym typeface="Barlow"/>
              </a:rPr>
              <a:t>the </a:t>
            </a:r>
            <a:r>
              <a:rPr b="1" lang="en">
                <a:solidFill>
                  <a:srgbClr val="000000"/>
                </a:solidFill>
                <a:latin typeface="Barlow"/>
                <a:ea typeface="Barlow"/>
                <a:cs typeface="Barlow"/>
                <a:sym typeface="Barlow"/>
              </a:rPr>
              <a:t>smallest number</a:t>
            </a:r>
            <a:r>
              <a:rPr lang="en">
                <a:solidFill>
                  <a:srgbClr val="000000"/>
                </a:solidFill>
                <a:latin typeface="Barlow"/>
                <a:ea typeface="Barlow"/>
                <a:cs typeface="Barlow"/>
                <a:sym typeface="Barlow"/>
              </a:rPr>
              <a:t> that two or more denominators (bottom numbers in fractions) can both fit into evenly. It helps you add or subtract fractions.</a:t>
            </a:r>
            <a:endParaRPr>
              <a:solidFill>
                <a:srgbClr val="000000"/>
              </a:solidFill>
              <a:latin typeface="Barlow"/>
              <a:ea typeface="Barlow"/>
              <a:cs typeface="Barlow"/>
              <a:sym typeface="Barlow"/>
            </a:endParaRPr>
          </a:p>
          <a:p>
            <a:pPr indent="0" lvl="0" marL="0" rtl="0" algn="l">
              <a:spcBef>
                <a:spcPts val="0"/>
              </a:spcBef>
              <a:spcAft>
                <a:spcPts val="0"/>
              </a:spcAft>
              <a:buNone/>
            </a:pPr>
            <a:r>
              <a:t/>
            </a:r>
            <a:endParaRPr>
              <a:solidFill>
                <a:srgbClr val="000000"/>
              </a:solidFill>
              <a:latin typeface="Barlow"/>
              <a:ea typeface="Barlow"/>
              <a:cs typeface="Barlow"/>
              <a:sym typeface="Barlow"/>
            </a:endParaRPr>
          </a:p>
          <a:p>
            <a:pPr indent="0" lvl="0" marL="0" rtl="0" algn="l">
              <a:spcBef>
                <a:spcPts val="0"/>
              </a:spcBef>
              <a:spcAft>
                <a:spcPts val="0"/>
              </a:spcAft>
              <a:buNone/>
            </a:pPr>
            <a:r>
              <a:rPr b="1" lang="en">
                <a:solidFill>
                  <a:srgbClr val="000000"/>
                </a:solidFill>
                <a:latin typeface="Barlow"/>
                <a:ea typeface="Barlow"/>
                <a:cs typeface="Barlow"/>
                <a:sym typeface="Barlow"/>
              </a:rPr>
              <a:t>How to find it:</a:t>
            </a:r>
            <a:r>
              <a:rPr lang="en">
                <a:solidFill>
                  <a:srgbClr val="000000"/>
                </a:solidFill>
                <a:latin typeface="Barlow"/>
                <a:ea typeface="Barlow"/>
                <a:cs typeface="Barlow"/>
                <a:sym typeface="Barlow"/>
              </a:rPr>
              <a:t> Find the smallest number that both denominators can divide into without leaving a remainder.</a:t>
            </a:r>
            <a:endParaRPr>
              <a:solidFill>
                <a:srgbClr val="000000"/>
              </a:solidFill>
              <a:latin typeface="Barlow"/>
              <a:ea typeface="Barlow"/>
              <a:cs typeface="Barlow"/>
              <a:sym typeface="Barlow"/>
            </a:endParaRPr>
          </a:p>
          <a:p>
            <a:pPr indent="0" lvl="0" marL="0" rtl="0" algn="l">
              <a:spcBef>
                <a:spcPts val="0"/>
              </a:spcBef>
              <a:spcAft>
                <a:spcPts val="0"/>
              </a:spcAft>
              <a:buNone/>
            </a:pPr>
            <a:r>
              <a:t/>
            </a:r>
            <a:endParaRPr>
              <a:solidFill>
                <a:srgbClr val="000000"/>
              </a:solidFill>
              <a:latin typeface="Barlow"/>
              <a:ea typeface="Barlow"/>
              <a:cs typeface="Barlow"/>
              <a:sym typeface="Barlow"/>
            </a:endParaRPr>
          </a:p>
          <a:p>
            <a:pPr indent="0" lvl="0" marL="0" rtl="0" algn="l">
              <a:spcBef>
                <a:spcPts val="0"/>
              </a:spcBef>
              <a:spcAft>
                <a:spcPts val="0"/>
              </a:spcAft>
              <a:buNone/>
            </a:pPr>
            <a:r>
              <a:t/>
            </a:r>
            <a:endParaRPr>
              <a:solidFill>
                <a:srgbClr val="000000"/>
              </a:solidFill>
              <a:latin typeface="Barlow"/>
              <a:ea typeface="Barlow"/>
              <a:cs typeface="Barlow"/>
              <a:sym typeface="Barlow"/>
            </a:endParaRPr>
          </a:p>
          <a:p>
            <a:pPr indent="0" lvl="0" marL="0" rtl="0" algn="l">
              <a:spcBef>
                <a:spcPts val="0"/>
              </a:spcBef>
              <a:spcAft>
                <a:spcPts val="0"/>
              </a:spcAft>
              <a:buNone/>
            </a:pPr>
            <a:r>
              <a:rPr lang="en">
                <a:solidFill>
                  <a:srgbClr val="000000"/>
                </a:solidFill>
                <a:latin typeface="Barlow"/>
                <a:ea typeface="Barlow"/>
                <a:cs typeface="Barlow"/>
                <a:sym typeface="Barlow"/>
              </a:rPr>
              <a:t>The </a:t>
            </a:r>
            <a:r>
              <a:rPr lang="en">
                <a:solidFill>
                  <a:srgbClr val="FF0000"/>
                </a:solidFill>
                <a:latin typeface="Barlow"/>
                <a:ea typeface="Barlow"/>
                <a:cs typeface="Barlow"/>
                <a:sym typeface="Barlow"/>
              </a:rPr>
              <a:t>Greatest Common Factor</a:t>
            </a:r>
            <a:r>
              <a:rPr lang="en">
                <a:solidFill>
                  <a:srgbClr val="000000"/>
                </a:solidFill>
                <a:latin typeface="Barlow"/>
                <a:ea typeface="Barlow"/>
                <a:cs typeface="Barlow"/>
                <a:sym typeface="Barlow"/>
              </a:rPr>
              <a:t> is  the </a:t>
            </a:r>
            <a:r>
              <a:rPr b="1" lang="en">
                <a:solidFill>
                  <a:srgbClr val="000000"/>
                </a:solidFill>
                <a:latin typeface="Barlow"/>
                <a:ea typeface="Barlow"/>
                <a:cs typeface="Barlow"/>
                <a:sym typeface="Barlow"/>
              </a:rPr>
              <a:t>biggest number</a:t>
            </a:r>
            <a:r>
              <a:rPr lang="en">
                <a:solidFill>
                  <a:srgbClr val="000000"/>
                </a:solidFill>
                <a:latin typeface="Barlow"/>
                <a:ea typeface="Barlow"/>
                <a:cs typeface="Barlow"/>
                <a:sym typeface="Barlow"/>
              </a:rPr>
              <a:t> that can divide evenly into two or more numbers. It's used to simplify fractions or break numbers down into smaller pieces.</a:t>
            </a:r>
            <a:endParaRPr>
              <a:solidFill>
                <a:srgbClr val="000000"/>
              </a:solidFill>
              <a:latin typeface="Barlow"/>
              <a:ea typeface="Barlow"/>
              <a:cs typeface="Barlow"/>
              <a:sym typeface="Barlow"/>
            </a:endParaRPr>
          </a:p>
          <a:p>
            <a:pPr indent="0" lvl="0" marL="0" rtl="0" algn="l">
              <a:spcBef>
                <a:spcPts val="0"/>
              </a:spcBef>
              <a:spcAft>
                <a:spcPts val="0"/>
              </a:spcAft>
              <a:buNone/>
            </a:pPr>
            <a:r>
              <a:t/>
            </a:r>
            <a:endParaRPr>
              <a:solidFill>
                <a:srgbClr val="000000"/>
              </a:solidFill>
              <a:latin typeface="Barlow"/>
              <a:ea typeface="Barlow"/>
              <a:cs typeface="Barlow"/>
              <a:sym typeface="Barlow"/>
            </a:endParaRPr>
          </a:p>
          <a:p>
            <a:pPr indent="0" lvl="0" marL="0" rtl="0" algn="l">
              <a:spcBef>
                <a:spcPts val="0"/>
              </a:spcBef>
              <a:spcAft>
                <a:spcPts val="0"/>
              </a:spcAft>
              <a:buNone/>
            </a:pPr>
            <a:r>
              <a:rPr b="1" lang="en">
                <a:solidFill>
                  <a:srgbClr val="000000"/>
                </a:solidFill>
                <a:latin typeface="Barlow"/>
                <a:ea typeface="Barlow"/>
                <a:cs typeface="Barlow"/>
                <a:sym typeface="Barlow"/>
              </a:rPr>
              <a:t>How to find it:</a:t>
            </a:r>
            <a:r>
              <a:rPr lang="en">
                <a:solidFill>
                  <a:srgbClr val="000000"/>
                </a:solidFill>
                <a:latin typeface="Barlow"/>
                <a:ea typeface="Barlow"/>
                <a:cs typeface="Barlow"/>
                <a:sym typeface="Barlow"/>
              </a:rPr>
              <a:t> Find the biggest number that both numbers share as a factor.</a:t>
            </a:r>
            <a:endParaRPr>
              <a:solidFill>
                <a:srgbClr val="000000"/>
              </a:solidFill>
              <a:latin typeface="Barlow"/>
              <a:ea typeface="Barlow"/>
              <a:cs typeface="Barlow"/>
              <a:sym typeface="Barlow"/>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4" name="Shape 2224"/>
        <p:cNvGrpSpPr/>
        <p:nvPr/>
      </p:nvGrpSpPr>
      <p:grpSpPr>
        <a:xfrm>
          <a:off x="0" y="0"/>
          <a:ext cx="0" cy="0"/>
          <a:chOff x="0" y="0"/>
          <a:chExt cx="0" cy="0"/>
        </a:xfrm>
      </p:grpSpPr>
      <p:sp>
        <p:nvSpPr>
          <p:cNvPr id="2225" name="Google Shape;2225;p11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Practice </a:t>
            </a:r>
            <a:endParaRPr/>
          </a:p>
        </p:txBody>
      </p:sp>
      <p:sp>
        <p:nvSpPr>
          <p:cNvPr id="2226" name="Google Shape;2226;p117"/>
          <p:cNvSpPr txBox="1"/>
          <p:nvPr>
            <p:ph idx="1" type="body"/>
          </p:nvPr>
        </p:nvSpPr>
        <p:spPr>
          <a:xfrm>
            <a:off x="720000" y="1370675"/>
            <a:ext cx="7704000" cy="330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Find the Greatest Common Factor of the following numbers:</a:t>
            </a:r>
            <a:endParaRPr sz="1400"/>
          </a:p>
          <a:p>
            <a:pPr indent="0" lvl="0" marL="0" rtl="0" algn="l">
              <a:spcBef>
                <a:spcPts val="0"/>
              </a:spcBef>
              <a:spcAft>
                <a:spcPts val="0"/>
              </a:spcAft>
              <a:buNone/>
            </a:pPr>
            <a:r>
              <a:t/>
            </a:r>
            <a:endParaRPr/>
          </a:p>
          <a:p>
            <a:pPr indent="-317500" lvl="0" marL="457200" rtl="0" algn="l">
              <a:lnSpc>
                <a:spcPct val="200000"/>
              </a:lnSpc>
              <a:spcBef>
                <a:spcPts val="0"/>
              </a:spcBef>
              <a:spcAft>
                <a:spcPts val="0"/>
              </a:spcAft>
              <a:buSzPts val="1400"/>
              <a:buAutoNum type="arabicPeriod"/>
            </a:pPr>
            <a:r>
              <a:rPr lang="en" sz="1400"/>
              <a:t>10 and 25</a:t>
            </a:r>
            <a:endParaRPr sz="1400"/>
          </a:p>
          <a:p>
            <a:pPr indent="-317500" lvl="0" marL="457200" rtl="0" algn="l">
              <a:lnSpc>
                <a:spcPct val="200000"/>
              </a:lnSpc>
              <a:spcBef>
                <a:spcPts val="0"/>
              </a:spcBef>
              <a:spcAft>
                <a:spcPts val="0"/>
              </a:spcAft>
              <a:buSzPts val="1400"/>
              <a:buAutoNum type="arabicPeriod"/>
            </a:pPr>
            <a:r>
              <a:rPr lang="en" sz="1400"/>
              <a:t>32 and 84</a:t>
            </a:r>
            <a:endParaRPr sz="1400"/>
          </a:p>
          <a:p>
            <a:pPr indent="-317500" lvl="0" marL="457200" rtl="0" algn="l">
              <a:lnSpc>
                <a:spcPct val="200000"/>
              </a:lnSpc>
              <a:spcBef>
                <a:spcPts val="0"/>
              </a:spcBef>
              <a:spcAft>
                <a:spcPts val="0"/>
              </a:spcAft>
              <a:buSzPts val="1400"/>
              <a:buAutoNum type="arabicPeriod"/>
            </a:pPr>
            <a:r>
              <a:rPr lang="en" sz="1400"/>
              <a:t>60 and 80</a:t>
            </a:r>
            <a:endParaRPr sz="1400"/>
          </a:p>
          <a:p>
            <a:pPr indent="-317500" lvl="0" marL="457200" rtl="0" algn="l">
              <a:lnSpc>
                <a:spcPct val="200000"/>
              </a:lnSpc>
              <a:spcBef>
                <a:spcPts val="0"/>
              </a:spcBef>
              <a:spcAft>
                <a:spcPts val="0"/>
              </a:spcAft>
              <a:buSzPts val="1400"/>
              <a:buAutoNum type="arabicPeriod"/>
            </a:pPr>
            <a:r>
              <a:rPr lang="en" sz="1400"/>
              <a:t>42 and 56</a:t>
            </a:r>
            <a:endParaRPr sz="1400"/>
          </a:p>
          <a:p>
            <a:pPr indent="-317500" lvl="0" marL="457200" rtl="0" algn="l">
              <a:lnSpc>
                <a:spcPct val="200000"/>
              </a:lnSpc>
              <a:spcBef>
                <a:spcPts val="0"/>
              </a:spcBef>
              <a:spcAft>
                <a:spcPts val="0"/>
              </a:spcAft>
              <a:buSzPts val="1400"/>
              <a:buAutoNum type="arabicPeriod"/>
            </a:pPr>
            <a:r>
              <a:rPr lang="en" sz="1400"/>
              <a:t>14 and 35</a:t>
            </a:r>
            <a:endParaRPr sz="1400"/>
          </a:p>
          <a:p>
            <a:pPr indent="-317500" lvl="0" marL="457200" rtl="0" algn="l">
              <a:lnSpc>
                <a:spcPct val="200000"/>
              </a:lnSpc>
              <a:spcBef>
                <a:spcPts val="0"/>
              </a:spcBef>
              <a:spcAft>
                <a:spcPts val="0"/>
              </a:spcAft>
              <a:buSzPts val="1400"/>
              <a:buAutoNum type="arabicPeriod"/>
            </a:pPr>
            <a:r>
              <a:rPr lang="en" sz="1400"/>
              <a:t>3 and 9</a:t>
            </a:r>
            <a:endParaRPr sz="1400"/>
          </a:p>
          <a:p>
            <a:pPr indent="-317500" lvl="0" marL="457200" rtl="0" algn="l">
              <a:lnSpc>
                <a:spcPct val="200000"/>
              </a:lnSpc>
              <a:spcBef>
                <a:spcPts val="0"/>
              </a:spcBef>
              <a:spcAft>
                <a:spcPts val="0"/>
              </a:spcAft>
              <a:buSzPts val="1400"/>
              <a:buAutoNum type="arabicPeriod"/>
            </a:pPr>
            <a:r>
              <a:rPr lang="en" sz="1400"/>
              <a:t>2 and 24</a:t>
            </a:r>
            <a:endParaRPr sz="14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0" name="Shape 2230"/>
        <p:cNvGrpSpPr/>
        <p:nvPr/>
      </p:nvGrpSpPr>
      <p:grpSpPr>
        <a:xfrm>
          <a:off x="0" y="0"/>
          <a:ext cx="0" cy="0"/>
          <a:chOff x="0" y="0"/>
          <a:chExt cx="0" cy="0"/>
        </a:xfrm>
      </p:grpSpPr>
      <p:sp>
        <p:nvSpPr>
          <p:cNvPr id="2231" name="Google Shape;2231;p11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Practice </a:t>
            </a:r>
            <a:endParaRPr/>
          </a:p>
        </p:txBody>
      </p:sp>
      <p:sp>
        <p:nvSpPr>
          <p:cNvPr id="2232" name="Google Shape;2232;p118"/>
          <p:cNvSpPr txBox="1"/>
          <p:nvPr>
            <p:ph idx="1" type="body"/>
          </p:nvPr>
        </p:nvSpPr>
        <p:spPr>
          <a:xfrm>
            <a:off x="720000" y="1370675"/>
            <a:ext cx="7704000" cy="330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Find the Greatest Common Factor of the following numbers:</a:t>
            </a:r>
            <a:endParaRPr sz="1400"/>
          </a:p>
          <a:p>
            <a:pPr indent="0" lvl="0" marL="0" rtl="0" algn="l">
              <a:spcBef>
                <a:spcPts val="0"/>
              </a:spcBef>
              <a:spcAft>
                <a:spcPts val="0"/>
              </a:spcAft>
              <a:buNone/>
            </a:pPr>
            <a:r>
              <a:t/>
            </a:r>
            <a:endParaRPr/>
          </a:p>
          <a:p>
            <a:pPr indent="-317500" lvl="0" marL="457200" rtl="0" algn="l">
              <a:lnSpc>
                <a:spcPct val="200000"/>
              </a:lnSpc>
              <a:spcBef>
                <a:spcPts val="0"/>
              </a:spcBef>
              <a:spcAft>
                <a:spcPts val="0"/>
              </a:spcAft>
              <a:buSzPts val="1400"/>
              <a:buAutoNum type="arabicPeriod"/>
            </a:pPr>
            <a:r>
              <a:rPr lang="en" sz="1400"/>
              <a:t>10 and 25 = 5</a:t>
            </a:r>
            <a:endParaRPr sz="1400"/>
          </a:p>
          <a:p>
            <a:pPr indent="-317500" lvl="0" marL="457200" rtl="0" algn="l">
              <a:lnSpc>
                <a:spcPct val="200000"/>
              </a:lnSpc>
              <a:spcBef>
                <a:spcPts val="0"/>
              </a:spcBef>
              <a:spcAft>
                <a:spcPts val="0"/>
              </a:spcAft>
              <a:buSzPts val="1400"/>
              <a:buAutoNum type="arabicPeriod"/>
            </a:pPr>
            <a:r>
              <a:rPr lang="en" sz="1400"/>
              <a:t>32 and 84 = 4</a:t>
            </a:r>
            <a:endParaRPr sz="1400"/>
          </a:p>
          <a:p>
            <a:pPr indent="-317500" lvl="0" marL="457200" rtl="0" algn="l">
              <a:lnSpc>
                <a:spcPct val="200000"/>
              </a:lnSpc>
              <a:spcBef>
                <a:spcPts val="0"/>
              </a:spcBef>
              <a:spcAft>
                <a:spcPts val="0"/>
              </a:spcAft>
              <a:buSzPts val="1400"/>
              <a:buAutoNum type="arabicPeriod"/>
            </a:pPr>
            <a:r>
              <a:rPr lang="en" sz="1400"/>
              <a:t>60 and 80 = 20</a:t>
            </a:r>
            <a:endParaRPr sz="1400"/>
          </a:p>
          <a:p>
            <a:pPr indent="-317500" lvl="0" marL="457200" rtl="0" algn="l">
              <a:lnSpc>
                <a:spcPct val="200000"/>
              </a:lnSpc>
              <a:spcBef>
                <a:spcPts val="0"/>
              </a:spcBef>
              <a:spcAft>
                <a:spcPts val="0"/>
              </a:spcAft>
              <a:buSzPts val="1400"/>
              <a:buAutoNum type="arabicPeriod"/>
            </a:pPr>
            <a:r>
              <a:rPr lang="en" sz="1400"/>
              <a:t>42 and 56 = 14</a:t>
            </a:r>
            <a:endParaRPr sz="1400"/>
          </a:p>
          <a:p>
            <a:pPr indent="-317500" lvl="0" marL="457200" rtl="0" algn="l">
              <a:lnSpc>
                <a:spcPct val="200000"/>
              </a:lnSpc>
              <a:spcBef>
                <a:spcPts val="0"/>
              </a:spcBef>
              <a:spcAft>
                <a:spcPts val="0"/>
              </a:spcAft>
              <a:buSzPts val="1400"/>
              <a:buAutoNum type="arabicPeriod"/>
            </a:pPr>
            <a:r>
              <a:rPr lang="en" sz="1400"/>
              <a:t>14 and 35 = 7</a:t>
            </a:r>
            <a:endParaRPr sz="1400"/>
          </a:p>
          <a:p>
            <a:pPr indent="-317500" lvl="0" marL="457200" rtl="0" algn="l">
              <a:lnSpc>
                <a:spcPct val="200000"/>
              </a:lnSpc>
              <a:spcBef>
                <a:spcPts val="0"/>
              </a:spcBef>
              <a:spcAft>
                <a:spcPts val="0"/>
              </a:spcAft>
              <a:buSzPts val="1400"/>
              <a:buAutoNum type="arabicPeriod"/>
            </a:pPr>
            <a:r>
              <a:rPr lang="en" sz="1400"/>
              <a:t>3 and 9 = 3</a:t>
            </a:r>
            <a:endParaRPr sz="1400"/>
          </a:p>
          <a:p>
            <a:pPr indent="-317500" lvl="0" marL="457200" rtl="0" algn="l">
              <a:lnSpc>
                <a:spcPct val="200000"/>
              </a:lnSpc>
              <a:spcBef>
                <a:spcPts val="0"/>
              </a:spcBef>
              <a:spcAft>
                <a:spcPts val="0"/>
              </a:spcAft>
              <a:buSzPts val="1400"/>
              <a:buAutoNum type="arabicPeriod"/>
            </a:pPr>
            <a:r>
              <a:rPr lang="en" sz="1400"/>
              <a:t>2 and 24 = 2</a:t>
            </a:r>
            <a:endParaRPr sz="14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6" name="Shape 2236"/>
        <p:cNvGrpSpPr/>
        <p:nvPr/>
      </p:nvGrpSpPr>
      <p:grpSpPr>
        <a:xfrm>
          <a:off x="0" y="0"/>
          <a:ext cx="0" cy="0"/>
          <a:chOff x="0" y="0"/>
          <a:chExt cx="0" cy="0"/>
        </a:xfrm>
      </p:grpSpPr>
      <p:sp>
        <p:nvSpPr>
          <p:cNvPr id="2237" name="Google Shape;2237;p11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Find the Least Common Denominator</a:t>
            </a:r>
            <a:endParaRPr/>
          </a:p>
        </p:txBody>
      </p:sp>
      <p:sp>
        <p:nvSpPr>
          <p:cNvPr id="2238" name="Google Shape;2238;p119"/>
          <p:cNvSpPr txBox="1"/>
          <p:nvPr>
            <p:ph idx="1" type="body"/>
          </p:nvPr>
        </p:nvSpPr>
        <p:spPr>
          <a:xfrm>
            <a:off x="720000" y="1385250"/>
            <a:ext cx="7704000" cy="3317700"/>
          </a:xfrm>
          <a:prstGeom prst="rect">
            <a:avLst/>
          </a:prstGeom>
        </p:spPr>
        <p:txBody>
          <a:bodyPr anchorCtr="0" anchor="t" bIns="91425" lIns="91425" spcFirstLastPara="1" rIns="91425" wrap="square" tIns="91425">
            <a:noAutofit/>
          </a:bodyPr>
          <a:lstStyle/>
          <a:p>
            <a:pPr indent="-323850" lvl="0" marL="457200" rtl="0" algn="l">
              <a:lnSpc>
                <a:spcPct val="200000"/>
              </a:lnSpc>
              <a:spcBef>
                <a:spcPts val="0"/>
              </a:spcBef>
              <a:spcAft>
                <a:spcPts val="0"/>
              </a:spcAft>
              <a:buClr>
                <a:schemeClr val="dk2"/>
              </a:buClr>
              <a:buSzPts val="1500"/>
              <a:buFont typeface="Barlow"/>
              <a:buAutoNum type="arabicPeriod"/>
            </a:pPr>
            <a:r>
              <a:rPr lang="en" sz="1500">
                <a:latin typeface="Barlow"/>
                <a:ea typeface="Barlow"/>
                <a:cs typeface="Barlow"/>
                <a:sym typeface="Barlow"/>
              </a:rPr>
              <a:t>LCD of 5 and 15 = </a:t>
            </a:r>
            <a:endParaRPr b="1" sz="1500">
              <a:latin typeface="Barlow"/>
              <a:ea typeface="Barlow"/>
              <a:cs typeface="Barlow"/>
              <a:sym typeface="Barlow"/>
            </a:endParaRPr>
          </a:p>
          <a:p>
            <a:pPr indent="-323850" lvl="0" marL="457200" rtl="0" algn="l">
              <a:lnSpc>
                <a:spcPct val="200000"/>
              </a:lnSpc>
              <a:spcBef>
                <a:spcPts val="0"/>
              </a:spcBef>
              <a:spcAft>
                <a:spcPts val="0"/>
              </a:spcAft>
              <a:buClr>
                <a:schemeClr val="dk2"/>
              </a:buClr>
              <a:buSzPts val="1500"/>
              <a:buFont typeface="Barlow"/>
              <a:buAutoNum type="arabicPeriod"/>
            </a:pPr>
            <a:r>
              <a:rPr lang="en" sz="1500">
                <a:latin typeface="Barlow"/>
                <a:ea typeface="Barlow"/>
                <a:cs typeface="Barlow"/>
                <a:sym typeface="Barlow"/>
              </a:rPr>
              <a:t>LCD of 6 and 24 = </a:t>
            </a:r>
            <a:endParaRPr b="1" sz="1500">
              <a:latin typeface="Barlow"/>
              <a:ea typeface="Barlow"/>
              <a:cs typeface="Barlow"/>
              <a:sym typeface="Barlow"/>
            </a:endParaRPr>
          </a:p>
          <a:p>
            <a:pPr indent="-323850" lvl="0" marL="457200" rtl="0" algn="l">
              <a:lnSpc>
                <a:spcPct val="200000"/>
              </a:lnSpc>
              <a:spcBef>
                <a:spcPts val="0"/>
              </a:spcBef>
              <a:spcAft>
                <a:spcPts val="0"/>
              </a:spcAft>
              <a:buClr>
                <a:schemeClr val="dk2"/>
              </a:buClr>
              <a:buSzPts val="1500"/>
              <a:buFont typeface="Barlow"/>
              <a:buAutoNum type="arabicPeriod"/>
            </a:pPr>
            <a:r>
              <a:rPr lang="en" sz="1500">
                <a:latin typeface="Barlow"/>
                <a:ea typeface="Barlow"/>
                <a:cs typeface="Barlow"/>
                <a:sym typeface="Barlow"/>
              </a:rPr>
              <a:t>LCD of 10 and 60 = </a:t>
            </a:r>
            <a:endParaRPr b="1" sz="1500">
              <a:latin typeface="Barlow"/>
              <a:ea typeface="Barlow"/>
              <a:cs typeface="Barlow"/>
              <a:sym typeface="Barlow"/>
            </a:endParaRPr>
          </a:p>
          <a:p>
            <a:pPr indent="-323850" lvl="0" marL="457200" rtl="0" algn="l">
              <a:lnSpc>
                <a:spcPct val="200000"/>
              </a:lnSpc>
              <a:spcBef>
                <a:spcPts val="0"/>
              </a:spcBef>
              <a:spcAft>
                <a:spcPts val="0"/>
              </a:spcAft>
              <a:buClr>
                <a:schemeClr val="dk2"/>
              </a:buClr>
              <a:buSzPts val="1500"/>
              <a:buFont typeface="Barlow"/>
              <a:buAutoNum type="arabicPeriod"/>
            </a:pPr>
            <a:r>
              <a:rPr lang="en" sz="1500">
                <a:latin typeface="Barlow"/>
                <a:ea typeface="Barlow"/>
                <a:cs typeface="Barlow"/>
                <a:sym typeface="Barlow"/>
              </a:rPr>
              <a:t>LCD of 11 and 44 = </a:t>
            </a:r>
            <a:endParaRPr b="1" sz="1500">
              <a:latin typeface="Barlow"/>
              <a:ea typeface="Barlow"/>
              <a:cs typeface="Barlow"/>
              <a:sym typeface="Barlow"/>
            </a:endParaRPr>
          </a:p>
          <a:p>
            <a:pPr indent="-323850" lvl="0" marL="457200" rtl="0" algn="l">
              <a:lnSpc>
                <a:spcPct val="200000"/>
              </a:lnSpc>
              <a:spcBef>
                <a:spcPts val="0"/>
              </a:spcBef>
              <a:spcAft>
                <a:spcPts val="0"/>
              </a:spcAft>
              <a:buClr>
                <a:schemeClr val="dk2"/>
              </a:buClr>
              <a:buSzPts val="1500"/>
              <a:buFont typeface="Barlow"/>
              <a:buAutoNum type="arabicPeriod"/>
            </a:pPr>
            <a:r>
              <a:rPr lang="en" sz="1500">
                <a:latin typeface="Barlow"/>
                <a:ea typeface="Barlow"/>
                <a:cs typeface="Barlow"/>
                <a:sym typeface="Barlow"/>
              </a:rPr>
              <a:t>LCD of 12 and 60 = </a:t>
            </a:r>
            <a:endParaRPr b="1" sz="1500">
              <a:latin typeface="Barlow"/>
              <a:ea typeface="Barlow"/>
              <a:cs typeface="Barlow"/>
              <a:sym typeface="Barlow"/>
            </a:endParaRPr>
          </a:p>
          <a:p>
            <a:pPr indent="-323850" lvl="0" marL="457200" rtl="0" algn="l">
              <a:lnSpc>
                <a:spcPct val="200000"/>
              </a:lnSpc>
              <a:spcBef>
                <a:spcPts val="0"/>
              </a:spcBef>
              <a:spcAft>
                <a:spcPts val="0"/>
              </a:spcAft>
              <a:buClr>
                <a:schemeClr val="dk2"/>
              </a:buClr>
              <a:buSzPts val="1500"/>
              <a:buFont typeface="Barlow"/>
              <a:buAutoNum type="arabicPeriod"/>
            </a:pPr>
            <a:r>
              <a:rPr lang="en" sz="1500">
                <a:latin typeface="Barlow"/>
                <a:ea typeface="Barlow"/>
                <a:cs typeface="Barlow"/>
                <a:sym typeface="Barlow"/>
              </a:rPr>
              <a:t>LCD of 9 and 81 =</a:t>
            </a:r>
            <a:endParaRPr b="1" sz="1500">
              <a:latin typeface="Barlow"/>
              <a:ea typeface="Barlow"/>
              <a:cs typeface="Barlow"/>
              <a:sym typeface="Barlow"/>
            </a:endParaRPr>
          </a:p>
          <a:p>
            <a:pPr indent="-323850" lvl="0" marL="457200" rtl="0" algn="l">
              <a:lnSpc>
                <a:spcPct val="200000"/>
              </a:lnSpc>
              <a:spcBef>
                <a:spcPts val="0"/>
              </a:spcBef>
              <a:spcAft>
                <a:spcPts val="0"/>
              </a:spcAft>
              <a:buClr>
                <a:schemeClr val="dk2"/>
              </a:buClr>
              <a:buSzPts val="1500"/>
              <a:buFont typeface="Barlow"/>
              <a:buAutoNum type="arabicPeriod"/>
            </a:pPr>
            <a:r>
              <a:rPr lang="en" sz="1500">
                <a:latin typeface="Barlow"/>
                <a:ea typeface="Barlow"/>
                <a:cs typeface="Barlow"/>
                <a:sym typeface="Barlow"/>
              </a:rPr>
              <a:t>LCD of 2 and 8 = </a:t>
            </a:r>
            <a:endParaRPr b="1" sz="1500">
              <a:latin typeface="Barlow"/>
              <a:ea typeface="Barlow"/>
              <a:cs typeface="Barlow"/>
              <a:sym typeface="Barlow"/>
            </a:endParaRPr>
          </a:p>
          <a:p>
            <a:pPr indent="0" lvl="0" marL="0" rtl="0" algn="l">
              <a:spcBef>
                <a:spcPts val="0"/>
              </a:spcBef>
              <a:spcAft>
                <a:spcPts val="0"/>
              </a:spcAft>
              <a:buNone/>
            </a:pPr>
            <a:r>
              <a:t/>
            </a:r>
            <a:endParaRPr>
              <a:solidFill>
                <a:srgbClr val="023E61"/>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2" name="Shape 2242"/>
        <p:cNvGrpSpPr/>
        <p:nvPr/>
      </p:nvGrpSpPr>
      <p:grpSpPr>
        <a:xfrm>
          <a:off x="0" y="0"/>
          <a:ext cx="0" cy="0"/>
          <a:chOff x="0" y="0"/>
          <a:chExt cx="0" cy="0"/>
        </a:xfrm>
      </p:grpSpPr>
      <p:sp>
        <p:nvSpPr>
          <p:cNvPr id="2243" name="Google Shape;2243;p12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Find the Least Common Denominator</a:t>
            </a:r>
            <a:endParaRPr/>
          </a:p>
        </p:txBody>
      </p:sp>
      <p:sp>
        <p:nvSpPr>
          <p:cNvPr id="2244" name="Google Shape;2244;p120"/>
          <p:cNvSpPr txBox="1"/>
          <p:nvPr>
            <p:ph idx="1" type="body"/>
          </p:nvPr>
        </p:nvSpPr>
        <p:spPr>
          <a:xfrm>
            <a:off x="720000" y="1465050"/>
            <a:ext cx="7704000" cy="23730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Clr>
                <a:schemeClr val="dk2"/>
              </a:buClr>
              <a:buSzPts val="1700"/>
              <a:buFont typeface="Arial"/>
              <a:buAutoNum type="arabicPeriod"/>
            </a:pPr>
            <a:r>
              <a:rPr lang="en" sz="1700">
                <a:latin typeface="Barlow"/>
                <a:ea typeface="Barlow"/>
                <a:cs typeface="Barlow"/>
                <a:sym typeface="Barlow"/>
              </a:rPr>
              <a:t>LCD of 5 and 15 = </a:t>
            </a:r>
            <a:r>
              <a:rPr b="1" lang="en" sz="1700">
                <a:latin typeface="Barlow"/>
                <a:ea typeface="Barlow"/>
                <a:cs typeface="Barlow"/>
                <a:sym typeface="Barlow"/>
              </a:rPr>
              <a:t>15</a:t>
            </a:r>
            <a:endParaRPr b="1" sz="1700">
              <a:latin typeface="Barlow"/>
              <a:ea typeface="Barlow"/>
              <a:cs typeface="Barlow"/>
              <a:sym typeface="Barlow"/>
            </a:endParaRPr>
          </a:p>
          <a:p>
            <a:pPr indent="-336550" lvl="0" marL="457200" rtl="0" algn="l">
              <a:lnSpc>
                <a:spcPct val="150000"/>
              </a:lnSpc>
              <a:spcBef>
                <a:spcPts val="0"/>
              </a:spcBef>
              <a:spcAft>
                <a:spcPts val="0"/>
              </a:spcAft>
              <a:buClr>
                <a:schemeClr val="dk2"/>
              </a:buClr>
              <a:buSzPts val="1700"/>
              <a:buFont typeface="Arial"/>
              <a:buAutoNum type="arabicPeriod"/>
            </a:pPr>
            <a:r>
              <a:rPr lang="en" sz="1700">
                <a:latin typeface="Barlow"/>
                <a:ea typeface="Barlow"/>
                <a:cs typeface="Barlow"/>
                <a:sym typeface="Barlow"/>
              </a:rPr>
              <a:t>LCD of 6 and 24 = </a:t>
            </a:r>
            <a:r>
              <a:rPr b="1" lang="en" sz="1700">
                <a:latin typeface="Barlow"/>
                <a:ea typeface="Barlow"/>
                <a:cs typeface="Barlow"/>
                <a:sym typeface="Barlow"/>
              </a:rPr>
              <a:t>24</a:t>
            </a:r>
            <a:endParaRPr b="1" sz="1700">
              <a:latin typeface="Barlow"/>
              <a:ea typeface="Barlow"/>
              <a:cs typeface="Barlow"/>
              <a:sym typeface="Barlow"/>
            </a:endParaRPr>
          </a:p>
          <a:p>
            <a:pPr indent="-336550" lvl="0" marL="457200" rtl="0" algn="l">
              <a:lnSpc>
                <a:spcPct val="150000"/>
              </a:lnSpc>
              <a:spcBef>
                <a:spcPts val="0"/>
              </a:spcBef>
              <a:spcAft>
                <a:spcPts val="0"/>
              </a:spcAft>
              <a:buClr>
                <a:schemeClr val="dk2"/>
              </a:buClr>
              <a:buSzPts val="1700"/>
              <a:buFont typeface="Arial"/>
              <a:buAutoNum type="arabicPeriod"/>
            </a:pPr>
            <a:r>
              <a:rPr lang="en" sz="1700">
                <a:latin typeface="Barlow"/>
                <a:ea typeface="Barlow"/>
                <a:cs typeface="Barlow"/>
                <a:sym typeface="Barlow"/>
              </a:rPr>
              <a:t>LCD of 10 and 60 = </a:t>
            </a:r>
            <a:r>
              <a:rPr b="1" lang="en" sz="1700">
                <a:latin typeface="Barlow"/>
                <a:ea typeface="Barlow"/>
                <a:cs typeface="Barlow"/>
                <a:sym typeface="Barlow"/>
              </a:rPr>
              <a:t>60</a:t>
            </a:r>
            <a:endParaRPr b="1" sz="1700">
              <a:latin typeface="Barlow"/>
              <a:ea typeface="Barlow"/>
              <a:cs typeface="Barlow"/>
              <a:sym typeface="Barlow"/>
            </a:endParaRPr>
          </a:p>
          <a:p>
            <a:pPr indent="-336550" lvl="0" marL="457200" rtl="0" algn="l">
              <a:lnSpc>
                <a:spcPct val="150000"/>
              </a:lnSpc>
              <a:spcBef>
                <a:spcPts val="0"/>
              </a:spcBef>
              <a:spcAft>
                <a:spcPts val="0"/>
              </a:spcAft>
              <a:buClr>
                <a:schemeClr val="dk2"/>
              </a:buClr>
              <a:buSzPts val="1700"/>
              <a:buFont typeface="Arial"/>
              <a:buAutoNum type="arabicPeriod"/>
            </a:pPr>
            <a:r>
              <a:rPr lang="en" sz="1700">
                <a:latin typeface="Barlow"/>
                <a:ea typeface="Barlow"/>
                <a:cs typeface="Barlow"/>
                <a:sym typeface="Barlow"/>
              </a:rPr>
              <a:t>LCD of 11 and 44 = </a:t>
            </a:r>
            <a:r>
              <a:rPr b="1" lang="en" sz="1700">
                <a:latin typeface="Barlow"/>
                <a:ea typeface="Barlow"/>
                <a:cs typeface="Barlow"/>
                <a:sym typeface="Barlow"/>
              </a:rPr>
              <a:t>44</a:t>
            </a:r>
            <a:endParaRPr b="1" sz="1700">
              <a:latin typeface="Barlow"/>
              <a:ea typeface="Barlow"/>
              <a:cs typeface="Barlow"/>
              <a:sym typeface="Barlow"/>
            </a:endParaRPr>
          </a:p>
          <a:p>
            <a:pPr indent="-336550" lvl="0" marL="457200" rtl="0" algn="l">
              <a:lnSpc>
                <a:spcPct val="150000"/>
              </a:lnSpc>
              <a:spcBef>
                <a:spcPts val="0"/>
              </a:spcBef>
              <a:spcAft>
                <a:spcPts val="0"/>
              </a:spcAft>
              <a:buClr>
                <a:schemeClr val="dk2"/>
              </a:buClr>
              <a:buSzPts val="1700"/>
              <a:buFont typeface="Arial"/>
              <a:buAutoNum type="arabicPeriod"/>
            </a:pPr>
            <a:r>
              <a:rPr lang="en" sz="1700">
                <a:latin typeface="Barlow"/>
                <a:ea typeface="Barlow"/>
                <a:cs typeface="Barlow"/>
                <a:sym typeface="Barlow"/>
              </a:rPr>
              <a:t>LCD of 12 and 60 = </a:t>
            </a:r>
            <a:r>
              <a:rPr b="1" lang="en" sz="1700">
                <a:latin typeface="Barlow"/>
                <a:ea typeface="Barlow"/>
                <a:cs typeface="Barlow"/>
                <a:sym typeface="Barlow"/>
              </a:rPr>
              <a:t>60</a:t>
            </a:r>
            <a:endParaRPr b="1" sz="1700">
              <a:latin typeface="Barlow"/>
              <a:ea typeface="Barlow"/>
              <a:cs typeface="Barlow"/>
              <a:sym typeface="Barlow"/>
            </a:endParaRPr>
          </a:p>
          <a:p>
            <a:pPr indent="-336550" lvl="0" marL="457200" rtl="0" algn="l">
              <a:lnSpc>
                <a:spcPct val="150000"/>
              </a:lnSpc>
              <a:spcBef>
                <a:spcPts val="0"/>
              </a:spcBef>
              <a:spcAft>
                <a:spcPts val="0"/>
              </a:spcAft>
              <a:buClr>
                <a:schemeClr val="dk2"/>
              </a:buClr>
              <a:buSzPts val="1700"/>
              <a:buFont typeface="Arial"/>
              <a:buAutoNum type="arabicPeriod"/>
            </a:pPr>
            <a:r>
              <a:rPr lang="en" sz="1700">
                <a:latin typeface="Barlow"/>
                <a:ea typeface="Barlow"/>
                <a:cs typeface="Barlow"/>
                <a:sym typeface="Barlow"/>
              </a:rPr>
              <a:t>LCD of 9 and 81 = </a:t>
            </a:r>
            <a:r>
              <a:rPr b="1" lang="en" sz="1700">
                <a:latin typeface="Barlow"/>
                <a:ea typeface="Barlow"/>
                <a:cs typeface="Barlow"/>
                <a:sym typeface="Barlow"/>
              </a:rPr>
              <a:t>81</a:t>
            </a:r>
            <a:endParaRPr b="1" sz="1700">
              <a:latin typeface="Barlow"/>
              <a:ea typeface="Barlow"/>
              <a:cs typeface="Barlow"/>
              <a:sym typeface="Barlow"/>
            </a:endParaRPr>
          </a:p>
          <a:p>
            <a:pPr indent="-336550" lvl="0" marL="457200" rtl="0" algn="l">
              <a:lnSpc>
                <a:spcPct val="150000"/>
              </a:lnSpc>
              <a:spcBef>
                <a:spcPts val="0"/>
              </a:spcBef>
              <a:spcAft>
                <a:spcPts val="0"/>
              </a:spcAft>
              <a:buClr>
                <a:schemeClr val="dk2"/>
              </a:buClr>
              <a:buSzPts val="1700"/>
              <a:buFont typeface="Arial"/>
              <a:buAutoNum type="arabicPeriod"/>
            </a:pPr>
            <a:r>
              <a:rPr lang="en" sz="1700">
                <a:latin typeface="Barlow"/>
                <a:ea typeface="Barlow"/>
                <a:cs typeface="Barlow"/>
                <a:sym typeface="Barlow"/>
              </a:rPr>
              <a:t>LCD of 2 and 8 = </a:t>
            </a:r>
            <a:r>
              <a:rPr b="1" lang="en" sz="1700">
                <a:latin typeface="Barlow"/>
                <a:ea typeface="Barlow"/>
                <a:cs typeface="Barlow"/>
                <a:sym typeface="Barlow"/>
              </a:rPr>
              <a:t>8</a:t>
            </a:r>
            <a:endParaRPr b="1" sz="1700">
              <a:latin typeface="Barlow"/>
              <a:ea typeface="Barlow"/>
              <a:cs typeface="Barlow"/>
              <a:sym typeface="Barlow"/>
            </a:endParaRPr>
          </a:p>
          <a:p>
            <a:pPr indent="0" lvl="0" marL="0" rtl="0" algn="l">
              <a:spcBef>
                <a:spcPts val="0"/>
              </a:spcBef>
              <a:spcAft>
                <a:spcPts val="0"/>
              </a:spcAft>
              <a:buNone/>
            </a:pPr>
            <a:r>
              <a:t/>
            </a:r>
            <a:endParaRPr sz="18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8" name="Shape 2248"/>
        <p:cNvGrpSpPr/>
        <p:nvPr/>
      </p:nvGrpSpPr>
      <p:grpSpPr>
        <a:xfrm>
          <a:off x="0" y="0"/>
          <a:ext cx="0" cy="0"/>
          <a:chOff x="0" y="0"/>
          <a:chExt cx="0" cy="0"/>
        </a:xfrm>
      </p:grpSpPr>
      <p:sp>
        <p:nvSpPr>
          <p:cNvPr id="2249" name="Google Shape;2249;p12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are Equivalent Fractions?</a:t>
            </a:r>
            <a:endParaRPr/>
          </a:p>
        </p:txBody>
      </p:sp>
      <p:sp>
        <p:nvSpPr>
          <p:cNvPr id="2250" name="Google Shape;2250;p121"/>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500">
                <a:solidFill>
                  <a:srgbClr val="000000"/>
                </a:solidFill>
                <a:latin typeface="Barlow"/>
                <a:ea typeface="Barlow"/>
                <a:cs typeface="Barlow"/>
                <a:sym typeface="Barlow"/>
              </a:rPr>
              <a:t>Definition:</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Equivalent fractions </a:t>
            </a:r>
            <a:r>
              <a:rPr b="1" lang="en" sz="1500">
                <a:solidFill>
                  <a:srgbClr val="000000"/>
                </a:solidFill>
                <a:latin typeface="Barlow"/>
                <a:ea typeface="Barlow"/>
                <a:cs typeface="Barlow"/>
                <a:sym typeface="Barlow"/>
              </a:rPr>
              <a:t>represent the same value</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Example:</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Arial"/>
              <a:buChar char="●"/>
            </a:pPr>
            <a:r>
              <a:rPr lang="en" sz="1500">
                <a:solidFill>
                  <a:srgbClr val="000000"/>
                </a:solidFill>
                <a:latin typeface="Barlow"/>
                <a:ea typeface="Barlow"/>
                <a:cs typeface="Barlow"/>
                <a:sym typeface="Barlow"/>
              </a:rPr>
              <a:t>1/2 = 2/4 = 4/8</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Tip: Multiply or divide numerator and denominator by the </a:t>
            </a:r>
            <a:r>
              <a:rPr b="1" lang="en" sz="1500">
                <a:solidFill>
                  <a:srgbClr val="000000"/>
                </a:solidFill>
                <a:latin typeface="Barlow"/>
                <a:ea typeface="Barlow"/>
                <a:cs typeface="Barlow"/>
                <a:sym typeface="Barlow"/>
              </a:rPr>
              <a:t>same number</a:t>
            </a:r>
            <a:endParaRPr b="1" sz="1500">
              <a:latin typeface="Barlow"/>
              <a:ea typeface="Barlow"/>
              <a:cs typeface="Barlow"/>
              <a:sym typeface="Barlow"/>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4" name="Shape 2254"/>
        <p:cNvGrpSpPr/>
        <p:nvPr/>
      </p:nvGrpSpPr>
      <p:grpSpPr>
        <a:xfrm>
          <a:off x="0" y="0"/>
          <a:ext cx="0" cy="0"/>
          <a:chOff x="0" y="0"/>
          <a:chExt cx="0" cy="0"/>
        </a:xfrm>
      </p:grpSpPr>
      <p:pic>
        <p:nvPicPr>
          <p:cNvPr id="2255" name="Google Shape;2255;p122"/>
          <p:cNvPicPr preferRelativeResize="0"/>
          <p:nvPr/>
        </p:nvPicPr>
        <p:blipFill rotWithShape="1">
          <a:blip r:embed="rId3">
            <a:alphaModFix/>
          </a:blip>
          <a:srcRect b="47073" l="0" r="0" t="0"/>
          <a:stretch/>
        </p:blipFill>
        <p:spPr>
          <a:xfrm>
            <a:off x="1997750" y="702925"/>
            <a:ext cx="5148500" cy="352827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9" name="Shape 2259"/>
        <p:cNvGrpSpPr/>
        <p:nvPr/>
      </p:nvGrpSpPr>
      <p:grpSpPr>
        <a:xfrm>
          <a:off x="0" y="0"/>
          <a:ext cx="0" cy="0"/>
          <a:chOff x="0" y="0"/>
          <a:chExt cx="0" cy="0"/>
        </a:xfrm>
      </p:grpSpPr>
      <p:pic>
        <p:nvPicPr>
          <p:cNvPr id="2260" name="Google Shape;2260;p123"/>
          <p:cNvPicPr preferRelativeResize="0"/>
          <p:nvPr/>
        </p:nvPicPr>
        <p:blipFill rotWithShape="1">
          <a:blip r:embed="rId3">
            <a:alphaModFix/>
          </a:blip>
          <a:srcRect b="4169" l="0" r="0" t="52760"/>
          <a:stretch/>
        </p:blipFill>
        <p:spPr>
          <a:xfrm>
            <a:off x="1588875" y="794325"/>
            <a:ext cx="5966250" cy="3327476"/>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4" name="Shape 2264"/>
        <p:cNvGrpSpPr/>
        <p:nvPr/>
      </p:nvGrpSpPr>
      <p:grpSpPr>
        <a:xfrm>
          <a:off x="0" y="0"/>
          <a:ext cx="0" cy="0"/>
          <a:chOff x="0" y="0"/>
          <a:chExt cx="0" cy="0"/>
        </a:xfrm>
      </p:grpSpPr>
      <p:sp>
        <p:nvSpPr>
          <p:cNvPr id="2265" name="Google Shape;2265;p12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are Equivalent Fractions?</a:t>
            </a:r>
            <a:endParaRPr/>
          </a:p>
        </p:txBody>
      </p:sp>
      <p:pic>
        <p:nvPicPr>
          <p:cNvPr id="2266" name="Google Shape;2266;p124"/>
          <p:cNvPicPr preferRelativeResize="0"/>
          <p:nvPr/>
        </p:nvPicPr>
        <p:blipFill rotWithShape="1">
          <a:blip r:embed="rId3">
            <a:alphaModFix/>
          </a:blip>
          <a:srcRect b="0" l="0" r="0" t="11047"/>
          <a:stretch/>
        </p:blipFill>
        <p:spPr>
          <a:xfrm>
            <a:off x="4556900" y="1289875"/>
            <a:ext cx="3151075" cy="3378825"/>
          </a:xfrm>
          <a:prstGeom prst="rect">
            <a:avLst/>
          </a:prstGeom>
          <a:noFill/>
          <a:ln>
            <a:noFill/>
          </a:ln>
        </p:spPr>
      </p:pic>
      <p:sp>
        <p:nvSpPr>
          <p:cNvPr id="2267" name="Google Shape;2267;p124"/>
          <p:cNvSpPr txBox="1"/>
          <p:nvPr/>
        </p:nvSpPr>
        <p:spPr>
          <a:xfrm>
            <a:off x="1030275" y="1462825"/>
            <a:ext cx="3334500" cy="27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Try finding the equivalent fractions.</a:t>
            </a:r>
            <a:endParaRPr>
              <a:solidFill>
                <a:schemeClr val="dk2"/>
              </a:solidFill>
              <a:latin typeface="Barlow"/>
              <a:ea typeface="Barlow"/>
              <a:cs typeface="Barlow"/>
              <a:sym typeface="Barlow"/>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1" name="Shape 2271"/>
        <p:cNvGrpSpPr/>
        <p:nvPr/>
      </p:nvGrpSpPr>
      <p:grpSpPr>
        <a:xfrm>
          <a:off x="0" y="0"/>
          <a:ext cx="0" cy="0"/>
          <a:chOff x="0" y="0"/>
          <a:chExt cx="0" cy="0"/>
        </a:xfrm>
      </p:grpSpPr>
      <p:sp>
        <p:nvSpPr>
          <p:cNvPr id="2272" name="Google Shape;2272;p12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Does it Mean to Simplify?</a:t>
            </a:r>
            <a:endParaRPr/>
          </a:p>
        </p:txBody>
      </p:sp>
      <p:sp>
        <p:nvSpPr>
          <p:cNvPr id="2273" name="Google Shape;2273;p125"/>
          <p:cNvSpPr txBox="1"/>
          <p:nvPr>
            <p:ph idx="1" type="body"/>
          </p:nvPr>
        </p:nvSpPr>
        <p:spPr>
          <a:xfrm>
            <a:off x="720000" y="1449325"/>
            <a:ext cx="7704000" cy="2380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500">
                <a:solidFill>
                  <a:srgbClr val="000000"/>
                </a:solidFill>
                <a:latin typeface="Barlow"/>
                <a:ea typeface="Barlow"/>
                <a:cs typeface="Barlow"/>
                <a:sym typeface="Barlow"/>
              </a:rPr>
              <a:t>Simplifying Fractions:</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Divide both the numerator and denominator by the </a:t>
            </a:r>
            <a:r>
              <a:rPr b="1" lang="en" sz="1500">
                <a:solidFill>
                  <a:srgbClr val="000000"/>
                </a:solidFill>
                <a:latin typeface="Barlow"/>
                <a:ea typeface="Barlow"/>
                <a:cs typeface="Barlow"/>
                <a:sym typeface="Barlow"/>
              </a:rPr>
              <a:t>Greatest Common Factor (GCF)</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Example:</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Arial"/>
              <a:buChar char="●"/>
            </a:pPr>
            <a:r>
              <a:rPr lang="en" sz="1500">
                <a:solidFill>
                  <a:srgbClr val="000000"/>
                </a:solidFill>
                <a:latin typeface="Barlow"/>
                <a:ea typeface="Barlow"/>
                <a:cs typeface="Barlow"/>
                <a:sym typeface="Barlow"/>
              </a:rPr>
              <a:t>6/12 → GCF = 6 → 6 ÷ 6 / 12 ÷ 6 = 1/2</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Goal: Get the </a:t>
            </a:r>
            <a:r>
              <a:rPr b="1" lang="en" sz="1500">
                <a:solidFill>
                  <a:srgbClr val="000000"/>
                </a:solidFill>
                <a:latin typeface="Barlow"/>
                <a:ea typeface="Barlow"/>
                <a:cs typeface="Barlow"/>
                <a:sym typeface="Barlow"/>
              </a:rPr>
              <a:t>lowest terms</a:t>
            </a:r>
            <a:r>
              <a:rPr lang="en" sz="1500">
                <a:solidFill>
                  <a:srgbClr val="000000"/>
                </a:solidFill>
                <a:latin typeface="Barlow"/>
                <a:ea typeface="Barlow"/>
                <a:cs typeface="Barlow"/>
                <a:sym typeface="Barlow"/>
              </a:rPr>
              <a:t>!</a:t>
            </a:r>
            <a:endParaRPr sz="150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7" name="Shape 2277"/>
        <p:cNvGrpSpPr/>
        <p:nvPr/>
      </p:nvGrpSpPr>
      <p:grpSpPr>
        <a:xfrm>
          <a:off x="0" y="0"/>
          <a:ext cx="0" cy="0"/>
          <a:chOff x="0" y="0"/>
          <a:chExt cx="0" cy="0"/>
        </a:xfrm>
      </p:grpSpPr>
      <p:sp>
        <p:nvSpPr>
          <p:cNvPr id="2278" name="Google Shape;2278;p12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How can we simplify?</a:t>
            </a:r>
            <a:endParaRPr/>
          </a:p>
        </p:txBody>
      </p:sp>
      <p:pic>
        <p:nvPicPr>
          <p:cNvPr id="2279" name="Google Shape;2279;p126"/>
          <p:cNvPicPr preferRelativeResize="0"/>
          <p:nvPr/>
        </p:nvPicPr>
        <p:blipFill rotWithShape="1">
          <a:blip r:embed="rId3">
            <a:alphaModFix/>
          </a:blip>
          <a:srcRect b="7347" l="0" r="0" t="0"/>
          <a:stretch/>
        </p:blipFill>
        <p:spPr>
          <a:xfrm>
            <a:off x="4577250" y="592875"/>
            <a:ext cx="3495675" cy="4198600"/>
          </a:xfrm>
          <a:prstGeom prst="rect">
            <a:avLst/>
          </a:prstGeom>
          <a:noFill/>
          <a:ln>
            <a:noFill/>
          </a:ln>
        </p:spPr>
      </p:pic>
      <p:sp>
        <p:nvSpPr>
          <p:cNvPr id="2280" name="Google Shape;2280;p126"/>
          <p:cNvSpPr txBox="1"/>
          <p:nvPr/>
        </p:nvSpPr>
        <p:spPr>
          <a:xfrm>
            <a:off x="857250" y="1738100"/>
            <a:ext cx="2650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We first need to </a:t>
            </a:r>
            <a:r>
              <a:rPr lang="en">
                <a:solidFill>
                  <a:schemeClr val="dk2"/>
                </a:solidFill>
                <a:latin typeface="Barlow"/>
                <a:ea typeface="Barlow"/>
                <a:cs typeface="Barlow"/>
                <a:sym typeface="Barlow"/>
              </a:rPr>
              <a:t>find</a:t>
            </a:r>
            <a:r>
              <a:rPr lang="en">
                <a:solidFill>
                  <a:schemeClr val="dk2"/>
                </a:solidFill>
                <a:latin typeface="Barlow"/>
                <a:ea typeface="Barlow"/>
                <a:cs typeface="Barlow"/>
                <a:sym typeface="Barlow"/>
              </a:rPr>
              <a:t> the factors (multiples) of the numerator and </a:t>
            </a:r>
            <a:r>
              <a:rPr lang="en">
                <a:solidFill>
                  <a:schemeClr val="dk2"/>
                </a:solidFill>
                <a:latin typeface="Barlow"/>
                <a:ea typeface="Barlow"/>
                <a:cs typeface="Barlow"/>
                <a:sym typeface="Barlow"/>
              </a:rPr>
              <a:t>denominator</a:t>
            </a:r>
            <a:r>
              <a:rPr lang="en">
                <a:solidFill>
                  <a:schemeClr val="dk2"/>
                </a:solidFill>
                <a:latin typeface="Barlow"/>
                <a:ea typeface="Barlow"/>
                <a:cs typeface="Barlow"/>
                <a:sym typeface="Barlow"/>
              </a:rPr>
              <a:t>. We can do this by using a t-chart like the one here.</a:t>
            </a:r>
            <a:endParaRPr>
              <a:solidFill>
                <a:schemeClr val="dk2"/>
              </a:solidFill>
              <a:latin typeface="Barlow"/>
              <a:ea typeface="Barlow"/>
              <a:cs typeface="Barlow"/>
              <a:sym typeface="Barlow"/>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4" name="Shape 2284"/>
        <p:cNvGrpSpPr/>
        <p:nvPr/>
      </p:nvGrpSpPr>
      <p:grpSpPr>
        <a:xfrm>
          <a:off x="0" y="0"/>
          <a:ext cx="0" cy="0"/>
          <a:chOff x="0" y="0"/>
          <a:chExt cx="0" cy="0"/>
        </a:xfrm>
      </p:grpSpPr>
      <p:sp>
        <p:nvSpPr>
          <p:cNvPr id="2285" name="Google Shape;2285;p12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286" name="Google Shape;2286;p127"/>
          <p:cNvSpPr txBox="1"/>
          <p:nvPr>
            <p:ph idx="1" type="body"/>
          </p:nvPr>
        </p:nvSpPr>
        <p:spPr>
          <a:xfrm>
            <a:off x="720000" y="1449325"/>
            <a:ext cx="2693400" cy="193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a:t>
            </a:r>
            <a:r>
              <a:rPr lang="en"/>
              <a:t>the</a:t>
            </a:r>
            <a:r>
              <a:rPr lang="en"/>
              <a:t> assigned worksheet on the LCM and GCF for tomorrow!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Good luck :)</a:t>
            </a:r>
            <a:endParaRPr/>
          </a:p>
          <a:p>
            <a:pPr indent="0" lvl="0" marL="0" rtl="0" algn="l">
              <a:spcBef>
                <a:spcPts val="0"/>
              </a:spcBef>
              <a:spcAft>
                <a:spcPts val="0"/>
              </a:spcAft>
              <a:buNone/>
            </a:pPr>
            <a:r>
              <a:t/>
            </a:r>
            <a:endParaRPr/>
          </a:p>
        </p:txBody>
      </p:sp>
      <p:pic>
        <p:nvPicPr>
          <p:cNvPr id="2287" name="Google Shape;2287;p127">
            <a:hlinkClick r:id="rId3"/>
          </p:cNvPr>
          <p:cNvPicPr preferRelativeResize="0"/>
          <p:nvPr/>
        </p:nvPicPr>
        <p:blipFill>
          <a:blip r:embed="rId4">
            <a:alphaModFix/>
          </a:blip>
          <a:stretch>
            <a:fillRect/>
          </a:stretch>
        </p:blipFill>
        <p:spPr>
          <a:xfrm>
            <a:off x="4493825" y="807175"/>
            <a:ext cx="3123933" cy="3548826"/>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1" name="Shape 2291"/>
        <p:cNvGrpSpPr/>
        <p:nvPr/>
      </p:nvGrpSpPr>
      <p:grpSpPr>
        <a:xfrm>
          <a:off x="0" y="0"/>
          <a:ext cx="0" cy="0"/>
          <a:chOff x="0" y="0"/>
          <a:chExt cx="0" cy="0"/>
        </a:xfrm>
      </p:grpSpPr>
      <p:sp>
        <p:nvSpPr>
          <p:cNvPr id="2292" name="Google Shape;2292;p128"/>
          <p:cNvSpPr txBox="1"/>
          <p:nvPr>
            <p:ph type="title"/>
          </p:nvPr>
        </p:nvSpPr>
        <p:spPr>
          <a:xfrm>
            <a:off x="2228250" y="23336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Conversions</a:t>
            </a:r>
            <a:endParaRPr/>
          </a:p>
        </p:txBody>
      </p:sp>
      <p:sp>
        <p:nvSpPr>
          <p:cNvPr id="2293" name="Google Shape;2293;p128"/>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2294" name="Google Shape;2294;p128"/>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lnSpc>
                <a:spcPct val="115000"/>
              </a:lnSpc>
              <a:spcBef>
                <a:spcPts val="1200"/>
              </a:spcBef>
              <a:spcAft>
                <a:spcPts val="1200"/>
              </a:spcAft>
              <a:buNone/>
            </a:pPr>
            <a:r>
              <a:rPr lang="en" sz="1100">
                <a:solidFill>
                  <a:srgbClr val="000000"/>
                </a:solidFill>
                <a:latin typeface="Barlow"/>
                <a:ea typeface="Barlow"/>
                <a:cs typeface="Barlow"/>
                <a:sym typeface="Barlow"/>
              </a:rPr>
              <a:t>🎯 </a:t>
            </a:r>
            <a:r>
              <a:rPr i="1" lang="en" sz="1100">
                <a:solidFill>
                  <a:srgbClr val="000000"/>
                </a:solidFill>
                <a:latin typeface="Barlow"/>
                <a:ea typeface="Barlow"/>
                <a:cs typeface="Barlow"/>
                <a:sym typeface="Barlow"/>
              </a:rPr>
              <a:t>Learning Goal:</a:t>
            </a:r>
            <a:br>
              <a:rPr i="1" lang="en" sz="1100">
                <a:solidFill>
                  <a:srgbClr val="000000"/>
                </a:solidFill>
                <a:latin typeface="Barlow"/>
                <a:ea typeface="Barlow"/>
                <a:cs typeface="Barlow"/>
                <a:sym typeface="Barlow"/>
              </a:rPr>
            </a:br>
            <a:r>
              <a:rPr lang="en" sz="1100">
                <a:solidFill>
                  <a:srgbClr val="000000"/>
                </a:solidFill>
                <a:latin typeface="Barlow"/>
                <a:ea typeface="Barlow"/>
                <a:cs typeface="Barlow"/>
                <a:sym typeface="Barlow"/>
              </a:rPr>
              <a:t> We will learn how to convert fractions into </a:t>
            </a:r>
            <a:r>
              <a:rPr b="1" lang="en" sz="1100">
                <a:solidFill>
                  <a:srgbClr val="000000"/>
                </a:solidFill>
                <a:latin typeface="Barlow"/>
                <a:ea typeface="Barlow"/>
                <a:cs typeface="Barlow"/>
                <a:sym typeface="Barlow"/>
              </a:rPr>
              <a:t>decimals</a:t>
            </a:r>
            <a:r>
              <a:rPr lang="en" sz="1100">
                <a:solidFill>
                  <a:srgbClr val="000000"/>
                </a:solidFill>
                <a:latin typeface="Barlow"/>
                <a:ea typeface="Barlow"/>
                <a:cs typeface="Barlow"/>
                <a:sym typeface="Barlow"/>
              </a:rPr>
              <a:t> and </a:t>
            </a:r>
            <a:r>
              <a:rPr b="1" lang="en" sz="1100">
                <a:solidFill>
                  <a:srgbClr val="000000"/>
                </a:solidFill>
                <a:latin typeface="Barlow"/>
                <a:ea typeface="Barlow"/>
                <a:cs typeface="Barlow"/>
                <a:sym typeface="Barlow"/>
              </a:rPr>
              <a:t>percentages</a:t>
            </a:r>
            <a:r>
              <a:rPr lang="en" sz="1100">
                <a:solidFill>
                  <a:srgbClr val="000000"/>
                </a:solidFill>
                <a:latin typeface="Barlow"/>
                <a:ea typeface="Barlow"/>
                <a:cs typeface="Barlow"/>
                <a:sym typeface="Barlow"/>
              </a:rPr>
              <a:t> using division and multiplication!</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8" name="Shape 2298"/>
        <p:cNvGrpSpPr/>
        <p:nvPr/>
      </p:nvGrpSpPr>
      <p:grpSpPr>
        <a:xfrm>
          <a:off x="0" y="0"/>
          <a:ext cx="0" cy="0"/>
          <a:chOff x="0" y="0"/>
          <a:chExt cx="0" cy="0"/>
        </a:xfrm>
      </p:grpSpPr>
      <p:sp>
        <p:nvSpPr>
          <p:cNvPr id="2299" name="Google Shape;2299;p12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Math Caps!</a:t>
            </a:r>
            <a:endParaRPr/>
          </a:p>
        </p:txBody>
      </p:sp>
      <p:pic>
        <p:nvPicPr>
          <p:cNvPr id="2300" name="Google Shape;2300;p129"/>
          <p:cNvPicPr preferRelativeResize="0"/>
          <p:nvPr/>
        </p:nvPicPr>
        <p:blipFill>
          <a:blip r:embed="rId3">
            <a:alphaModFix/>
          </a:blip>
          <a:stretch>
            <a:fillRect/>
          </a:stretch>
        </p:blipFill>
        <p:spPr>
          <a:xfrm>
            <a:off x="3353325" y="915350"/>
            <a:ext cx="4731767" cy="3548825"/>
          </a:xfrm>
          <a:prstGeom prst="rect">
            <a:avLst/>
          </a:prstGeom>
          <a:noFill/>
          <a:ln>
            <a:noFill/>
          </a:ln>
        </p:spPr>
      </p:pic>
      <p:sp>
        <p:nvSpPr>
          <p:cNvPr id="2301" name="Google Shape;2301;p129"/>
          <p:cNvSpPr txBox="1"/>
          <p:nvPr/>
        </p:nvSpPr>
        <p:spPr>
          <a:xfrm>
            <a:off x="872975" y="1690900"/>
            <a:ext cx="22572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 How do fractions and percentages help us understand parts of a whole?</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 Share ideas with a partner or group</a:t>
            </a:r>
            <a:endParaRPr>
              <a:solidFill>
                <a:schemeClr val="dk2"/>
              </a:solidFill>
              <a:latin typeface="Barlow"/>
              <a:ea typeface="Barlow"/>
              <a:cs typeface="Barlow"/>
              <a:sym typeface="Barlow"/>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5" name="Shape 2305"/>
        <p:cNvGrpSpPr/>
        <p:nvPr/>
      </p:nvGrpSpPr>
      <p:grpSpPr>
        <a:xfrm>
          <a:off x="0" y="0"/>
          <a:ext cx="0" cy="0"/>
          <a:chOff x="0" y="0"/>
          <a:chExt cx="0" cy="0"/>
        </a:xfrm>
      </p:grpSpPr>
      <p:sp>
        <p:nvSpPr>
          <p:cNvPr id="2306" name="Google Shape;2306;p13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Review: </a:t>
            </a:r>
            <a:r>
              <a:rPr lang="en"/>
              <a:t>Converting</a:t>
            </a:r>
            <a:r>
              <a:rPr lang="en"/>
              <a:t> Fractions</a:t>
            </a:r>
            <a:endParaRPr/>
          </a:p>
        </p:txBody>
      </p:sp>
      <p:pic>
        <p:nvPicPr>
          <p:cNvPr id="2307" name="Google Shape;2307;p130"/>
          <p:cNvPicPr preferRelativeResize="0"/>
          <p:nvPr/>
        </p:nvPicPr>
        <p:blipFill>
          <a:blip r:embed="rId3">
            <a:alphaModFix/>
          </a:blip>
          <a:stretch>
            <a:fillRect/>
          </a:stretch>
        </p:blipFill>
        <p:spPr>
          <a:xfrm>
            <a:off x="720000" y="1613863"/>
            <a:ext cx="7704000" cy="2031136"/>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1" name="Shape 2311"/>
        <p:cNvGrpSpPr/>
        <p:nvPr/>
      </p:nvGrpSpPr>
      <p:grpSpPr>
        <a:xfrm>
          <a:off x="0" y="0"/>
          <a:ext cx="0" cy="0"/>
          <a:chOff x="0" y="0"/>
          <a:chExt cx="0" cy="0"/>
        </a:xfrm>
      </p:grpSpPr>
      <p:sp>
        <p:nvSpPr>
          <p:cNvPr id="2312" name="Google Shape;2312;p13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Fractions → Decimals</a:t>
            </a:r>
            <a:endParaRPr/>
          </a:p>
        </p:txBody>
      </p:sp>
      <p:sp>
        <p:nvSpPr>
          <p:cNvPr id="2313" name="Google Shape;2313;p131"/>
          <p:cNvSpPr txBox="1"/>
          <p:nvPr>
            <p:ph idx="1" type="body"/>
          </p:nvPr>
        </p:nvSpPr>
        <p:spPr>
          <a:xfrm>
            <a:off x="720000" y="1449325"/>
            <a:ext cx="7704000" cy="27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000000"/>
                </a:solidFill>
                <a:latin typeface="Barlow"/>
                <a:ea typeface="Barlow"/>
                <a:cs typeface="Barlow"/>
                <a:sym typeface="Barlow"/>
              </a:rPr>
              <a:t>How do we convert a fraction to a decimal?</a:t>
            </a:r>
            <a:endParaRPr b="1"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 Divide the numerator by the denominator.</a:t>
            </a:r>
            <a:endParaRPr sz="1500">
              <a:solidFill>
                <a:srgbClr val="000000"/>
              </a:solidFill>
              <a:latin typeface="Barlow"/>
              <a:ea typeface="Barlow"/>
              <a:cs typeface="Barlow"/>
              <a:sym typeface="Barlow"/>
            </a:endParaRPr>
          </a:p>
          <a:p>
            <a:pPr indent="0" lvl="0" marL="0" rtl="0" algn="l">
              <a:spcBef>
                <a:spcPts val="0"/>
              </a:spcBef>
              <a:spcAft>
                <a:spcPts val="0"/>
              </a:spcAft>
              <a:buNone/>
            </a:pPr>
            <a:r>
              <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 Example:</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3/4 = 3 ÷ 4 = 0.75</a:t>
            </a:r>
            <a:endParaRPr sz="1500">
              <a:solidFill>
                <a:srgbClr val="000000"/>
              </a:solidFill>
              <a:latin typeface="Barlow"/>
              <a:ea typeface="Barlow"/>
              <a:cs typeface="Barlow"/>
              <a:sym typeface="Barlow"/>
            </a:endParaRPr>
          </a:p>
          <a:p>
            <a:pPr indent="0" lvl="0" marL="0" rtl="0" algn="l">
              <a:spcBef>
                <a:spcPts val="0"/>
              </a:spcBef>
              <a:spcAft>
                <a:spcPts val="0"/>
              </a:spcAft>
              <a:buNone/>
            </a:pPr>
            <a:r>
              <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 Use long division if needed!</a:t>
            </a:r>
            <a:endParaRPr sz="1500"/>
          </a:p>
        </p:txBody>
      </p:sp>
      <p:pic>
        <p:nvPicPr>
          <p:cNvPr id="2314" name="Google Shape;2314;p131"/>
          <p:cNvPicPr preferRelativeResize="0"/>
          <p:nvPr/>
        </p:nvPicPr>
        <p:blipFill rotWithShape="1">
          <a:blip r:embed="rId3">
            <a:alphaModFix/>
          </a:blip>
          <a:srcRect b="0" l="0" r="0" t="13171"/>
          <a:stretch/>
        </p:blipFill>
        <p:spPr>
          <a:xfrm>
            <a:off x="5049000" y="991025"/>
            <a:ext cx="3375001" cy="3526249"/>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8" name="Shape 2318"/>
        <p:cNvGrpSpPr/>
        <p:nvPr/>
      </p:nvGrpSpPr>
      <p:grpSpPr>
        <a:xfrm>
          <a:off x="0" y="0"/>
          <a:ext cx="0" cy="0"/>
          <a:chOff x="0" y="0"/>
          <a:chExt cx="0" cy="0"/>
        </a:xfrm>
      </p:grpSpPr>
      <p:sp>
        <p:nvSpPr>
          <p:cNvPr id="2319" name="Google Shape;2319;p13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Break it Down</a:t>
            </a:r>
            <a:endParaRPr/>
          </a:p>
        </p:txBody>
      </p:sp>
      <p:sp>
        <p:nvSpPr>
          <p:cNvPr id="2320" name="Google Shape;2320;p132"/>
          <p:cNvSpPr txBox="1"/>
          <p:nvPr>
            <p:ph idx="1" type="body"/>
          </p:nvPr>
        </p:nvSpPr>
        <p:spPr>
          <a:xfrm>
            <a:off x="720000" y="1449325"/>
            <a:ext cx="7915500" cy="29706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500">
                <a:solidFill>
                  <a:srgbClr val="0000FF"/>
                </a:solidFill>
                <a:latin typeface="Barlow"/>
                <a:ea typeface="Barlow"/>
                <a:cs typeface="Barlow"/>
                <a:sym typeface="Barlow"/>
              </a:rPr>
              <a:t>What Is 3/4 As a Decimal?</a:t>
            </a:r>
            <a:endParaRPr b="1" sz="1500">
              <a:solidFill>
                <a:srgbClr val="0000FF"/>
              </a:solidFill>
              <a:latin typeface="Barlow"/>
              <a:ea typeface="Barlow"/>
              <a:cs typeface="Barlow"/>
              <a:sym typeface="Barlow"/>
            </a:endParaRPr>
          </a:p>
          <a:p>
            <a:pPr indent="0" lvl="0" marL="0" rtl="0" algn="l">
              <a:lnSpc>
                <a:spcPct val="115000"/>
              </a:lnSpc>
              <a:spcBef>
                <a:spcPts val="1400"/>
              </a:spcBef>
              <a:spcAft>
                <a:spcPts val="0"/>
              </a:spcAft>
              <a:buNone/>
            </a:pPr>
            <a:r>
              <a:rPr lang="en" sz="1500">
                <a:solidFill>
                  <a:srgbClr val="000000"/>
                </a:solidFill>
                <a:latin typeface="Barlow"/>
                <a:ea typeface="Barlow"/>
                <a:cs typeface="Barlow"/>
                <a:sym typeface="Barlow"/>
              </a:rPr>
              <a:t>The word "Decimal" is derived from the Latin word </a:t>
            </a:r>
            <a:r>
              <a:rPr b="1" lang="en" sz="1500">
                <a:solidFill>
                  <a:srgbClr val="000000"/>
                </a:solidFill>
                <a:latin typeface="Barlow"/>
                <a:ea typeface="Barlow"/>
                <a:cs typeface="Barlow"/>
                <a:sym typeface="Barlow"/>
              </a:rPr>
              <a:t>Decimus </a:t>
            </a:r>
            <a:r>
              <a:rPr lang="en" sz="1500">
                <a:solidFill>
                  <a:srgbClr val="000000"/>
                </a:solidFill>
                <a:latin typeface="Barlow"/>
                <a:ea typeface="Barlow"/>
                <a:cs typeface="Barlow"/>
                <a:sym typeface="Barlow"/>
              </a:rPr>
              <a:t>which means one-tenth. The decimal system has base 10</a:t>
            </a: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1/10 as a decimal means 0.1 and 1/100 represents 0.01</a:t>
            </a: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When we convert a fraction into decimal form, we convert it into a number that has a denominator 1. So, the numerator takes a form that has a decimal point in it.</a:t>
            </a:r>
            <a:endParaRPr sz="1500">
              <a:solidFill>
                <a:srgbClr val="000000"/>
              </a:solidFill>
              <a:latin typeface="Barlow"/>
              <a:ea typeface="Barlow"/>
              <a:cs typeface="Barlow"/>
              <a:sym typeface="Barlow"/>
            </a:endParaRPr>
          </a:p>
          <a:p>
            <a:pPr indent="0" lvl="0" marL="25400" marR="25400" rtl="0" algn="l">
              <a:lnSpc>
                <a:spcPct val="115000"/>
              </a:lnSpc>
              <a:spcBef>
                <a:spcPts val="1200"/>
              </a:spcBef>
              <a:spcAft>
                <a:spcPts val="0"/>
              </a:spcAft>
              <a:buNone/>
            </a:pPr>
            <a:r>
              <a:rPr lang="en" sz="1500">
                <a:solidFill>
                  <a:srgbClr val="000000"/>
                </a:solidFill>
                <a:latin typeface="Barlow"/>
                <a:ea typeface="Barlow"/>
                <a:cs typeface="Barlow"/>
                <a:sym typeface="Barlow"/>
              </a:rPr>
              <a:t>The decimal form of </a:t>
            </a:r>
            <a:endParaRPr sz="1500">
              <a:solidFill>
                <a:srgbClr val="000000"/>
              </a:solidFill>
              <a:latin typeface="Barlow"/>
              <a:ea typeface="Barlow"/>
              <a:cs typeface="Barlow"/>
              <a:sym typeface="Barlow"/>
            </a:endParaRPr>
          </a:p>
          <a:p>
            <a:pPr indent="0" lvl="0" marL="25400" marR="25400" rtl="0" algn="l">
              <a:lnSpc>
                <a:spcPct val="115000"/>
              </a:lnSpc>
              <a:spcBef>
                <a:spcPts val="1200"/>
              </a:spcBef>
              <a:spcAft>
                <a:spcPts val="0"/>
              </a:spcAft>
              <a:buNone/>
            </a:pPr>
            <a:r>
              <a:rPr lang="en" sz="1500">
                <a:solidFill>
                  <a:srgbClr val="000000"/>
                </a:solidFill>
                <a:latin typeface="Barlow"/>
                <a:ea typeface="Barlow"/>
                <a:cs typeface="Barlow"/>
                <a:sym typeface="Barlow"/>
              </a:rPr>
              <a:t>¾  is 0.75</a:t>
            </a: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4" name="Shape 2324"/>
        <p:cNvGrpSpPr/>
        <p:nvPr/>
      </p:nvGrpSpPr>
      <p:grpSpPr>
        <a:xfrm>
          <a:off x="0" y="0"/>
          <a:ext cx="0" cy="0"/>
          <a:chOff x="0" y="0"/>
          <a:chExt cx="0" cy="0"/>
        </a:xfrm>
      </p:grpSpPr>
      <p:sp>
        <p:nvSpPr>
          <p:cNvPr id="2325" name="Google Shape;2325;p133"/>
          <p:cNvSpPr txBox="1"/>
          <p:nvPr>
            <p:ph type="title"/>
          </p:nvPr>
        </p:nvSpPr>
        <p:spPr>
          <a:xfrm>
            <a:off x="456150" y="578575"/>
            <a:ext cx="3138000" cy="48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Let’s Visualize It</a:t>
            </a:r>
            <a:endParaRPr/>
          </a:p>
        </p:txBody>
      </p:sp>
      <p:pic>
        <p:nvPicPr>
          <p:cNvPr id="2326" name="Google Shape;2326;p133"/>
          <p:cNvPicPr preferRelativeResize="0"/>
          <p:nvPr/>
        </p:nvPicPr>
        <p:blipFill>
          <a:blip r:embed="rId3">
            <a:alphaModFix/>
          </a:blip>
          <a:stretch>
            <a:fillRect/>
          </a:stretch>
        </p:blipFill>
        <p:spPr>
          <a:xfrm>
            <a:off x="2732025" y="1119825"/>
            <a:ext cx="5880909" cy="354882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0" name="Shape 2330"/>
        <p:cNvGrpSpPr/>
        <p:nvPr/>
      </p:nvGrpSpPr>
      <p:grpSpPr>
        <a:xfrm>
          <a:off x="0" y="0"/>
          <a:ext cx="0" cy="0"/>
          <a:chOff x="0" y="0"/>
          <a:chExt cx="0" cy="0"/>
        </a:xfrm>
      </p:grpSpPr>
      <p:sp>
        <p:nvSpPr>
          <p:cNvPr id="2331" name="Google Shape;2331;p13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So, how do we change ¾ as a decimal?</a:t>
            </a:r>
            <a:endParaRPr/>
          </a:p>
        </p:txBody>
      </p:sp>
      <p:sp>
        <p:nvSpPr>
          <p:cNvPr id="2332" name="Google Shape;2332;p134"/>
          <p:cNvSpPr txBox="1"/>
          <p:nvPr>
            <p:ph idx="1" type="body"/>
          </p:nvPr>
        </p:nvSpPr>
        <p:spPr>
          <a:xfrm>
            <a:off x="720000" y="1449325"/>
            <a:ext cx="2134800" cy="3206700"/>
          </a:xfrm>
          <a:prstGeom prst="rect">
            <a:avLst/>
          </a:prstGeom>
        </p:spPr>
        <p:txBody>
          <a:bodyPr anchorCtr="0" anchor="t" bIns="91425" lIns="91425" spcFirstLastPara="1" rIns="91425" wrap="square" tIns="91425">
            <a:noAutofit/>
          </a:bodyPr>
          <a:lstStyle/>
          <a:p>
            <a:pPr indent="0" lvl="0" marL="25400" marR="25400" rtl="0" algn="l">
              <a:lnSpc>
                <a:spcPct val="115000"/>
              </a:lnSpc>
              <a:spcBef>
                <a:spcPts val="0"/>
              </a:spcBef>
              <a:spcAft>
                <a:spcPts val="0"/>
              </a:spcAft>
              <a:buNone/>
            </a:pPr>
            <a:r>
              <a:rPr lang="en" sz="1100">
                <a:solidFill>
                  <a:srgbClr val="000000"/>
                </a:solidFill>
                <a:latin typeface="Barlow"/>
                <a:ea typeface="Barlow"/>
                <a:cs typeface="Barlow"/>
                <a:sym typeface="Barlow"/>
              </a:rPr>
              <a:t>The fraction ¾ can be converted to a form with denominator 1 by finding its decimal form.</a:t>
            </a:r>
            <a:endParaRPr sz="11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100">
                <a:solidFill>
                  <a:srgbClr val="000000"/>
                </a:solidFill>
                <a:latin typeface="Barlow"/>
                <a:ea typeface="Barlow"/>
                <a:cs typeface="Barlow"/>
                <a:sym typeface="Barlow"/>
              </a:rPr>
              <a:t>Method 1: Long Division</a:t>
            </a:r>
            <a:endParaRPr sz="1100">
              <a:solidFill>
                <a:srgbClr val="000000"/>
              </a:solidFill>
              <a:latin typeface="Barlow"/>
              <a:ea typeface="Barlow"/>
              <a:cs typeface="Barlow"/>
              <a:sym typeface="Barlow"/>
            </a:endParaRPr>
          </a:p>
          <a:p>
            <a:pPr indent="0" lvl="0" marL="0" rtl="0" algn="l">
              <a:spcBef>
                <a:spcPts val="1200"/>
              </a:spcBef>
              <a:spcAft>
                <a:spcPts val="0"/>
              </a:spcAft>
              <a:buNone/>
            </a:pPr>
            <a:r>
              <a:t/>
            </a:r>
            <a:endParaRPr/>
          </a:p>
        </p:txBody>
      </p:sp>
      <p:pic>
        <p:nvPicPr>
          <p:cNvPr id="2333" name="Google Shape;2333;p134"/>
          <p:cNvPicPr preferRelativeResize="0"/>
          <p:nvPr/>
        </p:nvPicPr>
        <p:blipFill>
          <a:blip r:embed="rId3">
            <a:alphaModFix/>
          </a:blip>
          <a:stretch>
            <a:fillRect/>
          </a:stretch>
        </p:blipFill>
        <p:spPr>
          <a:xfrm>
            <a:off x="2708350" y="2157950"/>
            <a:ext cx="5984400" cy="1938608"/>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7" name="Shape 2337"/>
        <p:cNvGrpSpPr/>
        <p:nvPr/>
      </p:nvGrpSpPr>
      <p:grpSpPr>
        <a:xfrm>
          <a:off x="0" y="0"/>
          <a:ext cx="0" cy="0"/>
          <a:chOff x="0" y="0"/>
          <a:chExt cx="0" cy="0"/>
        </a:xfrm>
      </p:grpSpPr>
      <p:pic>
        <p:nvPicPr>
          <p:cNvPr id="2338" name="Google Shape;2338;p135"/>
          <p:cNvPicPr preferRelativeResize="0"/>
          <p:nvPr/>
        </p:nvPicPr>
        <p:blipFill>
          <a:blip r:embed="rId3">
            <a:alphaModFix/>
          </a:blip>
          <a:stretch>
            <a:fillRect/>
          </a:stretch>
        </p:blipFill>
        <p:spPr>
          <a:xfrm>
            <a:off x="1599500" y="915275"/>
            <a:ext cx="6972300" cy="2533650"/>
          </a:xfrm>
          <a:prstGeom prst="rect">
            <a:avLst/>
          </a:prstGeom>
          <a:noFill/>
          <a:ln>
            <a:noFill/>
          </a:ln>
        </p:spPr>
      </p:pic>
      <p:sp>
        <p:nvSpPr>
          <p:cNvPr id="2339" name="Google Shape;2339;p135"/>
          <p:cNvSpPr txBox="1"/>
          <p:nvPr/>
        </p:nvSpPr>
        <p:spPr>
          <a:xfrm>
            <a:off x="888700" y="3767175"/>
            <a:ext cx="453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We add a decimal point, then a 0 so we can keep going until the remainder is 0.</a:t>
            </a:r>
            <a:endParaRPr>
              <a:solidFill>
                <a:schemeClr val="dk2"/>
              </a:solidFill>
              <a:latin typeface="Barlow"/>
              <a:ea typeface="Barlow"/>
              <a:cs typeface="Barlow"/>
              <a:sym typeface="Barlow"/>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3" name="Shape 2343"/>
        <p:cNvGrpSpPr/>
        <p:nvPr/>
      </p:nvGrpSpPr>
      <p:grpSpPr>
        <a:xfrm>
          <a:off x="0" y="0"/>
          <a:ext cx="0" cy="0"/>
          <a:chOff x="0" y="0"/>
          <a:chExt cx="0" cy="0"/>
        </a:xfrm>
      </p:grpSpPr>
      <p:pic>
        <p:nvPicPr>
          <p:cNvPr id="2344" name="Google Shape;2344;p136"/>
          <p:cNvPicPr preferRelativeResize="0"/>
          <p:nvPr/>
        </p:nvPicPr>
        <p:blipFill>
          <a:blip r:embed="rId3">
            <a:alphaModFix/>
          </a:blip>
          <a:stretch>
            <a:fillRect/>
          </a:stretch>
        </p:blipFill>
        <p:spPr>
          <a:xfrm>
            <a:off x="844500" y="993925"/>
            <a:ext cx="7162800" cy="332422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8" name="Shape 2348"/>
        <p:cNvGrpSpPr/>
        <p:nvPr/>
      </p:nvGrpSpPr>
      <p:grpSpPr>
        <a:xfrm>
          <a:off x="0" y="0"/>
          <a:ext cx="0" cy="0"/>
          <a:chOff x="0" y="0"/>
          <a:chExt cx="0" cy="0"/>
        </a:xfrm>
      </p:grpSpPr>
      <p:sp>
        <p:nvSpPr>
          <p:cNvPr id="2349" name="Google Shape;2349;p13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We stop dividing when our remainder is 0.</a:t>
            </a:r>
            <a:endParaRPr/>
          </a:p>
        </p:txBody>
      </p:sp>
      <p:pic>
        <p:nvPicPr>
          <p:cNvPr id="2350" name="Google Shape;2350;p137"/>
          <p:cNvPicPr preferRelativeResize="0"/>
          <p:nvPr/>
        </p:nvPicPr>
        <p:blipFill>
          <a:blip r:embed="rId3">
            <a:alphaModFix/>
          </a:blip>
          <a:stretch>
            <a:fillRect/>
          </a:stretch>
        </p:blipFill>
        <p:spPr>
          <a:xfrm>
            <a:off x="1717475" y="1693950"/>
            <a:ext cx="6191250" cy="258127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4" name="Shape 2354"/>
        <p:cNvGrpSpPr/>
        <p:nvPr/>
      </p:nvGrpSpPr>
      <p:grpSpPr>
        <a:xfrm>
          <a:off x="0" y="0"/>
          <a:ext cx="0" cy="0"/>
          <a:chOff x="0" y="0"/>
          <a:chExt cx="0" cy="0"/>
        </a:xfrm>
      </p:grpSpPr>
      <p:sp>
        <p:nvSpPr>
          <p:cNvPr id="2355" name="Google Shape;2355;p13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Decimals → Fractions</a:t>
            </a:r>
            <a:endParaRPr/>
          </a:p>
        </p:txBody>
      </p:sp>
      <p:sp>
        <p:nvSpPr>
          <p:cNvPr id="2356" name="Google Shape;2356;p138"/>
          <p:cNvSpPr txBox="1"/>
          <p:nvPr/>
        </p:nvSpPr>
        <p:spPr>
          <a:xfrm>
            <a:off x="720000" y="1863950"/>
            <a:ext cx="22449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But what if we have decimals and need a fraction?</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First, we need to remember </a:t>
            </a:r>
            <a:r>
              <a:rPr b="1" lang="en">
                <a:solidFill>
                  <a:schemeClr val="dk2"/>
                </a:solidFill>
                <a:latin typeface="Barlow"/>
                <a:ea typeface="Barlow"/>
                <a:cs typeface="Barlow"/>
                <a:sym typeface="Barlow"/>
              </a:rPr>
              <a:t>place value.</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This will help us when we write </a:t>
            </a:r>
            <a:r>
              <a:rPr lang="en">
                <a:solidFill>
                  <a:schemeClr val="dk2"/>
                </a:solidFill>
                <a:latin typeface="Barlow"/>
                <a:ea typeface="Barlow"/>
                <a:cs typeface="Barlow"/>
                <a:sym typeface="Barlow"/>
              </a:rPr>
              <a:t>out</a:t>
            </a:r>
            <a:r>
              <a:rPr lang="en">
                <a:solidFill>
                  <a:schemeClr val="dk2"/>
                </a:solidFill>
                <a:latin typeface="Barlow"/>
                <a:ea typeface="Barlow"/>
                <a:cs typeface="Barlow"/>
                <a:sym typeface="Barlow"/>
              </a:rPr>
              <a:t> the fractions.</a:t>
            </a:r>
            <a:endParaRPr>
              <a:solidFill>
                <a:schemeClr val="dk2"/>
              </a:solidFill>
              <a:latin typeface="Barlow"/>
              <a:ea typeface="Barlow"/>
              <a:cs typeface="Barlow"/>
              <a:sym typeface="Barlow"/>
            </a:endParaRPr>
          </a:p>
        </p:txBody>
      </p:sp>
      <p:pic>
        <p:nvPicPr>
          <p:cNvPr id="2357" name="Google Shape;2357;p138"/>
          <p:cNvPicPr preferRelativeResize="0"/>
          <p:nvPr/>
        </p:nvPicPr>
        <p:blipFill>
          <a:blip r:embed="rId3">
            <a:alphaModFix/>
          </a:blip>
          <a:stretch>
            <a:fillRect/>
          </a:stretch>
        </p:blipFill>
        <p:spPr>
          <a:xfrm>
            <a:off x="3482565" y="1376325"/>
            <a:ext cx="5073035" cy="333950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1" name="Shape 2361"/>
        <p:cNvGrpSpPr/>
        <p:nvPr/>
      </p:nvGrpSpPr>
      <p:grpSpPr>
        <a:xfrm>
          <a:off x="0" y="0"/>
          <a:ext cx="0" cy="0"/>
          <a:chOff x="0" y="0"/>
          <a:chExt cx="0" cy="0"/>
        </a:xfrm>
      </p:grpSpPr>
      <p:sp>
        <p:nvSpPr>
          <p:cNvPr id="2362" name="Google Shape;2362;p13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a:t>
            </a:r>
            <a:endParaRPr/>
          </a:p>
        </p:txBody>
      </p:sp>
      <p:sp>
        <p:nvSpPr>
          <p:cNvPr id="2363" name="Google Shape;2363;p139"/>
          <p:cNvSpPr txBox="1"/>
          <p:nvPr>
            <p:ph idx="1" type="body"/>
          </p:nvPr>
        </p:nvSpPr>
        <p:spPr>
          <a:xfrm>
            <a:off x="720000" y="1449325"/>
            <a:ext cx="18519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need to convert 0.25 into a fraction.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Looking at </a:t>
            </a:r>
            <a:r>
              <a:rPr b="1" lang="en">
                <a:latin typeface="Barlow"/>
                <a:ea typeface="Barlow"/>
                <a:cs typeface="Barlow"/>
                <a:sym typeface="Barlow"/>
              </a:rPr>
              <a:t>place value, </a:t>
            </a:r>
            <a:r>
              <a:rPr lang="en"/>
              <a:t>we need to make the denominator 100.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364" name="Google Shape;2364;p139"/>
          <p:cNvPicPr preferRelativeResize="0"/>
          <p:nvPr/>
        </p:nvPicPr>
        <p:blipFill>
          <a:blip r:embed="rId3">
            <a:alphaModFix/>
          </a:blip>
          <a:stretch>
            <a:fillRect/>
          </a:stretch>
        </p:blipFill>
        <p:spPr>
          <a:xfrm>
            <a:off x="4915450" y="860975"/>
            <a:ext cx="2887300" cy="359042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8" name="Shape 2368"/>
        <p:cNvGrpSpPr/>
        <p:nvPr/>
      </p:nvGrpSpPr>
      <p:grpSpPr>
        <a:xfrm>
          <a:off x="0" y="0"/>
          <a:ext cx="0" cy="0"/>
          <a:chOff x="0" y="0"/>
          <a:chExt cx="0" cy="0"/>
        </a:xfrm>
      </p:grpSpPr>
      <p:sp>
        <p:nvSpPr>
          <p:cNvPr id="2369" name="Google Shape;2369;p14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is it 100?</a:t>
            </a:r>
            <a:endParaRPr/>
          </a:p>
        </p:txBody>
      </p:sp>
      <p:pic>
        <p:nvPicPr>
          <p:cNvPr id="2370" name="Google Shape;2370;p140"/>
          <p:cNvPicPr preferRelativeResize="0"/>
          <p:nvPr/>
        </p:nvPicPr>
        <p:blipFill rotWithShape="1">
          <a:blip r:embed="rId3">
            <a:alphaModFix/>
          </a:blip>
          <a:srcRect b="0" l="0" r="0" t="11878"/>
          <a:stretch/>
        </p:blipFill>
        <p:spPr>
          <a:xfrm>
            <a:off x="4235425" y="862250"/>
            <a:ext cx="4426425" cy="3801524"/>
          </a:xfrm>
          <a:prstGeom prst="rect">
            <a:avLst/>
          </a:prstGeom>
          <a:noFill/>
          <a:ln>
            <a:noFill/>
          </a:ln>
        </p:spPr>
      </p:pic>
      <p:sp>
        <p:nvSpPr>
          <p:cNvPr id="2371" name="Google Shape;2371;p140"/>
          <p:cNvSpPr txBox="1"/>
          <p:nvPr/>
        </p:nvSpPr>
        <p:spPr>
          <a:xfrm>
            <a:off x="1030275" y="1714500"/>
            <a:ext cx="2784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Our decimal is 0.25.</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If we look at our chart, two spaces </a:t>
            </a:r>
            <a:r>
              <a:rPr b="1" lang="en">
                <a:solidFill>
                  <a:schemeClr val="dk2"/>
                </a:solidFill>
                <a:latin typeface="Barlow"/>
                <a:ea typeface="Barlow"/>
                <a:cs typeface="Barlow"/>
                <a:sym typeface="Barlow"/>
              </a:rPr>
              <a:t>after</a:t>
            </a:r>
            <a:r>
              <a:rPr lang="en">
                <a:solidFill>
                  <a:schemeClr val="dk2"/>
                </a:solidFill>
                <a:latin typeface="Barlow"/>
                <a:ea typeface="Barlow"/>
                <a:cs typeface="Barlow"/>
                <a:sym typeface="Barlow"/>
              </a:rPr>
              <a:t> </a:t>
            </a:r>
            <a:r>
              <a:rPr lang="en">
                <a:solidFill>
                  <a:schemeClr val="dk2"/>
                </a:solidFill>
                <a:latin typeface="Barlow"/>
                <a:ea typeface="Barlow"/>
                <a:cs typeface="Barlow"/>
                <a:sym typeface="Barlow"/>
              </a:rPr>
              <a:t>the decimal is the </a:t>
            </a:r>
            <a:r>
              <a:rPr b="1" lang="en">
                <a:solidFill>
                  <a:schemeClr val="dk2"/>
                </a:solidFill>
                <a:latin typeface="Barlow"/>
                <a:ea typeface="Barlow"/>
                <a:cs typeface="Barlow"/>
                <a:sym typeface="Barlow"/>
              </a:rPr>
              <a:t>hundredths </a:t>
            </a:r>
            <a:r>
              <a:rPr lang="en">
                <a:solidFill>
                  <a:schemeClr val="dk2"/>
                </a:solidFill>
                <a:latin typeface="Barlow"/>
                <a:ea typeface="Barlow"/>
                <a:cs typeface="Barlow"/>
                <a:sym typeface="Barlow"/>
              </a:rPr>
              <a:t>column.</a:t>
            </a:r>
            <a:endParaRPr>
              <a:solidFill>
                <a:schemeClr val="dk2"/>
              </a:solidFill>
              <a:latin typeface="Barlow"/>
              <a:ea typeface="Barlow"/>
              <a:cs typeface="Barlow"/>
              <a:sym typeface="Barlow"/>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5" name="Shape 2375"/>
        <p:cNvGrpSpPr/>
        <p:nvPr/>
      </p:nvGrpSpPr>
      <p:grpSpPr>
        <a:xfrm>
          <a:off x="0" y="0"/>
          <a:ext cx="0" cy="0"/>
          <a:chOff x="0" y="0"/>
          <a:chExt cx="0" cy="0"/>
        </a:xfrm>
      </p:grpSpPr>
      <p:sp>
        <p:nvSpPr>
          <p:cNvPr id="2376" name="Google Shape;2376;p14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another Example</a:t>
            </a:r>
            <a:endParaRPr/>
          </a:p>
        </p:txBody>
      </p:sp>
      <p:sp>
        <p:nvSpPr>
          <p:cNvPr id="2377" name="Google Shape;2377;p141"/>
          <p:cNvSpPr txBox="1"/>
          <p:nvPr>
            <p:ph idx="1" type="body"/>
          </p:nvPr>
        </p:nvSpPr>
        <p:spPr>
          <a:xfrm>
            <a:off x="720000" y="1449325"/>
            <a:ext cx="8057100" cy="330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Convert 0.72 to a fraction.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Step 1: First, we divide the decimal number by 1.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0.72</a:t>
            </a:r>
            <a:br>
              <a:rPr lang="en"/>
            </a:br>
            <a:r>
              <a:rPr lang="en"/>
              <a:t>          1</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Step 2: For every decimal point in the numerator, we add a zero to the </a:t>
            </a:r>
            <a:r>
              <a:rPr lang="en"/>
              <a:t>denominator</a:t>
            </a:r>
            <a:r>
              <a:rPr lang="en"/>
              <a:t>. Or, multiply it by the factor of 10.</a:t>
            </a:r>
            <a:endParaRPr/>
          </a:p>
          <a:p>
            <a:pPr indent="0" lvl="0" marL="0" rtl="0" algn="l">
              <a:spcBef>
                <a:spcPts val="0"/>
              </a:spcBef>
              <a:spcAft>
                <a:spcPts val="0"/>
              </a:spcAft>
              <a:buNone/>
            </a:pPr>
            <a:r>
              <a:rPr lang="en"/>
              <a:t>→ 0.72</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100</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Step 3: Multiply the numerator by same factor of 10. In this case, 100. Then, rewrite the fraction.</a:t>
            </a:r>
            <a:endParaRPr/>
          </a:p>
          <a:p>
            <a:pPr indent="0" lvl="0" marL="0" rtl="0" algn="l">
              <a:spcBef>
                <a:spcPts val="0"/>
              </a:spcBef>
              <a:spcAft>
                <a:spcPts val="0"/>
              </a:spcAft>
              <a:buNone/>
            </a:pPr>
            <a:r>
              <a:rPr lang="en"/>
              <a:t>→ 72</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100</a:t>
            </a:r>
            <a:endParaRPr/>
          </a:p>
          <a:p>
            <a:pPr indent="0" lvl="0" marL="0" rtl="0" algn="l">
              <a:spcBef>
                <a:spcPts val="0"/>
              </a:spcBef>
              <a:spcAft>
                <a:spcPts val="0"/>
              </a:spcAft>
              <a:buNone/>
            </a:pPr>
            <a:r>
              <a:t/>
            </a:r>
            <a:endParaRPr/>
          </a:p>
        </p:txBody>
      </p:sp>
      <p:cxnSp>
        <p:nvCxnSpPr>
          <p:cNvPr id="2378" name="Google Shape;2378;p141"/>
          <p:cNvCxnSpPr/>
          <p:nvPr/>
        </p:nvCxnSpPr>
        <p:spPr>
          <a:xfrm>
            <a:off x="951625" y="2477375"/>
            <a:ext cx="416700" cy="0"/>
          </a:xfrm>
          <a:prstGeom prst="straightConnector1">
            <a:avLst/>
          </a:prstGeom>
          <a:noFill/>
          <a:ln cap="flat" cmpd="sng" w="9525">
            <a:solidFill>
              <a:schemeClr val="dk2"/>
            </a:solidFill>
            <a:prstDash val="solid"/>
            <a:round/>
            <a:headEnd len="med" w="med" type="none"/>
            <a:tailEnd len="med" w="med" type="none"/>
          </a:ln>
        </p:spPr>
      </p:cxnSp>
      <p:cxnSp>
        <p:nvCxnSpPr>
          <p:cNvPr id="2379" name="Google Shape;2379;p141"/>
          <p:cNvCxnSpPr/>
          <p:nvPr/>
        </p:nvCxnSpPr>
        <p:spPr>
          <a:xfrm flipH="1" rot="10800000">
            <a:off x="849375" y="3389750"/>
            <a:ext cx="810000" cy="7800"/>
          </a:xfrm>
          <a:prstGeom prst="straightConnector1">
            <a:avLst/>
          </a:prstGeom>
          <a:noFill/>
          <a:ln cap="flat" cmpd="sng" w="9525">
            <a:solidFill>
              <a:schemeClr val="dk2"/>
            </a:solidFill>
            <a:prstDash val="solid"/>
            <a:round/>
            <a:headEnd len="med" w="med" type="none"/>
            <a:tailEnd len="med" w="med" type="none"/>
          </a:ln>
        </p:spPr>
      </p:cxnSp>
      <p:cxnSp>
        <p:nvCxnSpPr>
          <p:cNvPr id="2380" name="Google Shape;2380;p141"/>
          <p:cNvCxnSpPr/>
          <p:nvPr/>
        </p:nvCxnSpPr>
        <p:spPr>
          <a:xfrm flipH="1" rot="10800000">
            <a:off x="817925" y="4309900"/>
            <a:ext cx="676500" cy="78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4" name="Shape 2384"/>
        <p:cNvGrpSpPr/>
        <p:nvPr/>
      </p:nvGrpSpPr>
      <p:grpSpPr>
        <a:xfrm>
          <a:off x="0" y="0"/>
          <a:ext cx="0" cy="0"/>
          <a:chOff x="0" y="0"/>
          <a:chExt cx="0" cy="0"/>
        </a:xfrm>
      </p:grpSpPr>
      <p:sp>
        <p:nvSpPr>
          <p:cNvPr id="2385" name="Google Shape;2385;p14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another Example</a:t>
            </a:r>
            <a:endParaRPr/>
          </a:p>
        </p:txBody>
      </p:sp>
      <p:sp>
        <p:nvSpPr>
          <p:cNvPr id="2386" name="Google Shape;2386;p142"/>
          <p:cNvSpPr txBox="1"/>
          <p:nvPr>
            <p:ph idx="1" type="body"/>
          </p:nvPr>
        </p:nvSpPr>
        <p:spPr>
          <a:xfrm>
            <a:off x="720000" y="1449325"/>
            <a:ext cx="8057100" cy="330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we have converted into a fraction, we need to simplify.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72 / 100</a:t>
            </a:r>
            <a:endParaRPr/>
          </a:p>
          <a:p>
            <a:pPr indent="0" lvl="0" marL="0" rtl="0" algn="l">
              <a:spcBef>
                <a:spcPts val="0"/>
              </a:spcBef>
              <a:spcAft>
                <a:spcPts val="0"/>
              </a:spcAft>
              <a:buNone/>
            </a:pPr>
            <a:r>
              <a:t/>
            </a:r>
            <a:endParaRPr/>
          </a:p>
          <a:p>
            <a:pPr indent="-304800" lvl="0" marL="457200" rtl="0" algn="l">
              <a:spcBef>
                <a:spcPts val="0"/>
              </a:spcBef>
              <a:spcAft>
                <a:spcPts val="0"/>
              </a:spcAft>
              <a:buSzPts val="1200"/>
              <a:buAutoNum type="arabicPeriod"/>
            </a:pPr>
            <a:r>
              <a:rPr lang="en"/>
              <a:t>Find the GCF of 72 and 100.</a:t>
            </a:r>
            <a:endParaRPr/>
          </a:p>
          <a:p>
            <a:pPr indent="0" lvl="0" marL="0" rtl="0" algn="l">
              <a:spcBef>
                <a:spcPts val="0"/>
              </a:spcBef>
              <a:spcAft>
                <a:spcPts val="0"/>
              </a:spcAft>
              <a:buNone/>
            </a:pPr>
            <a:r>
              <a:t/>
            </a:r>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Factors of 72</a:t>
            </a:r>
            <a:r>
              <a:rPr lang="en" sz="1100">
                <a:solidFill>
                  <a:srgbClr val="000000"/>
                </a:solidFill>
                <a:latin typeface="Arial"/>
                <a:ea typeface="Arial"/>
                <a:cs typeface="Arial"/>
                <a:sym typeface="Arial"/>
              </a:rPr>
              <a:t>: 1, 2, 3, 4, 6, 8, 9, 12, 18, 24, 36, 72</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Factors of 100</a:t>
            </a:r>
            <a:r>
              <a:rPr lang="en" sz="1100">
                <a:solidFill>
                  <a:srgbClr val="000000"/>
                </a:solidFill>
                <a:latin typeface="Arial"/>
                <a:ea typeface="Arial"/>
                <a:cs typeface="Arial"/>
                <a:sym typeface="Arial"/>
              </a:rPr>
              <a:t>: 1, 2, 4, 5, 10, 20, 25, 50, 100</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Common factors</a:t>
            </a:r>
            <a:r>
              <a:rPr lang="en" sz="1100">
                <a:solidFill>
                  <a:srgbClr val="000000"/>
                </a:solidFill>
                <a:latin typeface="Arial"/>
                <a:ea typeface="Arial"/>
                <a:cs typeface="Arial"/>
                <a:sym typeface="Arial"/>
              </a:rPr>
              <a:t>: 1, 2, 4</a:t>
            </a:r>
            <a:br>
              <a:rPr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 ✅ </a:t>
            </a:r>
            <a:r>
              <a:rPr b="1" lang="en" sz="1100">
                <a:solidFill>
                  <a:srgbClr val="000000"/>
                </a:solidFill>
                <a:latin typeface="Arial"/>
                <a:ea typeface="Arial"/>
                <a:cs typeface="Arial"/>
                <a:sym typeface="Arial"/>
              </a:rPr>
              <a:t>GCF = 4</a:t>
            </a:r>
            <a:br>
              <a:rPr b="1" lang="en" sz="1100">
                <a:solidFill>
                  <a:srgbClr val="000000"/>
                </a:solidFill>
                <a:latin typeface="Arial"/>
                <a:ea typeface="Arial"/>
                <a:cs typeface="Arial"/>
                <a:sym typeface="Arial"/>
              </a:rPr>
            </a:b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0" name="Shape 2390"/>
        <p:cNvGrpSpPr/>
        <p:nvPr/>
      </p:nvGrpSpPr>
      <p:grpSpPr>
        <a:xfrm>
          <a:off x="0" y="0"/>
          <a:ext cx="0" cy="0"/>
          <a:chOff x="0" y="0"/>
          <a:chExt cx="0" cy="0"/>
        </a:xfrm>
      </p:grpSpPr>
      <p:sp>
        <p:nvSpPr>
          <p:cNvPr id="2391" name="Google Shape;2391;p14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another Example</a:t>
            </a:r>
            <a:endParaRPr/>
          </a:p>
        </p:txBody>
      </p:sp>
      <p:pic>
        <p:nvPicPr>
          <p:cNvPr id="2392" name="Google Shape;2392;p143"/>
          <p:cNvPicPr preferRelativeResize="0"/>
          <p:nvPr/>
        </p:nvPicPr>
        <p:blipFill>
          <a:blip r:embed="rId3">
            <a:alphaModFix/>
          </a:blip>
          <a:stretch>
            <a:fillRect/>
          </a:stretch>
        </p:blipFill>
        <p:spPr>
          <a:xfrm>
            <a:off x="720000" y="1890550"/>
            <a:ext cx="7639050" cy="154305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6" name="Shape 2396"/>
        <p:cNvGrpSpPr/>
        <p:nvPr/>
      </p:nvGrpSpPr>
      <p:grpSpPr>
        <a:xfrm>
          <a:off x="0" y="0"/>
          <a:ext cx="0" cy="0"/>
          <a:chOff x="0" y="0"/>
          <a:chExt cx="0" cy="0"/>
        </a:xfrm>
      </p:grpSpPr>
      <p:sp>
        <p:nvSpPr>
          <p:cNvPr id="2397" name="Google Shape;2397;p14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another Example</a:t>
            </a:r>
            <a:endParaRPr/>
          </a:p>
        </p:txBody>
      </p:sp>
      <p:pic>
        <p:nvPicPr>
          <p:cNvPr id="2398" name="Google Shape;2398;p144"/>
          <p:cNvPicPr preferRelativeResize="0"/>
          <p:nvPr/>
        </p:nvPicPr>
        <p:blipFill>
          <a:blip r:embed="rId3">
            <a:alphaModFix/>
          </a:blip>
          <a:stretch>
            <a:fillRect/>
          </a:stretch>
        </p:blipFill>
        <p:spPr>
          <a:xfrm>
            <a:off x="2228675" y="1835500"/>
            <a:ext cx="3495675" cy="11049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2" name="Shape 2402"/>
        <p:cNvGrpSpPr/>
        <p:nvPr/>
      </p:nvGrpSpPr>
      <p:grpSpPr>
        <a:xfrm>
          <a:off x="0" y="0"/>
          <a:ext cx="0" cy="0"/>
          <a:chOff x="0" y="0"/>
          <a:chExt cx="0" cy="0"/>
        </a:xfrm>
      </p:grpSpPr>
      <p:sp>
        <p:nvSpPr>
          <p:cNvPr id="2403" name="Google Shape;2403;p14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Decimal → Percent</a:t>
            </a:r>
            <a:endParaRPr/>
          </a:p>
        </p:txBody>
      </p:sp>
      <p:pic>
        <p:nvPicPr>
          <p:cNvPr id="2404" name="Google Shape;2404;p145"/>
          <p:cNvPicPr preferRelativeResize="0"/>
          <p:nvPr/>
        </p:nvPicPr>
        <p:blipFill rotWithShape="1">
          <a:blip r:embed="rId3">
            <a:alphaModFix/>
          </a:blip>
          <a:srcRect b="0" l="13671" r="13990" t="31361"/>
          <a:stretch/>
        </p:blipFill>
        <p:spPr>
          <a:xfrm>
            <a:off x="3425300" y="1643700"/>
            <a:ext cx="5170826" cy="1957299"/>
          </a:xfrm>
          <a:prstGeom prst="rect">
            <a:avLst/>
          </a:prstGeom>
          <a:noFill/>
          <a:ln>
            <a:noFill/>
          </a:ln>
        </p:spPr>
      </p:pic>
      <p:sp>
        <p:nvSpPr>
          <p:cNvPr id="2405" name="Google Shape;2405;p145"/>
          <p:cNvSpPr txBox="1"/>
          <p:nvPr/>
        </p:nvSpPr>
        <p:spPr>
          <a:xfrm>
            <a:off x="810050" y="1863925"/>
            <a:ext cx="2438100" cy="211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800"/>
              </a:spcBef>
              <a:spcAft>
                <a:spcPts val="0"/>
              </a:spcAft>
              <a:buNone/>
            </a:pPr>
            <a:r>
              <a:rPr b="1" lang="en" sz="1600">
                <a:solidFill>
                  <a:srgbClr val="001D35"/>
                </a:solidFill>
                <a:latin typeface="Barlow"/>
                <a:ea typeface="Barlow"/>
                <a:cs typeface="Barlow"/>
                <a:sym typeface="Barlow"/>
              </a:rPr>
              <a:t>Understanding Percentages:</a:t>
            </a:r>
            <a:endParaRPr b="1" sz="1600">
              <a:solidFill>
                <a:srgbClr val="001D35"/>
              </a:solidFill>
              <a:latin typeface="Barlow"/>
              <a:ea typeface="Barlow"/>
              <a:cs typeface="Barlow"/>
              <a:sym typeface="Barlow"/>
            </a:endParaRPr>
          </a:p>
          <a:p>
            <a:pPr indent="0" lvl="0" marL="0" rtl="0" algn="l">
              <a:lnSpc>
                <a:spcPct val="115000"/>
              </a:lnSpc>
              <a:spcBef>
                <a:spcPts val="2100"/>
              </a:spcBef>
              <a:spcAft>
                <a:spcPts val="2100"/>
              </a:spcAft>
              <a:buNone/>
            </a:pPr>
            <a:r>
              <a:rPr lang="en" sz="1600">
                <a:solidFill>
                  <a:srgbClr val="001D35"/>
                </a:solidFill>
                <a:latin typeface="Barlow"/>
                <a:ea typeface="Barlow"/>
                <a:cs typeface="Barlow"/>
                <a:sym typeface="Barlow"/>
              </a:rPr>
              <a:t>A percentage represents a part of a whole, where the whole is considered to be 100. </a:t>
            </a:r>
            <a:endParaRPr sz="1900">
              <a:solidFill>
                <a:schemeClr val="dk2"/>
              </a:solidFill>
              <a:latin typeface="Barlow"/>
              <a:ea typeface="Barlow"/>
              <a:cs typeface="Barlow"/>
              <a:sym typeface="Barlow"/>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9" name="Shape 2409"/>
        <p:cNvGrpSpPr/>
        <p:nvPr/>
      </p:nvGrpSpPr>
      <p:grpSpPr>
        <a:xfrm>
          <a:off x="0" y="0"/>
          <a:ext cx="0" cy="0"/>
          <a:chOff x="0" y="0"/>
          <a:chExt cx="0" cy="0"/>
        </a:xfrm>
      </p:grpSpPr>
      <p:sp>
        <p:nvSpPr>
          <p:cNvPr id="2410" name="Google Shape;2410;p14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Decimal → Percent</a:t>
            </a:r>
            <a:endParaRPr/>
          </a:p>
        </p:txBody>
      </p:sp>
      <p:pic>
        <p:nvPicPr>
          <p:cNvPr id="2411" name="Google Shape;2411;p146"/>
          <p:cNvPicPr preferRelativeResize="0"/>
          <p:nvPr/>
        </p:nvPicPr>
        <p:blipFill rotWithShape="1">
          <a:blip r:embed="rId3">
            <a:alphaModFix/>
          </a:blip>
          <a:srcRect b="0" l="13671" r="13990" t="31361"/>
          <a:stretch/>
        </p:blipFill>
        <p:spPr>
          <a:xfrm>
            <a:off x="3425300" y="1643700"/>
            <a:ext cx="5170826" cy="1957299"/>
          </a:xfrm>
          <a:prstGeom prst="rect">
            <a:avLst/>
          </a:prstGeom>
          <a:noFill/>
          <a:ln>
            <a:noFill/>
          </a:ln>
        </p:spPr>
      </p:pic>
      <p:sp>
        <p:nvSpPr>
          <p:cNvPr id="2412" name="Google Shape;2412;p146"/>
          <p:cNvSpPr txBox="1"/>
          <p:nvPr/>
        </p:nvSpPr>
        <p:spPr>
          <a:xfrm>
            <a:off x="810050" y="1863925"/>
            <a:ext cx="2438100" cy="163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800"/>
              </a:spcBef>
              <a:spcAft>
                <a:spcPts val="2100"/>
              </a:spcAft>
              <a:buNone/>
            </a:pPr>
            <a:r>
              <a:rPr lang="en">
                <a:solidFill>
                  <a:srgbClr val="001D35"/>
                </a:solidFill>
                <a:latin typeface="Barlow"/>
                <a:ea typeface="Barlow"/>
                <a:cs typeface="Barlow"/>
                <a:sym typeface="Barlow"/>
              </a:rPr>
              <a:t>To convert a decimal to a percentage, multiply the decimal by 100, which is the same as moving the decimal point two places to the right, and then add the "%" symbol. </a:t>
            </a:r>
            <a:endParaRPr>
              <a:solidFill>
                <a:schemeClr val="dk2"/>
              </a:solidFill>
              <a:latin typeface="Barlow"/>
              <a:ea typeface="Barlow"/>
              <a:cs typeface="Barlow"/>
              <a:sym typeface="Barlow"/>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6" name="Shape 2416"/>
        <p:cNvGrpSpPr/>
        <p:nvPr/>
      </p:nvGrpSpPr>
      <p:grpSpPr>
        <a:xfrm>
          <a:off x="0" y="0"/>
          <a:ext cx="0" cy="0"/>
          <a:chOff x="0" y="0"/>
          <a:chExt cx="0" cy="0"/>
        </a:xfrm>
      </p:grpSpPr>
      <p:sp>
        <p:nvSpPr>
          <p:cNvPr id="2417" name="Google Shape;2417;p14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2</a:t>
            </a:r>
            <a:endParaRPr/>
          </a:p>
        </p:txBody>
      </p:sp>
      <p:pic>
        <p:nvPicPr>
          <p:cNvPr id="2418" name="Google Shape;2418;p147"/>
          <p:cNvPicPr preferRelativeResize="0"/>
          <p:nvPr/>
        </p:nvPicPr>
        <p:blipFill rotWithShape="1">
          <a:blip r:embed="rId3">
            <a:alphaModFix/>
          </a:blip>
          <a:srcRect b="0" l="0" r="0" t="17864"/>
          <a:stretch/>
        </p:blipFill>
        <p:spPr>
          <a:xfrm>
            <a:off x="1104050" y="1761700"/>
            <a:ext cx="6309023" cy="2914825"/>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2" name="Shape 2422"/>
        <p:cNvGrpSpPr/>
        <p:nvPr/>
      </p:nvGrpSpPr>
      <p:grpSpPr>
        <a:xfrm>
          <a:off x="0" y="0"/>
          <a:ext cx="0" cy="0"/>
          <a:chOff x="0" y="0"/>
          <a:chExt cx="0" cy="0"/>
        </a:xfrm>
      </p:grpSpPr>
      <p:sp>
        <p:nvSpPr>
          <p:cNvPr id="2423" name="Google Shape;2423;p14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3</a:t>
            </a:r>
            <a:endParaRPr/>
          </a:p>
        </p:txBody>
      </p:sp>
      <p:pic>
        <p:nvPicPr>
          <p:cNvPr id="2424" name="Google Shape;2424;p148"/>
          <p:cNvPicPr preferRelativeResize="0"/>
          <p:nvPr/>
        </p:nvPicPr>
        <p:blipFill rotWithShape="1">
          <a:blip r:embed="rId3">
            <a:alphaModFix/>
          </a:blip>
          <a:srcRect b="0" l="0" r="0" t="17287"/>
          <a:stretch/>
        </p:blipFill>
        <p:spPr>
          <a:xfrm>
            <a:off x="1450075" y="1643700"/>
            <a:ext cx="6309023" cy="2935449"/>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8" name="Shape 2428"/>
        <p:cNvGrpSpPr/>
        <p:nvPr/>
      </p:nvGrpSpPr>
      <p:grpSpPr>
        <a:xfrm>
          <a:off x="0" y="0"/>
          <a:ext cx="0" cy="0"/>
          <a:chOff x="0" y="0"/>
          <a:chExt cx="0" cy="0"/>
        </a:xfrm>
      </p:grpSpPr>
      <p:sp>
        <p:nvSpPr>
          <p:cNvPr id="2429" name="Google Shape;2429;p14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4</a:t>
            </a:r>
            <a:endParaRPr/>
          </a:p>
        </p:txBody>
      </p:sp>
      <p:pic>
        <p:nvPicPr>
          <p:cNvPr id="2430" name="Google Shape;2430;p149"/>
          <p:cNvPicPr preferRelativeResize="0"/>
          <p:nvPr/>
        </p:nvPicPr>
        <p:blipFill rotWithShape="1">
          <a:blip r:embed="rId3">
            <a:alphaModFix/>
          </a:blip>
          <a:srcRect b="0" l="0" r="0" t="17864"/>
          <a:stretch/>
        </p:blipFill>
        <p:spPr>
          <a:xfrm>
            <a:off x="1292750" y="1643725"/>
            <a:ext cx="6309023" cy="2914825"/>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4" name="Shape 2434"/>
        <p:cNvGrpSpPr/>
        <p:nvPr/>
      </p:nvGrpSpPr>
      <p:grpSpPr>
        <a:xfrm>
          <a:off x="0" y="0"/>
          <a:ext cx="0" cy="0"/>
          <a:chOff x="0" y="0"/>
          <a:chExt cx="0" cy="0"/>
        </a:xfrm>
      </p:grpSpPr>
      <p:sp>
        <p:nvSpPr>
          <p:cNvPr id="2435" name="Google Shape;2435;p15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Percent → Decimal</a:t>
            </a:r>
            <a:endParaRPr/>
          </a:p>
        </p:txBody>
      </p:sp>
      <p:sp>
        <p:nvSpPr>
          <p:cNvPr id="2436" name="Google Shape;2436;p150"/>
          <p:cNvSpPr txBox="1"/>
          <p:nvPr>
            <p:ph idx="1" type="body"/>
          </p:nvPr>
        </p:nvSpPr>
        <p:spPr>
          <a:xfrm>
            <a:off x="720000" y="1449325"/>
            <a:ext cx="7704000" cy="170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convert a percentage to a decimal, divide by 100.  </a:t>
            </a:r>
            <a:br>
              <a:rPr lang="en"/>
            </a:br>
            <a:r>
              <a:rPr lang="en"/>
              <a:t>So 25% is 25/100, or 0.25.  </a:t>
            </a:r>
            <a:endParaRPr/>
          </a:p>
        </p:txBody>
      </p:sp>
      <p:pic>
        <p:nvPicPr>
          <p:cNvPr id="2437" name="Google Shape;2437;p150"/>
          <p:cNvPicPr preferRelativeResize="0"/>
          <p:nvPr/>
        </p:nvPicPr>
        <p:blipFill>
          <a:blip r:embed="rId3">
            <a:alphaModFix/>
          </a:blip>
          <a:stretch>
            <a:fillRect/>
          </a:stretch>
        </p:blipFill>
        <p:spPr>
          <a:xfrm>
            <a:off x="3654908" y="1835300"/>
            <a:ext cx="4769100" cy="2875625"/>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1" name="Shape 2441"/>
        <p:cNvGrpSpPr/>
        <p:nvPr/>
      </p:nvGrpSpPr>
      <p:grpSpPr>
        <a:xfrm>
          <a:off x="0" y="0"/>
          <a:ext cx="0" cy="0"/>
          <a:chOff x="0" y="0"/>
          <a:chExt cx="0" cy="0"/>
        </a:xfrm>
      </p:grpSpPr>
      <p:sp>
        <p:nvSpPr>
          <p:cNvPr id="2442" name="Google Shape;2442;p15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1</a:t>
            </a:r>
            <a:endParaRPr/>
          </a:p>
        </p:txBody>
      </p:sp>
      <p:pic>
        <p:nvPicPr>
          <p:cNvPr id="2443" name="Google Shape;2443;p151"/>
          <p:cNvPicPr preferRelativeResize="0"/>
          <p:nvPr/>
        </p:nvPicPr>
        <p:blipFill rotWithShape="1">
          <a:blip r:embed="rId3">
            <a:alphaModFix/>
          </a:blip>
          <a:srcRect b="0" l="0" r="0" t="19413"/>
          <a:stretch/>
        </p:blipFill>
        <p:spPr>
          <a:xfrm>
            <a:off x="1198400" y="1627975"/>
            <a:ext cx="6384275" cy="2859775"/>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7" name="Shape 2447"/>
        <p:cNvGrpSpPr/>
        <p:nvPr/>
      </p:nvGrpSpPr>
      <p:grpSpPr>
        <a:xfrm>
          <a:off x="0" y="0"/>
          <a:ext cx="0" cy="0"/>
          <a:chOff x="0" y="0"/>
          <a:chExt cx="0" cy="0"/>
        </a:xfrm>
      </p:grpSpPr>
      <p:sp>
        <p:nvSpPr>
          <p:cNvPr id="2448" name="Google Shape;2448;p15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about Fractions?</a:t>
            </a:r>
            <a:endParaRPr/>
          </a:p>
        </p:txBody>
      </p:sp>
      <p:pic>
        <p:nvPicPr>
          <p:cNvPr id="2449" name="Google Shape;2449;p152"/>
          <p:cNvPicPr preferRelativeResize="0"/>
          <p:nvPr/>
        </p:nvPicPr>
        <p:blipFill>
          <a:blip r:embed="rId3">
            <a:alphaModFix/>
          </a:blip>
          <a:stretch>
            <a:fillRect/>
          </a:stretch>
        </p:blipFill>
        <p:spPr>
          <a:xfrm>
            <a:off x="1659450" y="1332150"/>
            <a:ext cx="5262000" cy="336630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3" name="Shape 2453"/>
        <p:cNvGrpSpPr/>
        <p:nvPr/>
      </p:nvGrpSpPr>
      <p:grpSpPr>
        <a:xfrm>
          <a:off x="0" y="0"/>
          <a:ext cx="0" cy="0"/>
          <a:chOff x="0" y="0"/>
          <a:chExt cx="0" cy="0"/>
        </a:xfrm>
      </p:grpSpPr>
      <p:sp>
        <p:nvSpPr>
          <p:cNvPr id="2454" name="Google Shape;2454;p15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review</a:t>
            </a:r>
            <a:endParaRPr/>
          </a:p>
        </p:txBody>
      </p:sp>
      <p:sp>
        <p:nvSpPr>
          <p:cNvPr id="2455" name="Google Shape;2455;p153"/>
          <p:cNvSpPr txBox="1"/>
          <p:nvPr/>
        </p:nvSpPr>
        <p:spPr>
          <a:xfrm>
            <a:off x="810050" y="1510025"/>
            <a:ext cx="6165900" cy="288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141414"/>
                </a:solidFill>
                <a:latin typeface="Barlow"/>
                <a:ea typeface="Barlow"/>
                <a:cs typeface="Barlow"/>
                <a:sym typeface="Barlow"/>
              </a:rPr>
              <a:t>To convert a fraction to a percentage by multiplying by 100, choose your preferred process order:</a:t>
            </a:r>
            <a:endParaRPr sz="1500">
              <a:solidFill>
                <a:srgbClr val="141414"/>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141414"/>
                </a:solidFill>
                <a:latin typeface="Barlow"/>
                <a:ea typeface="Barlow"/>
                <a:cs typeface="Barlow"/>
                <a:sym typeface="Barlow"/>
              </a:rPr>
              <a:t>Either:</a:t>
            </a:r>
            <a:endParaRPr sz="1500">
              <a:solidFill>
                <a:srgbClr val="141414"/>
              </a:solidFill>
              <a:latin typeface="Barlow"/>
              <a:ea typeface="Barlow"/>
              <a:cs typeface="Barlow"/>
              <a:sym typeface="Barlow"/>
            </a:endParaRPr>
          </a:p>
          <a:p>
            <a:pPr indent="-323850" lvl="0" marL="457200" rtl="0" algn="l">
              <a:lnSpc>
                <a:spcPct val="115000"/>
              </a:lnSpc>
              <a:spcBef>
                <a:spcPts val="1200"/>
              </a:spcBef>
              <a:spcAft>
                <a:spcPts val="0"/>
              </a:spcAft>
              <a:buClr>
                <a:srgbClr val="141414"/>
              </a:buClr>
              <a:buSzPts val="1500"/>
              <a:buFont typeface="Barlow"/>
              <a:buAutoNum type="arabicPeriod"/>
            </a:pPr>
            <a:r>
              <a:rPr lang="en" sz="1500">
                <a:solidFill>
                  <a:srgbClr val="141414"/>
                </a:solidFill>
                <a:latin typeface="Barlow"/>
                <a:ea typeface="Barlow"/>
                <a:cs typeface="Barlow"/>
                <a:sym typeface="Barlow"/>
              </a:rPr>
              <a:t>Divide the numerator by the denominator</a:t>
            </a:r>
            <a:endParaRPr sz="1500">
              <a:solidFill>
                <a:srgbClr val="141414"/>
              </a:solidFill>
              <a:latin typeface="Barlow"/>
              <a:ea typeface="Barlow"/>
              <a:cs typeface="Barlow"/>
              <a:sym typeface="Barlow"/>
            </a:endParaRPr>
          </a:p>
          <a:p>
            <a:pPr indent="-323850" lvl="0" marL="457200" rtl="0" algn="l">
              <a:lnSpc>
                <a:spcPct val="115000"/>
              </a:lnSpc>
              <a:spcBef>
                <a:spcPts val="0"/>
              </a:spcBef>
              <a:spcAft>
                <a:spcPts val="0"/>
              </a:spcAft>
              <a:buClr>
                <a:srgbClr val="141414"/>
              </a:buClr>
              <a:buSzPts val="1500"/>
              <a:buFont typeface="Barlow"/>
              <a:buAutoNum type="arabicPeriod"/>
            </a:pPr>
            <a:r>
              <a:rPr lang="en" sz="1500">
                <a:solidFill>
                  <a:srgbClr val="141414"/>
                </a:solidFill>
                <a:latin typeface="Barlow"/>
                <a:ea typeface="Barlow"/>
                <a:cs typeface="Barlow"/>
                <a:sym typeface="Barlow"/>
              </a:rPr>
              <a:t>Multiply the result by 100</a:t>
            </a:r>
            <a:endParaRPr sz="1500">
              <a:solidFill>
                <a:srgbClr val="141414"/>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141414"/>
                </a:solidFill>
                <a:latin typeface="Barlow"/>
                <a:ea typeface="Barlow"/>
                <a:cs typeface="Barlow"/>
                <a:sym typeface="Barlow"/>
              </a:rPr>
              <a:t>Or:</a:t>
            </a:r>
            <a:endParaRPr sz="1500">
              <a:solidFill>
                <a:srgbClr val="141414"/>
              </a:solidFill>
              <a:latin typeface="Barlow"/>
              <a:ea typeface="Barlow"/>
              <a:cs typeface="Barlow"/>
              <a:sym typeface="Barlow"/>
            </a:endParaRPr>
          </a:p>
          <a:p>
            <a:pPr indent="-323850" lvl="0" marL="457200" rtl="0" algn="l">
              <a:lnSpc>
                <a:spcPct val="115000"/>
              </a:lnSpc>
              <a:spcBef>
                <a:spcPts val="1200"/>
              </a:spcBef>
              <a:spcAft>
                <a:spcPts val="0"/>
              </a:spcAft>
              <a:buClr>
                <a:srgbClr val="141414"/>
              </a:buClr>
              <a:buSzPts val="1500"/>
              <a:buFont typeface="Barlow"/>
              <a:buAutoNum type="arabicPeriod"/>
            </a:pPr>
            <a:r>
              <a:rPr lang="en" sz="1500">
                <a:solidFill>
                  <a:srgbClr val="141414"/>
                </a:solidFill>
                <a:latin typeface="Barlow"/>
                <a:ea typeface="Barlow"/>
                <a:cs typeface="Barlow"/>
                <a:sym typeface="Barlow"/>
              </a:rPr>
              <a:t>Multiply by 100</a:t>
            </a:r>
            <a:endParaRPr sz="1500">
              <a:solidFill>
                <a:srgbClr val="141414"/>
              </a:solidFill>
              <a:latin typeface="Barlow"/>
              <a:ea typeface="Barlow"/>
              <a:cs typeface="Barlow"/>
              <a:sym typeface="Barlow"/>
            </a:endParaRPr>
          </a:p>
          <a:p>
            <a:pPr indent="-323850" lvl="0" marL="457200" rtl="0" algn="l">
              <a:lnSpc>
                <a:spcPct val="115000"/>
              </a:lnSpc>
              <a:spcBef>
                <a:spcPts val="0"/>
              </a:spcBef>
              <a:spcAft>
                <a:spcPts val="0"/>
              </a:spcAft>
              <a:buClr>
                <a:srgbClr val="141414"/>
              </a:buClr>
              <a:buSzPts val="1500"/>
              <a:buFont typeface="Barlow"/>
              <a:buAutoNum type="arabicPeriod"/>
            </a:pPr>
            <a:r>
              <a:rPr lang="en" sz="1500">
                <a:solidFill>
                  <a:srgbClr val="141414"/>
                </a:solidFill>
                <a:latin typeface="Barlow"/>
                <a:ea typeface="Barlow"/>
                <a:cs typeface="Barlow"/>
                <a:sym typeface="Barlow"/>
              </a:rPr>
              <a:t>Divide the result by the denominator</a:t>
            </a:r>
            <a:endParaRPr sz="1500">
              <a:solidFill>
                <a:schemeClr val="dk2"/>
              </a:solidFill>
              <a:latin typeface="Barlow"/>
              <a:ea typeface="Barlow"/>
              <a:cs typeface="Barlow"/>
              <a:sym typeface="Barlow"/>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9" name="Shape 2459"/>
        <p:cNvGrpSpPr/>
        <p:nvPr/>
      </p:nvGrpSpPr>
      <p:grpSpPr>
        <a:xfrm>
          <a:off x="0" y="0"/>
          <a:ext cx="0" cy="0"/>
          <a:chOff x="0" y="0"/>
          <a:chExt cx="0" cy="0"/>
        </a:xfrm>
      </p:grpSpPr>
      <p:sp>
        <p:nvSpPr>
          <p:cNvPr id="2460" name="Google Shape;2460;p15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1</a:t>
            </a:r>
            <a:endParaRPr/>
          </a:p>
        </p:txBody>
      </p:sp>
      <p:pic>
        <p:nvPicPr>
          <p:cNvPr id="2461" name="Google Shape;2461;p154"/>
          <p:cNvPicPr preferRelativeResize="0"/>
          <p:nvPr/>
        </p:nvPicPr>
        <p:blipFill>
          <a:blip r:embed="rId3">
            <a:alphaModFix/>
          </a:blip>
          <a:stretch>
            <a:fillRect/>
          </a:stretch>
        </p:blipFill>
        <p:spPr>
          <a:xfrm>
            <a:off x="3156725" y="938950"/>
            <a:ext cx="4491982" cy="3548825"/>
          </a:xfrm>
          <a:prstGeom prst="rect">
            <a:avLst/>
          </a:prstGeom>
          <a:noFill/>
          <a:ln>
            <a:noFill/>
          </a:ln>
        </p:spPr>
      </p:pic>
      <p:sp>
        <p:nvSpPr>
          <p:cNvPr id="2462" name="Google Shape;2462;p154"/>
          <p:cNvSpPr txBox="1"/>
          <p:nvPr/>
        </p:nvSpPr>
        <p:spPr>
          <a:xfrm>
            <a:off x="778600" y="1753825"/>
            <a:ext cx="16830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141414"/>
                </a:solidFill>
                <a:highlight>
                  <a:srgbClr val="F6F6F6"/>
                </a:highlight>
              </a:rPr>
              <a:t>To convert 2⁄5 to a percentage, divide 2 by 5 and then multiply the result by 100. </a:t>
            </a:r>
            <a:endParaRPr sz="1200">
              <a:solidFill>
                <a:srgbClr val="141414"/>
              </a:solidFill>
              <a:highlight>
                <a:srgbClr val="F6F6F6"/>
              </a:highlight>
            </a:endParaRPr>
          </a:p>
          <a:p>
            <a:pPr indent="0" lvl="0" marL="0" rtl="0" algn="l">
              <a:spcBef>
                <a:spcPts val="0"/>
              </a:spcBef>
              <a:spcAft>
                <a:spcPts val="0"/>
              </a:spcAft>
              <a:buNone/>
            </a:pPr>
            <a:r>
              <a:t/>
            </a:r>
            <a:endParaRPr sz="1200">
              <a:solidFill>
                <a:srgbClr val="141414"/>
              </a:solidFill>
              <a:highlight>
                <a:srgbClr val="F6F6F6"/>
              </a:highlight>
            </a:endParaRPr>
          </a:p>
          <a:p>
            <a:pPr indent="0" lvl="0" marL="0" rtl="0" algn="l">
              <a:spcBef>
                <a:spcPts val="0"/>
              </a:spcBef>
              <a:spcAft>
                <a:spcPts val="0"/>
              </a:spcAft>
              <a:buNone/>
            </a:pPr>
            <a:r>
              <a:rPr lang="en" sz="1200">
                <a:solidFill>
                  <a:srgbClr val="141414"/>
                </a:solidFill>
                <a:highlight>
                  <a:srgbClr val="F6F6F6"/>
                </a:highlight>
              </a:rPr>
              <a:t>Your decimal is 0∙4 x 100 = 40. </a:t>
            </a:r>
            <a:endParaRPr sz="1200">
              <a:solidFill>
                <a:srgbClr val="141414"/>
              </a:solidFill>
              <a:highlight>
                <a:srgbClr val="F6F6F6"/>
              </a:highlight>
            </a:endParaRPr>
          </a:p>
          <a:p>
            <a:pPr indent="0" lvl="0" marL="0" rtl="0" algn="l">
              <a:spcBef>
                <a:spcPts val="0"/>
              </a:spcBef>
              <a:spcAft>
                <a:spcPts val="0"/>
              </a:spcAft>
              <a:buNone/>
            </a:pPr>
            <a:r>
              <a:t/>
            </a:r>
            <a:endParaRPr sz="1200">
              <a:solidFill>
                <a:srgbClr val="141414"/>
              </a:solidFill>
              <a:highlight>
                <a:srgbClr val="F6F6F6"/>
              </a:highlight>
            </a:endParaRPr>
          </a:p>
          <a:p>
            <a:pPr indent="0" lvl="0" marL="0" rtl="0" algn="l">
              <a:spcBef>
                <a:spcPts val="0"/>
              </a:spcBef>
              <a:spcAft>
                <a:spcPts val="0"/>
              </a:spcAft>
              <a:buNone/>
            </a:pPr>
            <a:r>
              <a:rPr lang="en" sz="1200">
                <a:solidFill>
                  <a:srgbClr val="141414"/>
                </a:solidFill>
                <a:highlight>
                  <a:srgbClr val="F6F6F6"/>
                </a:highlight>
              </a:rPr>
              <a:t>Therefore, 2⁄5 is 40%. </a:t>
            </a:r>
            <a:endParaRPr sz="1200">
              <a:solidFill>
                <a:srgbClr val="141414"/>
              </a:solidFill>
              <a:highlight>
                <a:srgbClr val="F6F6F6"/>
              </a:highlight>
            </a:endParaRPr>
          </a:p>
          <a:p>
            <a:pPr indent="0" lvl="0" marL="0" rtl="0" algn="l">
              <a:spcBef>
                <a:spcPts val="0"/>
              </a:spcBef>
              <a:spcAft>
                <a:spcPts val="0"/>
              </a:spcAft>
              <a:buNone/>
            </a:pPr>
            <a:r>
              <a:t/>
            </a:r>
            <a:endParaRPr sz="1200">
              <a:solidFill>
                <a:srgbClr val="141414"/>
              </a:solidFill>
              <a:highlight>
                <a:srgbClr val="F6F6F6"/>
              </a:highlight>
            </a:endParaRPr>
          </a:p>
          <a:p>
            <a:pPr indent="0" lvl="0" marL="0" rtl="0" algn="l">
              <a:spcBef>
                <a:spcPts val="0"/>
              </a:spcBef>
              <a:spcAft>
                <a:spcPts val="0"/>
              </a:spcAft>
              <a:buNone/>
            </a:pPr>
            <a:r>
              <a:rPr lang="en" sz="1200">
                <a:solidFill>
                  <a:srgbClr val="141414"/>
                </a:solidFill>
                <a:highlight>
                  <a:srgbClr val="F6F6F6"/>
                </a:highlight>
              </a:rPr>
              <a:t>You get the same answer if 2⁄5 is multiplied by 100 first and then divided by 5</a:t>
            </a:r>
            <a:endParaRPr>
              <a:solidFill>
                <a:schemeClr val="dk2"/>
              </a:solidFill>
              <a:latin typeface="Barlow"/>
              <a:ea typeface="Barlow"/>
              <a:cs typeface="Barlow"/>
              <a:sym typeface="Barlow"/>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6" name="Shape 2466"/>
        <p:cNvGrpSpPr/>
        <p:nvPr/>
      </p:nvGrpSpPr>
      <p:grpSpPr>
        <a:xfrm>
          <a:off x="0" y="0"/>
          <a:ext cx="0" cy="0"/>
          <a:chOff x="0" y="0"/>
          <a:chExt cx="0" cy="0"/>
        </a:xfrm>
      </p:grpSpPr>
      <p:sp>
        <p:nvSpPr>
          <p:cNvPr id="2467" name="Google Shape;2467;p15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2</a:t>
            </a:r>
            <a:endParaRPr/>
          </a:p>
        </p:txBody>
      </p:sp>
      <p:pic>
        <p:nvPicPr>
          <p:cNvPr id="2468" name="Google Shape;2468;p155"/>
          <p:cNvPicPr preferRelativeResize="0"/>
          <p:nvPr/>
        </p:nvPicPr>
        <p:blipFill rotWithShape="1">
          <a:blip r:embed="rId3">
            <a:alphaModFix/>
          </a:blip>
          <a:srcRect b="7811" l="8636" r="15606" t="12722"/>
          <a:stretch/>
        </p:blipFill>
        <p:spPr>
          <a:xfrm>
            <a:off x="668500" y="1466763"/>
            <a:ext cx="3562700" cy="2209975"/>
          </a:xfrm>
          <a:prstGeom prst="rect">
            <a:avLst/>
          </a:prstGeom>
          <a:noFill/>
          <a:ln>
            <a:noFill/>
          </a:ln>
        </p:spPr>
      </p:pic>
      <p:pic>
        <p:nvPicPr>
          <p:cNvPr id="2469" name="Google Shape;2469;p155"/>
          <p:cNvPicPr preferRelativeResize="0"/>
          <p:nvPr/>
        </p:nvPicPr>
        <p:blipFill rotWithShape="1">
          <a:blip r:embed="rId4">
            <a:alphaModFix/>
          </a:blip>
          <a:srcRect b="0" l="0" r="-17041" t="0"/>
          <a:stretch/>
        </p:blipFill>
        <p:spPr>
          <a:xfrm>
            <a:off x="4304950" y="1426550"/>
            <a:ext cx="4608000" cy="2449066"/>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3" name="Shape 2473"/>
        <p:cNvGrpSpPr/>
        <p:nvPr/>
      </p:nvGrpSpPr>
      <p:grpSpPr>
        <a:xfrm>
          <a:off x="0" y="0"/>
          <a:ext cx="0" cy="0"/>
          <a:chOff x="0" y="0"/>
          <a:chExt cx="0" cy="0"/>
        </a:xfrm>
      </p:grpSpPr>
      <p:sp>
        <p:nvSpPr>
          <p:cNvPr id="2474" name="Google Shape;2474;p15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Key Concept</a:t>
            </a:r>
            <a:endParaRPr/>
          </a:p>
        </p:txBody>
      </p:sp>
      <p:pic>
        <p:nvPicPr>
          <p:cNvPr id="2475" name="Google Shape;2475;p156"/>
          <p:cNvPicPr preferRelativeResize="0"/>
          <p:nvPr/>
        </p:nvPicPr>
        <p:blipFill>
          <a:blip r:embed="rId3">
            <a:alphaModFix/>
          </a:blip>
          <a:stretch>
            <a:fillRect/>
          </a:stretch>
        </p:blipFill>
        <p:spPr>
          <a:xfrm>
            <a:off x="652938" y="1610774"/>
            <a:ext cx="7838125" cy="199667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9" name="Shape 2479"/>
        <p:cNvGrpSpPr/>
        <p:nvPr/>
      </p:nvGrpSpPr>
      <p:grpSpPr>
        <a:xfrm>
          <a:off x="0" y="0"/>
          <a:ext cx="0" cy="0"/>
          <a:chOff x="0" y="0"/>
          <a:chExt cx="0" cy="0"/>
        </a:xfrm>
      </p:grpSpPr>
      <p:sp>
        <p:nvSpPr>
          <p:cNvPr id="2480" name="Google Shape;2480;p15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 Work</a:t>
            </a:r>
            <a:endParaRPr/>
          </a:p>
        </p:txBody>
      </p:sp>
      <p:sp>
        <p:nvSpPr>
          <p:cNvPr id="2481" name="Google Shape;2481;p157"/>
          <p:cNvSpPr txBox="1"/>
          <p:nvPr>
            <p:ph idx="1" type="body"/>
          </p:nvPr>
        </p:nvSpPr>
        <p:spPr>
          <a:xfrm>
            <a:off x="720000" y="1449325"/>
            <a:ext cx="7704000" cy="3316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500">
                <a:solidFill>
                  <a:srgbClr val="000000"/>
                </a:solidFill>
                <a:latin typeface="Barlow"/>
                <a:ea typeface="Barlow"/>
                <a:cs typeface="Barlow"/>
                <a:sym typeface="Barlow"/>
              </a:rPr>
              <a:t>Title:</a:t>
            </a:r>
            <a:r>
              <a:rPr lang="en" sz="1500">
                <a:solidFill>
                  <a:srgbClr val="000000"/>
                </a:solidFill>
                <a:latin typeface="Barlow"/>
                <a:ea typeface="Barlow"/>
                <a:cs typeface="Barlow"/>
                <a:sym typeface="Barlow"/>
              </a:rPr>
              <a:t> </a:t>
            </a:r>
            <a:r>
              <a:rPr i="1" lang="en" sz="1500">
                <a:solidFill>
                  <a:srgbClr val="000000"/>
                </a:solidFill>
                <a:latin typeface="Barlow"/>
                <a:ea typeface="Barlow"/>
                <a:cs typeface="Barlow"/>
                <a:sym typeface="Barlow"/>
              </a:rPr>
              <a:t>Fundraiser Success! 🎉📊</a:t>
            </a:r>
            <a:endParaRPr i="1"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At the school fundraiser, 72 out of 100 smoothies were sold by lunchtime.Ms. Greco wants to display the sales data in </a:t>
            </a:r>
            <a:r>
              <a:rPr b="1" lang="en" sz="1500">
                <a:solidFill>
                  <a:srgbClr val="000000"/>
                </a:solidFill>
                <a:latin typeface="Barlow"/>
                <a:ea typeface="Barlow"/>
                <a:cs typeface="Barlow"/>
                <a:sym typeface="Barlow"/>
              </a:rPr>
              <a:t>different formats</a:t>
            </a:r>
            <a:r>
              <a:rPr lang="en" sz="1500">
                <a:solidFill>
                  <a:srgbClr val="000000"/>
                </a:solidFill>
                <a:latin typeface="Barlow"/>
                <a:ea typeface="Barlow"/>
                <a:cs typeface="Barlow"/>
                <a:sym typeface="Barlow"/>
              </a:rPr>
              <a:t> to show how successful the morning was.</a:t>
            </a:r>
            <a:endParaRPr sz="1500">
              <a:solidFill>
                <a:srgbClr val="000000"/>
              </a:solidFill>
              <a:latin typeface="Barlow"/>
              <a:ea typeface="Barlow"/>
              <a:cs typeface="Barlow"/>
              <a:sym typeface="Barlow"/>
            </a:endParaRPr>
          </a:p>
          <a:p>
            <a:pPr indent="0" lvl="0" marL="0" rtl="0" algn="l">
              <a:lnSpc>
                <a:spcPct val="115000"/>
              </a:lnSpc>
              <a:spcBef>
                <a:spcPts val="1400"/>
              </a:spcBef>
              <a:spcAft>
                <a:spcPts val="0"/>
              </a:spcAft>
              <a:buNone/>
            </a:pPr>
            <a:r>
              <a:rPr b="1" lang="en" sz="1500">
                <a:solidFill>
                  <a:srgbClr val="000000"/>
                </a:solidFill>
                <a:latin typeface="Barlow"/>
                <a:ea typeface="Barlow"/>
                <a:cs typeface="Barlow"/>
                <a:sym typeface="Barlow"/>
              </a:rPr>
              <a:t>Your Task as a Group:</a:t>
            </a:r>
            <a:endParaRPr b="1" sz="1500">
              <a:solidFill>
                <a:srgbClr val="000000"/>
              </a:solidFill>
              <a:latin typeface="Barlow"/>
              <a:ea typeface="Barlow"/>
              <a:cs typeface="Barlow"/>
              <a:sym typeface="Barlow"/>
            </a:endParaRPr>
          </a:p>
          <a:p>
            <a:pPr indent="-323850" lvl="0" marL="457200" rtl="0" algn="l">
              <a:lnSpc>
                <a:spcPct val="100000"/>
              </a:lnSpc>
              <a:spcBef>
                <a:spcPts val="400"/>
              </a:spcBef>
              <a:spcAft>
                <a:spcPts val="0"/>
              </a:spcAft>
              <a:buClr>
                <a:srgbClr val="000000"/>
              </a:buClr>
              <a:buSzPts val="1500"/>
              <a:buFont typeface="Barlow"/>
              <a:buAutoNum type="arabicPeriod"/>
            </a:pPr>
            <a:r>
              <a:rPr b="1" lang="en" sz="1500">
                <a:solidFill>
                  <a:srgbClr val="000000"/>
                </a:solidFill>
                <a:latin typeface="Barlow"/>
                <a:ea typeface="Barlow"/>
                <a:cs typeface="Barlow"/>
                <a:sym typeface="Barlow"/>
              </a:rPr>
              <a:t>Fraction</a:t>
            </a:r>
            <a:r>
              <a:rPr lang="en" sz="1500">
                <a:solidFill>
                  <a:srgbClr val="000000"/>
                </a:solidFill>
                <a:latin typeface="Barlow"/>
                <a:ea typeface="Barlow"/>
                <a:cs typeface="Barlow"/>
                <a:sym typeface="Barlow"/>
              </a:rPr>
              <a:t>: What fraction of the smoothies were sold?</a:t>
            </a:r>
            <a:endParaRPr sz="1500">
              <a:solidFill>
                <a:srgbClr val="000000"/>
              </a:solidFill>
              <a:latin typeface="Barlow"/>
              <a:ea typeface="Barlow"/>
              <a:cs typeface="Barlow"/>
              <a:sym typeface="Barlow"/>
            </a:endParaRPr>
          </a:p>
          <a:p>
            <a:pPr indent="-323850" lvl="0" marL="457200" rtl="0" algn="l">
              <a:lnSpc>
                <a:spcPct val="100000"/>
              </a:lnSpc>
              <a:spcBef>
                <a:spcPts val="0"/>
              </a:spcBef>
              <a:spcAft>
                <a:spcPts val="0"/>
              </a:spcAft>
              <a:buClr>
                <a:srgbClr val="000000"/>
              </a:buClr>
              <a:buSzPts val="1500"/>
              <a:buFont typeface="Barlow"/>
              <a:buAutoNum type="arabicPeriod"/>
            </a:pPr>
            <a:r>
              <a:rPr b="1" lang="en" sz="1500">
                <a:solidFill>
                  <a:srgbClr val="000000"/>
                </a:solidFill>
                <a:latin typeface="Barlow"/>
                <a:ea typeface="Barlow"/>
                <a:cs typeface="Barlow"/>
                <a:sym typeface="Barlow"/>
              </a:rPr>
              <a:t>Decimal</a:t>
            </a:r>
            <a:r>
              <a:rPr lang="en" sz="1500">
                <a:solidFill>
                  <a:srgbClr val="000000"/>
                </a:solidFill>
                <a:latin typeface="Barlow"/>
                <a:ea typeface="Barlow"/>
                <a:cs typeface="Barlow"/>
                <a:sym typeface="Barlow"/>
              </a:rPr>
              <a:t>: Convert the fraction to a decimal.</a:t>
            </a:r>
            <a:endParaRPr sz="1500">
              <a:solidFill>
                <a:srgbClr val="000000"/>
              </a:solidFill>
              <a:latin typeface="Barlow"/>
              <a:ea typeface="Barlow"/>
              <a:cs typeface="Barlow"/>
              <a:sym typeface="Barlow"/>
            </a:endParaRPr>
          </a:p>
          <a:p>
            <a:pPr indent="-323850" lvl="0" marL="457200" rtl="0" algn="l">
              <a:lnSpc>
                <a:spcPct val="100000"/>
              </a:lnSpc>
              <a:spcBef>
                <a:spcPts val="0"/>
              </a:spcBef>
              <a:spcAft>
                <a:spcPts val="0"/>
              </a:spcAft>
              <a:buClr>
                <a:srgbClr val="000000"/>
              </a:buClr>
              <a:buSzPts val="1500"/>
              <a:buFont typeface="Barlow"/>
              <a:buAutoNum type="arabicPeriod"/>
            </a:pPr>
            <a:r>
              <a:rPr b="1" lang="en" sz="1500">
                <a:solidFill>
                  <a:srgbClr val="000000"/>
                </a:solidFill>
                <a:latin typeface="Barlow"/>
                <a:ea typeface="Barlow"/>
                <a:cs typeface="Barlow"/>
                <a:sym typeface="Barlow"/>
              </a:rPr>
              <a:t>Percentage</a:t>
            </a:r>
            <a:r>
              <a:rPr lang="en" sz="1500">
                <a:solidFill>
                  <a:srgbClr val="000000"/>
                </a:solidFill>
                <a:latin typeface="Barlow"/>
                <a:ea typeface="Barlow"/>
                <a:cs typeface="Barlow"/>
                <a:sym typeface="Barlow"/>
              </a:rPr>
              <a:t>: Convert the decimal to a percentage.</a:t>
            </a:r>
            <a:endParaRPr sz="1500">
              <a:solidFill>
                <a:srgbClr val="000000"/>
              </a:solidFill>
              <a:latin typeface="Barlow"/>
              <a:ea typeface="Barlow"/>
              <a:cs typeface="Barlow"/>
              <a:sym typeface="Barlow"/>
            </a:endParaRPr>
          </a:p>
          <a:p>
            <a:pPr indent="-323850" lvl="0" marL="457200" rtl="0" algn="l">
              <a:lnSpc>
                <a:spcPct val="100000"/>
              </a:lnSpc>
              <a:spcBef>
                <a:spcPts val="0"/>
              </a:spcBef>
              <a:spcAft>
                <a:spcPts val="0"/>
              </a:spcAft>
              <a:buClr>
                <a:srgbClr val="000000"/>
              </a:buClr>
              <a:buSzPts val="1500"/>
              <a:buFont typeface="Barlow"/>
              <a:buAutoNum type="arabicPeriod"/>
            </a:pPr>
            <a:r>
              <a:rPr b="1" lang="en" sz="1500">
                <a:solidFill>
                  <a:srgbClr val="000000"/>
                </a:solidFill>
                <a:latin typeface="Barlow"/>
                <a:ea typeface="Barlow"/>
                <a:cs typeface="Barlow"/>
                <a:sym typeface="Barlow"/>
              </a:rPr>
              <a:t>Explain</a:t>
            </a:r>
            <a:r>
              <a:rPr lang="en" sz="1500">
                <a:solidFill>
                  <a:srgbClr val="000000"/>
                </a:solidFill>
                <a:latin typeface="Barlow"/>
                <a:ea typeface="Barlow"/>
                <a:cs typeface="Barlow"/>
                <a:sym typeface="Barlow"/>
              </a:rPr>
              <a:t> the steps you took for each conversion.</a:t>
            </a:r>
            <a:endParaRPr sz="1500">
              <a:solidFill>
                <a:srgbClr val="000000"/>
              </a:solidFill>
              <a:latin typeface="Barlow"/>
              <a:ea typeface="Barlow"/>
              <a:cs typeface="Barlow"/>
              <a:sym typeface="Barlow"/>
            </a:endParaRPr>
          </a:p>
          <a:p>
            <a:pPr indent="-323850" lvl="0" marL="457200" rtl="0" algn="l">
              <a:lnSpc>
                <a:spcPct val="100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Why might it be helpful to represent the same number in all three forms?</a:t>
            </a:r>
            <a:br>
              <a:rPr lang="en" sz="1500">
                <a:solidFill>
                  <a:srgbClr val="000000"/>
                </a:solidFill>
                <a:latin typeface="Barlow"/>
                <a:ea typeface="Barlow"/>
                <a:cs typeface="Barlow"/>
                <a:sym typeface="Barlow"/>
              </a:rPr>
            </a:br>
            <a:endParaRPr sz="1500"/>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5" name="Shape 2485"/>
        <p:cNvGrpSpPr/>
        <p:nvPr/>
      </p:nvGrpSpPr>
      <p:grpSpPr>
        <a:xfrm>
          <a:off x="0" y="0"/>
          <a:ext cx="0" cy="0"/>
          <a:chOff x="0" y="0"/>
          <a:chExt cx="0" cy="0"/>
        </a:xfrm>
      </p:grpSpPr>
      <p:sp>
        <p:nvSpPr>
          <p:cNvPr id="2486" name="Google Shape;2486;p15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Bonus Challenge</a:t>
            </a:r>
            <a:endParaRPr/>
          </a:p>
        </p:txBody>
      </p:sp>
      <p:sp>
        <p:nvSpPr>
          <p:cNvPr id="2487" name="Google Shape;2487;p158"/>
          <p:cNvSpPr txBox="1"/>
          <p:nvPr>
            <p:ph idx="1" type="body"/>
          </p:nvPr>
        </p:nvSpPr>
        <p:spPr>
          <a:xfrm>
            <a:off x="720000" y="1449325"/>
            <a:ext cx="7704000" cy="957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500">
                <a:solidFill>
                  <a:srgbClr val="000000"/>
                </a:solidFill>
                <a:latin typeface="Barlow"/>
                <a:ea typeface="Barlow"/>
                <a:cs typeface="Barlow"/>
                <a:sym typeface="Barlow"/>
              </a:rPr>
              <a:t>If 180 smoothies were made in total, how many would need to be sold to </a:t>
            </a:r>
            <a:r>
              <a:rPr b="1" lang="en" sz="1500">
                <a:solidFill>
                  <a:srgbClr val="000000"/>
                </a:solidFill>
                <a:latin typeface="Barlow"/>
                <a:ea typeface="Barlow"/>
                <a:cs typeface="Barlow"/>
                <a:sym typeface="Barlow"/>
              </a:rPr>
              <a:t>match the same percentage</a:t>
            </a:r>
            <a:r>
              <a:rPr lang="en" sz="1500">
                <a:solidFill>
                  <a:srgbClr val="000000"/>
                </a:solidFill>
                <a:latin typeface="Barlow"/>
                <a:ea typeface="Barlow"/>
                <a:cs typeface="Barlow"/>
                <a:sym typeface="Barlow"/>
              </a:rPr>
              <a:t> of sales?</a:t>
            </a:r>
            <a:endParaRPr sz="1500"/>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1" name="Shape 2491"/>
        <p:cNvGrpSpPr/>
        <p:nvPr/>
      </p:nvGrpSpPr>
      <p:grpSpPr>
        <a:xfrm>
          <a:off x="0" y="0"/>
          <a:ext cx="0" cy="0"/>
          <a:chOff x="0" y="0"/>
          <a:chExt cx="0" cy="0"/>
        </a:xfrm>
      </p:grpSpPr>
      <p:sp>
        <p:nvSpPr>
          <p:cNvPr id="2492" name="Google Shape;2492;p15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Answer</a:t>
            </a:r>
            <a:endParaRPr/>
          </a:p>
        </p:txBody>
      </p:sp>
      <p:sp>
        <p:nvSpPr>
          <p:cNvPr id="2493" name="Google Shape;2493;p159"/>
          <p:cNvSpPr txBox="1"/>
          <p:nvPr>
            <p:ph idx="1" type="body"/>
          </p:nvPr>
        </p:nvSpPr>
        <p:spPr>
          <a:xfrm>
            <a:off x="720000" y="1449325"/>
            <a:ext cx="7704000" cy="25539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Fraction: 72/100</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Decimal: 72 ÷ 100 = 0.72</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Percentage: 0.72 × 100 = </a:t>
            </a:r>
            <a:r>
              <a:rPr b="1" lang="en" sz="1100">
                <a:solidFill>
                  <a:srgbClr val="000000"/>
                </a:solidFill>
                <a:latin typeface="Arial"/>
                <a:ea typeface="Arial"/>
                <a:cs typeface="Arial"/>
                <a:sym typeface="Arial"/>
              </a:rPr>
              <a:t>72%</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Bonus: 72% of 180 = 0.72 × 180 = </a:t>
            </a:r>
            <a:r>
              <a:rPr b="1" lang="en" sz="1100">
                <a:solidFill>
                  <a:srgbClr val="000000"/>
                </a:solidFill>
                <a:latin typeface="Arial"/>
                <a:ea typeface="Arial"/>
                <a:cs typeface="Arial"/>
                <a:sym typeface="Arial"/>
              </a:rPr>
              <a:t>129.6 → about 130 smoothies</a:t>
            </a:r>
            <a:endParaRPr b="1"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7" name="Shape 2497"/>
        <p:cNvGrpSpPr/>
        <p:nvPr/>
      </p:nvGrpSpPr>
      <p:grpSpPr>
        <a:xfrm>
          <a:off x="0" y="0"/>
          <a:ext cx="0" cy="0"/>
          <a:chOff x="0" y="0"/>
          <a:chExt cx="0" cy="0"/>
        </a:xfrm>
      </p:grpSpPr>
      <p:sp>
        <p:nvSpPr>
          <p:cNvPr id="2498" name="Google Shape;2498;p160"/>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Comparing Fractions</a:t>
            </a:r>
            <a:endParaRPr/>
          </a:p>
        </p:txBody>
      </p:sp>
      <p:sp>
        <p:nvSpPr>
          <p:cNvPr id="2499" name="Google Shape;2499;p160"/>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06</a:t>
            </a:r>
            <a:endParaRPr/>
          </a:p>
        </p:txBody>
      </p:sp>
      <p:sp>
        <p:nvSpPr>
          <p:cNvPr id="2500" name="Google Shape;2500;p160"/>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000000"/>
                </a:solidFill>
                <a:latin typeface="Barlow"/>
                <a:ea typeface="Barlow"/>
                <a:cs typeface="Barlow"/>
                <a:sym typeface="Barlow"/>
              </a:rPr>
              <a:t>We will learn how to compare fractions using </a:t>
            </a:r>
            <a:r>
              <a:rPr b="1" lang="en" sz="1100">
                <a:solidFill>
                  <a:srgbClr val="000000"/>
                </a:solidFill>
                <a:latin typeface="Barlow"/>
                <a:ea typeface="Barlow"/>
                <a:cs typeface="Barlow"/>
                <a:sym typeface="Barlow"/>
              </a:rPr>
              <a:t>common denominators</a:t>
            </a:r>
            <a:r>
              <a:rPr lang="en" sz="1100">
                <a:solidFill>
                  <a:srgbClr val="000000"/>
                </a:solidFill>
                <a:latin typeface="Barlow"/>
                <a:ea typeface="Barlow"/>
                <a:cs typeface="Barlow"/>
                <a:sym typeface="Barlow"/>
              </a:rPr>
              <a:t> and </a:t>
            </a:r>
            <a:r>
              <a:rPr b="1" lang="en" sz="1100">
                <a:solidFill>
                  <a:srgbClr val="000000"/>
                </a:solidFill>
                <a:latin typeface="Barlow"/>
                <a:ea typeface="Barlow"/>
                <a:cs typeface="Barlow"/>
                <a:sym typeface="Barlow"/>
              </a:rPr>
              <a:t>benchmark fractions</a:t>
            </a:r>
            <a:r>
              <a:rPr lang="en" sz="1100">
                <a:solidFill>
                  <a:srgbClr val="000000"/>
                </a:solidFill>
                <a:latin typeface="Barlow"/>
                <a:ea typeface="Barlow"/>
                <a:cs typeface="Barlow"/>
                <a:sym typeface="Barlow"/>
              </a:rPr>
              <a:t> like ½!</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4" name="Shape 2504"/>
        <p:cNvGrpSpPr/>
        <p:nvPr/>
      </p:nvGrpSpPr>
      <p:grpSpPr>
        <a:xfrm>
          <a:off x="0" y="0"/>
          <a:ext cx="0" cy="0"/>
          <a:chOff x="0" y="0"/>
          <a:chExt cx="0" cy="0"/>
        </a:xfrm>
      </p:grpSpPr>
      <p:sp>
        <p:nvSpPr>
          <p:cNvPr id="2505" name="Google Shape;2505;p16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Talk</a:t>
            </a:r>
            <a:endParaRPr/>
          </a:p>
        </p:txBody>
      </p:sp>
      <p:sp>
        <p:nvSpPr>
          <p:cNvPr id="2506" name="Google Shape;2506;p161"/>
          <p:cNvSpPr txBox="1"/>
          <p:nvPr>
            <p:ph idx="1" type="body"/>
          </p:nvPr>
        </p:nvSpPr>
        <p:spPr>
          <a:xfrm>
            <a:off x="720000" y="1449325"/>
            <a:ext cx="7704000" cy="271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Which is bigger?</a:t>
            </a:r>
            <a:endParaRPr sz="1700"/>
          </a:p>
          <a:p>
            <a:pPr indent="0" lvl="0" marL="0" rtl="0" algn="l">
              <a:spcBef>
                <a:spcPts val="0"/>
              </a:spcBef>
              <a:spcAft>
                <a:spcPts val="0"/>
              </a:spcAft>
              <a:buNone/>
            </a:pPr>
            <a:r>
              <a:rPr lang="en" sz="1700"/>
              <a:t>👉 3/4 or ⅔</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 Turn and talk: What strategy did you use to decide?</a:t>
            </a:r>
            <a:endParaRPr sz="1700"/>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0" name="Shape 2510"/>
        <p:cNvGrpSpPr/>
        <p:nvPr/>
      </p:nvGrpSpPr>
      <p:grpSpPr>
        <a:xfrm>
          <a:off x="0" y="0"/>
          <a:ext cx="0" cy="0"/>
          <a:chOff x="0" y="0"/>
          <a:chExt cx="0" cy="0"/>
        </a:xfrm>
      </p:grpSpPr>
      <p:sp>
        <p:nvSpPr>
          <p:cNvPr id="2511" name="Google Shape;2511;p16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does it mean to compare fractions?</a:t>
            </a:r>
            <a:endParaRPr/>
          </a:p>
        </p:txBody>
      </p:sp>
      <p:sp>
        <p:nvSpPr>
          <p:cNvPr id="2512" name="Google Shape;2512;p162"/>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When comparing two fractions, you’re deciding:</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Arial"/>
              <a:buChar char="●"/>
            </a:pPr>
            <a:r>
              <a:rPr lang="en" sz="1500">
                <a:solidFill>
                  <a:srgbClr val="000000"/>
                </a:solidFill>
                <a:latin typeface="Barlow"/>
                <a:ea typeface="Barlow"/>
                <a:cs typeface="Barlow"/>
                <a:sym typeface="Barlow"/>
              </a:rPr>
              <a:t>Which one is </a:t>
            </a:r>
            <a:r>
              <a:rPr b="1" lang="en" sz="1500">
                <a:solidFill>
                  <a:srgbClr val="000000"/>
                </a:solidFill>
                <a:latin typeface="Barlow"/>
                <a:ea typeface="Barlow"/>
                <a:cs typeface="Barlow"/>
                <a:sym typeface="Barlow"/>
              </a:rPr>
              <a:t>greater</a:t>
            </a:r>
            <a:br>
              <a:rPr b="1" lang="en" sz="1500">
                <a:solidFill>
                  <a:srgbClr val="000000"/>
                </a:solidFill>
                <a:latin typeface="Barlow"/>
                <a:ea typeface="Barlow"/>
                <a:cs typeface="Barlow"/>
                <a:sym typeface="Barlow"/>
              </a:rPr>
            </a:br>
            <a:endParaRPr b="1"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Barlow"/>
                <a:ea typeface="Barlow"/>
                <a:cs typeface="Barlow"/>
                <a:sym typeface="Barlow"/>
              </a:rPr>
              <a:t>Which one is </a:t>
            </a:r>
            <a:r>
              <a:rPr b="1" lang="en" sz="1500">
                <a:solidFill>
                  <a:srgbClr val="000000"/>
                </a:solidFill>
                <a:latin typeface="Barlow"/>
                <a:ea typeface="Barlow"/>
                <a:cs typeface="Barlow"/>
                <a:sym typeface="Barlow"/>
              </a:rPr>
              <a:t>lesser</a:t>
            </a:r>
            <a:br>
              <a:rPr b="1" lang="en" sz="1500">
                <a:solidFill>
                  <a:srgbClr val="000000"/>
                </a:solidFill>
                <a:latin typeface="Barlow"/>
                <a:ea typeface="Barlow"/>
                <a:cs typeface="Barlow"/>
                <a:sym typeface="Barlow"/>
              </a:rPr>
            </a:br>
            <a:endParaRPr b="1"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Barlow"/>
                <a:ea typeface="Barlow"/>
                <a:cs typeface="Barlow"/>
                <a:sym typeface="Barlow"/>
              </a:rPr>
              <a:t>Or if they are </a:t>
            </a:r>
            <a:r>
              <a:rPr b="1" lang="en" sz="1500">
                <a:solidFill>
                  <a:srgbClr val="000000"/>
                </a:solidFill>
                <a:latin typeface="Barlow"/>
                <a:ea typeface="Barlow"/>
                <a:cs typeface="Barlow"/>
                <a:sym typeface="Barlow"/>
              </a:rPr>
              <a:t>equal</a:t>
            </a:r>
            <a:endParaRPr b="1"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latin typeface="Barlow"/>
              <a:ea typeface="Barlow"/>
              <a:cs typeface="Barlow"/>
              <a:sym typeface="Barlow"/>
            </a:endParaRPr>
          </a:p>
        </p:txBody>
      </p:sp>
      <p:pic>
        <p:nvPicPr>
          <p:cNvPr id="2513" name="Google Shape;2513;p162"/>
          <p:cNvPicPr preferRelativeResize="0"/>
          <p:nvPr/>
        </p:nvPicPr>
        <p:blipFill rotWithShape="1">
          <a:blip r:embed="rId3">
            <a:alphaModFix/>
          </a:blip>
          <a:srcRect b="7680" l="0" r="0" t="0"/>
          <a:stretch/>
        </p:blipFill>
        <p:spPr>
          <a:xfrm>
            <a:off x="5151375" y="1395800"/>
            <a:ext cx="3645499" cy="3365376"/>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7" name="Shape 2517"/>
        <p:cNvGrpSpPr/>
        <p:nvPr/>
      </p:nvGrpSpPr>
      <p:grpSpPr>
        <a:xfrm>
          <a:off x="0" y="0"/>
          <a:ext cx="0" cy="0"/>
          <a:chOff x="0" y="0"/>
          <a:chExt cx="0" cy="0"/>
        </a:xfrm>
      </p:grpSpPr>
      <p:sp>
        <p:nvSpPr>
          <p:cNvPr id="2518" name="Google Shape;2518;p16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Method 1 - Use Common Denominators</a:t>
            </a:r>
            <a:endParaRPr/>
          </a:p>
        </p:txBody>
      </p:sp>
      <p:sp>
        <p:nvSpPr>
          <p:cNvPr id="2519" name="Google Shape;2519;p163"/>
          <p:cNvSpPr txBox="1"/>
          <p:nvPr>
            <p:ph idx="1" type="body"/>
          </p:nvPr>
        </p:nvSpPr>
        <p:spPr>
          <a:xfrm>
            <a:off x="720000" y="1449325"/>
            <a:ext cx="7704000" cy="30651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400">
                <a:solidFill>
                  <a:srgbClr val="000000"/>
                </a:solidFill>
                <a:latin typeface="Barlow"/>
                <a:ea typeface="Barlow"/>
                <a:cs typeface="Barlow"/>
                <a:sym typeface="Barlow"/>
              </a:rPr>
              <a:t>Compare 3/4 and 2/3</a:t>
            </a:r>
            <a:endParaRPr sz="1400">
              <a:solidFill>
                <a:srgbClr val="000000"/>
              </a:solidFill>
              <a:latin typeface="Barlow"/>
              <a:ea typeface="Barlow"/>
              <a:cs typeface="Barlow"/>
              <a:sym typeface="Barlow"/>
            </a:endParaRPr>
          </a:p>
          <a:p>
            <a:pPr indent="-317500" lvl="0" marL="457200" rtl="0" algn="l">
              <a:lnSpc>
                <a:spcPct val="115000"/>
              </a:lnSpc>
              <a:spcBef>
                <a:spcPts val="1200"/>
              </a:spcBef>
              <a:spcAft>
                <a:spcPts val="0"/>
              </a:spcAft>
              <a:buClr>
                <a:srgbClr val="000000"/>
              </a:buClr>
              <a:buSzPts val="1400"/>
              <a:buFont typeface="Arial"/>
              <a:buChar char="●"/>
            </a:pPr>
            <a:r>
              <a:rPr lang="en" sz="1400">
                <a:solidFill>
                  <a:srgbClr val="000000"/>
                </a:solidFill>
                <a:latin typeface="Barlow"/>
                <a:ea typeface="Barlow"/>
                <a:cs typeface="Barlow"/>
                <a:sym typeface="Barlow"/>
              </a:rPr>
              <a:t>Find the </a:t>
            </a:r>
            <a:r>
              <a:rPr b="1" lang="en" sz="1400">
                <a:solidFill>
                  <a:srgbClr val="000000"/>
                </a:solidFill>
                <a:latin typeface="Barlow"/>
                <a:ea typeface="Barlow"/>
                <a:cs typeface="Barlow"/>
                <a:sym typeface="Barlow"/>
              </a:rPr>
              <a:t>Least Common Denominator (LCD)</a:t>
            </a:r>
            <a:r>
              <a:rPr lang="en" sz="1400">
                <a:solidFill>
                  <a:srgbClr val="000000"/>
                </a:solidFill>
                <a:latin typeface="Barlow"/>
                <a:ea typeface="Barlow"/>
                <a:cs typeface="Barlow"/>
                <a:sym typeface="Barlow"/>
              </a:rPr>
              <a:t>: 12</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Barlow"/>
              <a:buChar char="●"/>
            </a:pPr>
            <a:r>
              <a:rPr lang="en" sz="1400">
                <a:solidFill>
                  <a:srgbClr val="000000"/>
                </a:solidFill>
                <a:latin typeface="Barlow"/>
                <a:ea typeface="Barlow"/>
                <a:cs typeface="Barlow"/>
                <a:sym typeface="Barlow"/>
              </a:rPr>
              <a:t>Convert:</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1" marL="914400" rtl="0" algn="l">
              <a:spcBef>
                <a:spcPts val="0"/>
              </a:spcBef>
              <a:spcAft>
                <a:spcPts val="0"/>
              </a:spcAft>
              <a:buClr>
                <a:srgbClr val="000000"/>
              </a:buClr>
              <a:buSzPts val="1400"/>
              <a:buFont typeface="Barlow"/>
              <a:buChar char="○"/>
            </a:pPr>
            <a:r>
              <a:rPr lang="en">
                <a:solidFill>
                  <a:srgbClr val="000000"/>
                </a:solidFill>
              </a:rPr>
              <a:t>3/4 = 9/12</a:t>
            </a:r>
            <a:br>
              <a:rPr lang="en">
                <a:solidFill>
                  <a:srgbClr val="000000"/>
                </a:solidFill>
              </a:rPr>
            </a:br>
            <a:endParaRPr>
              <a:solidFill>
                <a:srgbClr val="000000"/>
              </a:solidFill>
            </a:endParaRPr>
          </a:p>
          <a:p>
            <a:pPr indent="-317500" lvl="1" marL="914400" rtl="0" algn="l">
              <a:spcBef>
                <a:spcPts val="0"/>
              </a:spcBef>
              <a:spcAft>
                <a:spcPts val="0"/>
              </a:spcAft>
              <a:buClr>
                <a:srgbClr val="000000"/>
              </a:buClr>
              <a:buSzPts val="1400"/>
              <a:buFont typeface="Barlow"/>
              <a:buChar char="○"/>
            </a:pPr>
            <a:r>
              <a:rPr lang="en">
                <a:solidFill>
                  <a:srgbClr val="000000"/>
                </a:solidFill>
              </a:rPr>
              <a:t>2/3 = 8/12</a:t>
            </a:r>
            <a:br>
              <a:rPr lang="en">
                <a:solidFill>
                  <a:srgbClr val="000000"/>
                </a:solidFill>
              </a:rPr>
            </a:br>
            <a:r>
              <a:rPr lang="en">
                <a:solidFill>
                  <a:srgbClr val="000000"/>
                </a:solidFill>
              </a:rPr>
              <a:t> ✅ So, 3/4 is greater than 2/3</a:t>
            </a:r>
            <a:endParaRPr>
              <a:solidFill>
                <a:srgbClr val="000000"/>
              </a:solidFill>
            </a:endParaRPr>
          </a:p>
          <a:p>
            <a:pPr indent="0" lvl="0" marL="0" rtl="0" algn="l">
              <a:spcBef>
                <a:spcPts val="1200"/>
              </a:spcBef>
              <a:spcAft>
                <a:spcPts val="0"/>
              </a:spcAft>
              <a:buNone/>
            </a:pPr>
            <a:r>
              <a:t/>
            </a:r>
            <a:endParaRPr sz="1400"/>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3" name="Shape 2523"/>
        <p:cNvGrpSpPr/>
        <p:nvPr/>
      </p:nvGrpSpPr>
      <p:grpSpPr>
        <a:xfrm>
          <a:off x="0" y="0"/>
          <a:ext cx="0" cy="0"/>
          <a:chOff x="0" y="0"/>
          <a:chExt cx="0" cy="0"/>
        </a:xfrm>
      </p:grpSpPr>
      <p:sp>
        <p:nvSpPr>
          <p:cNvPr id="2524" name="Google Shape;2524;p16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Method 2 - Use Benchmarks</a:t>
            </a:r>
            <a:endParaRPr/>
          </a:p>
        </p:txBody>
      </p:sp>
      <p:sp>
        <p:nvSpPr>
          <p:cNvPr id="2525" name="Google Shape;2525;p164"/>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Use </a:t>
            </a:r>
            <a:r>
              <a:rPr b="1" lang="en" sz="1500">
                <a:solidFill>
                  <a:srgbClr val="000000"/>
                </a:solidFill>
                <a:latin typeface="Barlow"/>
                <a:ea typeface="Barlow"/>
                <a:cs typeface="Barlow"/>
                <a:sym typeface="Barlow"/>
              </a:rPr>
              <a:t>½</a:t>
            </a:r>
            <a:r>
              <a:rPr lang="en" sz="1500">
                <a:solidFill>
                  <a:srgbClr val="000000"/>
                </a:solidFill>
                <a:latin typeface="Barlow"/>
                <a:ea typeface="Barlow"/>
                <a:cs typeface="Barlow"/>
                <a:sym typeface="Barlow"/>
              </a:rPr>
              <a:t> as a reference point:</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Is the fraction less than, equal to, or more than ½?</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Example:</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1/3 &lt; ½</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3/4 &gt; ½</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Helps estimate which is greater when denominators are different!</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9" name="Shape 2529"/>
        <p:cNvGrpSpPr/>
        <p:nvPr/>
      </p:nvGrpSpPr>
      <p:grpSpPr>
        <a:xfrm>
          <a:off x="0" y="0"/>
          <a:ext cx="0" cy="0"/>
          <a:chOff x="0" y="0"/>
          <a:chExt cx="0" cy="0"/>
        </a:xfrm>
      </p:grpSpPr>
      <p:sp>
        <p:nvSpPr>
          <p:cNvPr id="2530" name="Google Shape;2530;p16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Benchmark Fractions</a:t>
            </a:r>
            <a:endParaRPr/>
          </a:p>
        </p:txBody>
      </p:sp>
      <p:sp>
        <p:nvSpPr>
          <p:cNvPr id="2531" name="Google Shape;2531;p165"/>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500">
                <a:solidFill>
                  <a:srgbClr val="000000"/>
                </a:solidFill>
                <a:latin typeface="Barlow"/>
                <a:ea typeface="Barlow"/>
                <a:cs typeface="Barlow"/>
                <a:sym typeface="Barlow"/>
              </a:rPr>
              <a:t>Benchmark fractions</a:t>
            </a:r>
            <a:r>
              <a:rPr lang="en" sz="1500">
                <a:solidFill>
                  <a:srgbClr val="000000"/>
                </a:solidFill>
                <a:latin typeface="Barlow"/>
                <a:ea typeface="Barlow"/>
                <a:cs typeface="Barlow"/>
                <a:sym typeface="Barlow"/>
              </a:rPr>
              <a:t> are commonly known and easily recognizable fractions that help us </a:t>
            </a:r>
            <a:r>
              <a:rPr b="1" lang="en" sz="1500">
                <a:solidFill>
                  <a:srgbClr val="000000"/>
                </a:solidFill>
                <a:latin typeface="Barlow"/>
                <a:ea typeface="Barlow"/>
                <a:cs typeface="Barlow"/>
                <a:sym typeface="Barlow"/>
              </a:rPr>
              <a:t>estimate and compare</a:t>
            </a:r>
            <a:r>
              <a:rPr lang="en" sz="1500">
                <a:solidFill>
                  <a:srgbClr val="000000"/>
                </a:solidFill>
                <a:latin typeface="Barlow"/>
                <a:ea typeface="Barlow"/>
                <a:cs typeface="Barlow"/>
                <a:sym typeface="Barlow"/>
              </a:rPr>
              <a:t> other fractions.</a:t>
            </a: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The most common benchmark fractions are:</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b="1" lang="en" sz="1500">
                <a:solidFill>
                  <a:srgbClr val="000000"/>
                </a:solidFill>
                <a:latin typeface="Barlow"/>
                <a:ea typeface="Barlow"/>
                <a:cs typeface="Barlow"/>
                <a:sym typeface="Barlow"/>
              </a:rPr>
              <a:t>0</a:t>
            </a:r>
            <a:br>
              <a:rPr b="1" lang="en" sz="1500">
                <a:solidFill>
                  <a:srgbClr val="000000"/>
                </a:solidFill>
                <a:latin typeface="Barlow"/>
                <a:ea typeface="Barlow"/>
                <a:cs typeface="Barlow"/>
                <a:sym typeface="Barlow"/>
              </a:rPr>
            </a:br>
            <a:endParaRPr b="1"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Char char="●"/>
            </a:pPr>
            <a:r>
              <a:rPr b="1" lang="en" sz="1500">
                <a:solidFill>
                  <a:srgbClr val="000000"/>
                </a:solidFill>
                <a:latin typeface="Barlow"/>
                <a:ea typeface="Barlow"/>
                <a:cs typeface="Barlow"/>
                <a:sym typeface="Barlow"/>
              </a:rPr>
              <a:t>½</a:t>
            </a:r>
            <a:br>
              <a:rPr b="1" lang="en" sz="1500">
                <a:solidFill>
                  <a:srgbClr val="000000"/>
                </a:solidFill>
                <a:latin typeface="Barlow"/>
                <a:ea typeface="Barlow"/>
                <a:cs typeface="Barlow"/>
                <a:sym typeface="Barlow"/>
              </a:rPr>
            </a:br>
            <a:endParaRPr b="1"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Char char="●"/>
            </a:pPr>
            <a:r>
              <a:rPr b="1" lang="en" sz="1500">
                <a:solidFill>
                  <a:srgbClr val="000000"/>
                </a:solidFill>
                <a:latin typeface="Barlow"/>
                <a:ea typeface="Barlow"/>
                <a:cs typeface="Barlow"/>
                <a:sym typeface="Barlow"/>
              </a:rPr>
              <a:t>1</a:t>
            </a:r>
            <a:br>
              <a:rPr b="1" lang="en" sz="1500">
                <a:solidFill>
                  <a:srgbClr val="000000"/>
                </a:solidFill>
                <a:latin typeface="Barlow"/>
                <a:ea typeface="Barlow"/>
                <a:cs typeface="Barlow"/>
                <a:sym typeface="Barlow"/>
              </a:rPr>
            </a:br>
            <a:endParaRPr sz="1500"/>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5" name="Shape 2535"/>
        <p:cNvGrpSpPr/>
        <p:nvPr/>
      </p:nvGrpSpPr>
      <p:grpSpPr>
        <a:xfrm>
          <a:off x="0" y="0"/>
          <a:ext cx="0" cy="0"/>
          <a:chOff x="0" y="0"/>
          <a:chExt cx="0" cy="0"/>
        </a:xfrm>
      </p:grpSpPr>
      <p:sp>
        <p:nvSpPr>
          <p:cNvPr id="2536" name="Google Shape;2536;p16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Using Benchmarks Visually</a:t>
            </a:r>
            <a:endParaRPr/>
          </a:p>
        </p:txBody>
      </p:sp>
      <p:sp>
        <p:nvSpPr>
          <p:cNvPr id="2537" name="Google Shape;2537;p166"/>
          <p:cNvSpPr txBox="1"/>
          <p:nvPr>
            <p:ph idx="1" type="body"/>
          </p:nvPr>
        </p:nvSpPr>
        <p:spPr>
          <a:xfrm>
            <a:off x="720000" y="1449325"/>
            <a:ext cx="2803500" cy="2365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You can show this using:</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Arial"/>
              <a:buChar char="●"/>
            </a:pPr>
            <a:r>
              <a:rPr lang="en" sz="1500">
                <a:solidFill>
                  <a:srgbClr val="000000"/>
                </a:solidFill>
                <a:latin typeface="Barlow"/>
                <a:ea typeface="Barlow"/>
                <a:cs typeface="Barlow"/>
                <a:sym typeface="Barlow"/>
              </a:rPr>
              <a:t>📏 </a:t>
            </a:r>
            <a:r>
              <a:rPr b="1" lang="en" sz="1500">
                <a:solidFill>
                  <a:srgbClr val="000000"/>
                </a:solidFill>
                <a:latin typeface="Barlow"/>
                <a:ea typeface="Barlow"/>
                <a:cs typeface="Barlow"/>
                <a:sym typeface="Barlow"/>
              </a:rPr>
              <a:t>Number lines</a:t>
            </a:r>
            <a:r>
              <a:rPr lang="en" sz="1500">
                <a:solidFill>
                  <a:srgbClr val="000000"/>
                </a:solidFill>
                <a:latin typeface="Barlow"/>
                <a:ea typeface="Barlow"/>
                <a:cs typeface="Barlow"/>
                <a:sym typeface="Barlow"/>
              </a:rPr>
              <a:t>: Place both fractions and see which is closer to 0, ½, or 1</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Barlow"/>
                <a:ea typeface="Barlow"/>
                <a:cs typeface="Barlow"/>
                <a:sym typeface="Barlow"/>
              </a:rPr>
              <a:t>🧩 </a:t>
            </a:r>
            <a:r>
              <a:rPr b="1" lang="en" sz="1500">
                <a:solidFill>
                  <a:srgbClr val="000000"/>
                </a:solidFill>
                <a:latin typeface="Barlow"/>
                <a:ea typeface="Barlow"/>
                <a:cs typeface="Barlow"/>
                <a:sym typeface="Barlow"/>
              </a:rPr>
              <a:t>Fraction circles or bars</a:t>
            </a:r>
            <a:r>
              <a:rPr lang="en" sz="1500">
                <a:solidFill>
                  <a:srgbClr val="000000"/>
                </a:solidFill>
                <a:latin typeface="Barlow"/>
                <a:ea typeface="Barlow"/>
                <a:cs typeface="Barlow"/>
                <a:sym typeface="Barlow"/>
              </a:rPr>
              <a:t>: Visually shade parts of a whole and compare</a:t>
            </a:r>
            <a:br>
              <a:rPr lang="en" sz="1500">
                <a:solidFill>
                  <a:srgbClr val="000000"/>
                </a:solidFill>
                <a:latin typeface="Barlow"/>
                <a:ea typeface="Barlow"/>
                <a:cs typeface="Barlow"/>
                <a:sym typeface="Barlow"/>
              </a:rPr>
            </a:br>
            <a:endParaRPr sz="1500"/>
          </a:p>
        </p:txBody>
      </p:sp>
      <p:pic>
        <p:nvPicPr>
          <p:cNvPr id="2538" name="Google Shape;2538;p166"/>
          <p:cNvPicPr preferRelativeResize="0"/>
          <p:nvPr/>
        </p:nvPicPr>
        <p:blipFill>
          <a:blip r:embed="rId3">
            <a:alphaModFix/>
          </a:blip>
          <a:stretch>
            <a:fillRect/>
          </a:stretch>
        </p:blipFill>
        <p:spPr>
          <a:xfrm>
            <a:off x="5426629" y="689225"/>
            <a:ext cx="3165475" cy="410337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2" name="Shape 2542"/>
        <p:cNvGrpSpPr/>
        <p:nvPr/>
      </p:nvGrpSpPr>
      <p:grpSpPr>
        <a:xfrm>
          <a:off x="0" y="0"/>
          <a:ext cx="0" cy="0"/>
          <a:chOff x="0" y="0"/>
          <a:chExt cx="0" cy="0"/>
        </a:xfrm>
      </p:grpSpPr>
      <p:sp>
        <p:nvSpPr>
          <p:cNvPr id="2543" name="Google Shape;2543;p16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1</a:t>
            </a:r>
            <a:endParaRPr/>
          </a:p>
        </p:txBody>
      </p:sp>
      <p:pic>
        <p:nvPicPr>
          <p:cNvPr id="2544" name="Google Shape;2544;p167"/>
          <p:cNvPicPr preferRelativeResize="0"/>
          <p:nvPr/>
        </p:nvPicPr>
        <p:blipFill rotWithShape="1">
          <a:blip r:embed="rId3">
            <a:alphaModFix/>
          </a:blip>
          <a:srcRect b="18533" l="0" r="0" t="0"/>
          <a:stretch/>
        </p:blipFill>
        <p:spPr>
          <a:xfrm>
            <a:off x="2938125" y="807175"/>
            <a:ext cx="5119650" cy="3646175"/>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8" name="Shape 2548"/>
        <p:cNvGrpSpPr/>
        <p:nvPr/>
      </p:nvGrpSpPr>
      <p:grpSpPr>
        <a:xfrm>
          <a:off x="0" y="0"/>
          <a:ext cx="0" cy="0"/>
          <a:chOff x="0" y="0"/>
          <a:chExt cx="0" cy="0"/>
        </a:xfrm>
      </p:grpSpPr>
      <p:sp>
        <p:nvSpPr>
          <p:cNvPr id="2549" name="Google Shape;2549;p16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2</a:t>
            </a:r>
            <a:endParaRPr/>
          </a:p>
        </p:txBody>
      </p:sp>
      <p:pic>
        <p:nvPicPr>
          <p:cNvPr id="2550" name="Google Shape;2550;p168"/>
          <p:cNvPicPr preferRelativeResize="0"/>
          <p:nvPr/>
        </p:nvPicPr>
        <p:blipFill rotWithShape="1">
          <a:blip r:embed="rId3">
            <a:alphaModFix/>
          </a:blip>
          <a:srcRect b="12770" l="0" r="0" t="0"/>
          <a:stretch/>
        </p:blipFill>
        <p:spPr>
          <a:xfrm>
            <a:off x="1450075" y="1481575"/>
            <a:ext cx="6781200" cy="3095676"/>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4" name="Shape 2554"/>
        <p:cNvGrpSpPr/>
        <p:nvPr/>
      </p:nvGrpSpPr>
      <p:grpSpPr>
        <a:xfrm>
          <a:off x="0" y="0"/>
          <a:ext cx="0" cy="0"/>
          <a:chOff x="0" y="0"/>
          <a:chExt cx="0" cy="0"/>
        </a:xfrm>
      </p:grpSpPr>
      <p:sp>
        <p:nvSpPr>
          <p:cNvPr id="2555" name="Google Shape;2555;p16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Be Careful!</a:t>
            </a:r>
            <a:endParaRPr/>
          </a:p>
        </p:txBody>
      </p:sp>
      <p:sp>
        <p:nvSpPr>
          <p:cNvPr id="2556" name="Google Shape;2556;p169"/>
          <p:cNvSpPr txBox="1"/>
          <p:nvPr>
            <p:ph idx="1" type="body"/>
          </p:nvPr>
        </p:nvSpPr>
        <p:spPr>
          <a:xfrm>
            <a:off x="720000" y="1449325"/>
            <a:ext cx="7704000" cy="2797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“The bigger numerator means it’s the bigger fraction”</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Not always true!</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Example: 3/8 vs. 2/3 → 3 is more than 2, but 3/8 is </a:t>
            </a:r>
            <a:r>
              <a:rPr b="1" lang="en" sz="1500">
                <a:solidFill>
                  <a:srgbClr val="000000"/>
                </a:solidFill>
                <a:latin typeface="Barlow"/>
                <a:ea typeface="Barlow"/>
                <a:cs typeface="Barlow"/>
                <a:sym typeface="Barlow"/>
              </a:rPr>
              <a:t>less</a:t>
            </a:r>
            <a:r>
              <a:rPr lang="en" sz="1500">
                <a:solidFill>
                  <a:srgbClr val="000000"/>
                </a:solidFill>
                <a:latin typeface="Barlow"/>
                <a:ea typeface="Barlow"/>
                <a:cs typeface="Barlow"/>
                <a:sym typeface="Barlow"/>
              </a:rPr>
              <a:t> than 2/3</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Always look at the whole picture</a:t>
            </a: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0" name="Shape 2560"/>
        <p:cNvGrpSpPr/>
        <p:nvPr/>
      </p:nvGrpSpPr>
      <p:grpSpPr>
        <a:xfrm>
          <a:off x="0" y="0"/>
          <a:ext cx="0" cy="0"/>
          <a:chOff x="0" y="0"/>
          <a:chExt cx="0" cy="0"/>
        </a:xfrm>
      </p:grpSpPr>
      <p:sp>
        <p:nvSpPr>
          <p:cNvPr id="2561" name="Google Shape;2561;p17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a:t>
            </a:r>
            <a:endParaRPr/>
          </a:p>
        </p:txBody>
      </p:sp>
      <p:pic>
        <p:nvPicPr>
          <p:cNvPr id="2562" name="Google Shape;2562;p170"/>
          <p:cNvPicPr preferRelativeResize="0"/>
          <p:nvPr/>
        </p:nvPicPr>
        <p:blipFill>
          <a:blip r:embed="rId3">
            <a:alphaModFix/>
          </a:blip>
          <a:stretch>
            <a:fillRect/>
          </a:stretch>
        </p:blipFill>
        <p:spPr>
          <a:xfrm>
            <a:off x="2917775" y="962525"/>
            <a:ext cx="3439850" cy="3286975"/>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6" name="Shape 2566"/>
        <p:cNvGrpSpPr/>
        <p:nvPr/>
      </p:nvGrpSpPr>
      <p:grpSpPr>
        <a:xfrm>
          <a:off x="0" y="0"/>
          <a:ext cx="0" cy="0"/>
          <a:chOff x="0" y="0"/>
          <a:chExt cx="0" cy="0"/>
        </a:xfrm>
      </p:grpSpPr>
      <p:sp>
        <p:nvSpPr>
          <p:cNvPr id="2567" name="Google Shape;2567;p17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2</a:t>
            </a:r>
            <a:endParaRPr/>
          </a:p>
        </p:txBody>
      </p:sp>
      <p:pic>
        <p:nvPicPr>
          <p:cNvPr id="2568" name="Google Shape;2568;p171"/>
          <p:cNvPicPr preferRelativeResize="0"/>
          <p:nvPr/>
        </p:nvPicPr>
        <p:blipFill>
          <a:blip r:embed="rId3">
            <a:alphaModFix/>
          </a:blip>
          <a:stretch>
            <a:fillRect/>
          </a:stretch>
        </p:blipFill>
        <p:spPr>
          <a:xfrm>
            <a:off x="2662363" y="1289875"/>
            <a:ext cx="3819275" cy="3223725"/>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2" name="Shape 2572"/>
        <p:cNvGrpSpPr/>
        <p:nvPr/>
      </p:nvGrpSpPr>
      <p:grpSpPr>
        <a:xfrm>
          <a:off x="0" y="0"/>
          <a:ext cx="0" cy="0"/>
          <a:chOff x="0" y="0"/>
          <a:chExt cx="0" cy="0"/>
        </a:xfrm>
      </p:grpSpPr>
      <p:sp>
        <p:nvSpPr>
          <p:cNvPr id="2573" name="Google Shape;2573;p17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3</a:t>
            </a:r>
            <a:endParaRPr/>
          </a:p>
        </p:txBody>
      </p:sp>
      <p:pic>
        <p:nvPicPr>
          <p:cNvPr id="2574" name="Google Shape;2574;p172"/>
          <p:cNvPicPr preferRelativeResize="0"/>
          <p:nvPr/>
        </p:nvPicPr>
        <p:blipFill>
          <a:blip r:embed="rId3">
            <a:alphaModFix/>
          </a:blip>
          <a:stretch>
            <a:fillRect/>
          </a:stretch>
        </p:blipFill>
        <p:spPr>
          <a:xfrm>
            <a:off x="3164575" y="1096225"/>
            <a:ext cx="3669825" cy="340130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8" name="Shape 2578"/>
        <p:cNvGrpSpPr/>
        <p:nvPr/>
      </p:nvGrpSpPr>
      <p:grpSpPr>
        <a:xfrm>
          <a:off x="0" y="0"/>
          <a:ext cx="0" cy="0"/>
          <a:chOff x="0" y="0"/>
          <a:chExt cx="0" cy="0"/>
        </a:xfrm>
      </p:grpSpPr>
      <p:pic>
        <p:nvPicPr>
          <p:cNvPr id="2579" name="Google Shape;2579;p173"/>
          <p:cNvPicPr preferRelativeResize="0"/>
          <p:nvPr/>
        </p:nvPicPr>
        <p:blipFill rotWithShape="1">
          <a:blip r:embed="rId3">
            <a:alphaModFix/>
          </a:blip>
          <a:srcRect b="0" l="0" r="0" t="32446"/>
          <a:stretch/>
        </p:blipFill>
        <p:spPr>
          <a:xfrm>
            <a:off x="1788225" y="668550"/>
            <a:ext cx="5046175" cy="402925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3" name="Shape 2583"/>
        <p:cNvGrpSpPr/>
        <p:nvPr/>
      </p:nvGrpSpPr>
      <p:grpSpPr>
        <a:xfrm>
          <a:off x="0" y="0"/>
          <a:ext cx="0" cy="0"/>
          <a:chOff x="0" y="0"/>
          <a:chExt cx="0" cy="0"/>
        </a:xfrm>
      </p:grpSpPr>
      <p:sp>
        <p:nvSpPr>
          <p:cNvPr id="2584" name="Google Shape;2584;p17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Remember</a:t>
            </a:r>
            <a:endParaRPr/>
          </a:p>
        </p:txBody>
      </p:sp>
      <p:sp>
        <p:nvSpPr>
          <p:cNvPr id="2585" name="Google Shape;2585;p174"/>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000000"/>
                </a:solidFill>
                <a:latin typeface="Barlow"/>
                <a:ea typeface="Barlow"/>
                <a:cs typeface="Barlow"/>
                <a:sym typeface="Barlow"/>
              </a:rPr>
              <a:t>Close to 0?</a:t>
            </a:r>
            <a:r>
              <a:rPr lang="en" sz="1500">
                <a:solidFill>
                  <a:srgbClr val="000000"/>
                </a:solidFill>
                <a:latin typeface="Barlow"/>
                <a:ea typeface="Barlow"/>
                <a:cs typeface="Barlow"/>
                <a:sym typeface="Barlow"/>
              </a:rPr>
              <a:t> → Very small fraction (like 1/10, 1/12)</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spcBef>
                <a:spcPts val="0"/>
              </a:spcBef>
              <a:spcAft>
                <a:spcPts val="0"/>
              </a:spcAft>
              <a:buNone/>
            </a:pPr>
            <a:r>
              <a:rPr b="1" lang="en" sz="1500">
                <a:solidFill>
                  <a:srgbClr val="000000"/>
                </a:solidFill>
                <a:latin typeface="Barlow"/>
                <a:ea typeface="Barlow"/>
                <a:cs typeface="Barlow"/>
                <a:sym typeface="Barlow"/>
              </a:rPr>
              <a:t>Close to 1/2?</a:t>
            </a:r>
            <a:r>
              <a:rPr lang="en" sz="1500">
                <a:solidFill>
                  <a:srgbClr val="000000"/>
                </a:solidFill>
                <a:latin typeface="Barlow"/>
                <a:ea typeface="Barlow"/>
                <a:cs typeface="Barlow"/>
                <a:sym typeface="Barlow"/>
              </a:rPr>
              <a:t> → In the middle range (like 4/9, 5/10)</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spcBef>
                <a:spcPts val="0"/>
              </a:spcBef>
              <a:spcAft>
                <a:spcPts val="0"/>
              </a:spcAft>
              <a:buNone/>
            </a:pPr>
            <a:r>
              <a:rPr b="1" lang="en" sz="1500">
                <a:solidFill>
                  <a:srgbClr val="000000"/>
                </a:solidFill>
                <a:latin typeface="Barlow"/>
                <a:ea typeface="Barlow"/>
                <a:cs typeface="Barlow"/>
                <a:sym typeface="Barlow"/>
              </a:rPr>
              <a:t>Close to 1?</a:t>
            </a:r>
            <a:r>
              <a:rPr lang="en" sz="1500">
                <a:solidFill>
                  <a:srgbClr val="000000"/>
                </a:solidFill>
                <a:latin typeface="Barlow"/>
                <a:ea typeface="Barlow"/>
                <a:cs typeface="Barlow"/>
                <a:sym typeface="Barlow"/>
              </a:rPr>
              <a:t> → Almost a whole (like 7/8, 9/10)</a:t>
            </a:r>
            <a:endParaRPr sz="1500">
              <a:solidFill>
                <a:srgbClr val="000000"/>
              </a:solidFill>
              <a:latin typeface="Barlow"/>
              <a:ea typeface="Barlow"/>
              <a:cs typeface="Barlow"/>
              <a:sym typeface="Barlow"/>
            </a:endParaRPr>
          </a:p>
          <a:p>
            <a:pPr indent="0" lvl="0" marL="0" rtl="0" algn="l">
              <a:spcBef>
                <a:spcPts val="0"/>
              </a:spcBef>
              <a:spcAft>
                <a:spcPts val="0"/>
              </a:spcAft>
              <a:buNone/>
            </a:pPr>
            <a:r>
              <a:t/>
            </a:r>
            <a:endParaRPr sz="1500"/>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9" name="Shape 2589"/>
        <p:cNvGrpSpPr/>
        <p:nvPr/>
      </p:nvGrpSpPr>
      <p:grpSpPr>
        <a:xfrm>
          <a:off x="0" y="0"/>
          <a:ext cx="0" cy="0"/>
          <a:chOff x="0" y="0"/>
          <a:chExt cx="0" cy="0"/>
        </a:xfrm>
      </p:grpSpPr>
      <p:sp>
        <p:nvSpPr>
          <p:cNvPr id="2590" name="Google Shape;2590;p17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591" name="Google Shape;2591;p175"/>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the Benchmarks Worksheet.</a:t>
            </a:r>
            <a:endParaRPr/>
          </a:p>
        </p:txBody>
      </p:sp>
      <p:pic>
        <p:nvPicPr>
          <p:cNvPr id="2592" name="Google Shape;2592;p175">
            <a:hlinkClick r:id="rId3"/>
          </p:cNvPr>
          <p:cNvPicPr preferRelativeResize="0"/>
          <p:nvPr/>
        </p:nvPicPr>
        <p:blipFill>
          <a:blip r:embed="rId4">
            <a:alphaModFix/>
          </a:blip>
          <a:stretch>
            <a:fillRect/>
          </a:stretch>
        </p:blipFill>
        <p:spPr>
          <a:xfrm>
            <a:off x="4297075" y="963225"/>
            <a:ext cx="3437384" cy="3029076"/>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6" name="Shape 2596"/>
        <p:cNvGrpSpPr/>
        <p:nvPr/>
      </p:nvGrpSpPr>
      <p:grpSpPr>
        <a:xfrm>
          <a:off x="0" y="0"/>
          <a:ext cx="0" cy="0"/>
          <a:chOff x="0" y="0"/>
          <a:chExt cx="0" cy="0"/>
        </a:xfrm>
      </p:grpSpPr>
      <p:sp>
        <p:nvSpPr>
          <p:cNvPr id="2597" name="Google Shape;2597;p176"/>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Generating Fractions</a:t>
            </a:r>
            <a:endParaRPr/>
          </a:p>
        </p:txBody>
      </p:sp>
      <p:sp>
        <p:nvSpPr>
          <p:cNvPr id="2598" name="Google Shape;2598;p176"/>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07</a:t>
            </a:r>
            <a:endParaRPr/>
          </a:p>
        </p:txBody>
      </p:sp>
      <p:sp>
        <p:nvSpPr>
          <p:cNvPr id="2599" name="Google Shape;2599;p176"/>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000000"/>
                </a:solidFill>
                <a:latin typeface="Barlow"/>
                <a:ea typeface="Barlow"/>
                <a:cs typeface="Barlow"/>
                <a:sym typeface="Barlow"/>
              </a:rPr>
              <a:t>We will learn how to </a:t>
            </a:r>
            <a:r>
              <a:rPr b="1" lang="en" sz="1100">
                <a:solidFill>
                  <a:srgbClr val="000000"/>
                </a:solidFill>
                <a:latin typeface="Barlow"/>
                <a:ea typeface="Barlow"/>
                <a:cs typeface="Barlow"/>
                <a:sym typeface="Barlow"/>
              </a:rPr>
              <a:t>generate fractions</a:t>
            </a:r>
            <a:r>
              <a:rPr lang="en" sz="1100">
                <a:solidFill>
                  <a:srgbClr val="000000"/>
                </a:solidFill>
                <a:latin typeface="Barlow"/>
                <a:ea typeface="Barlow"/>
                <a:cs typeface="Barlow"/>
                <a:sym typeface="Barlow"/>
              </a:rPr>
              <a:t> using whole numbers and specific conditions!</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3" name="Shape 2603"/>
        <p:cNvGrpSpPr/>
        <p:nvPr/>
      </p:nvGrpSpPr>
      <p:grpSpPr>
        <a:xfrm>
          <a:off x="0" y="0"/>
          <a:ext cx="0" cy="0"/>
          <a:chOff x="0" y="0"/>
          <a:chExt cx="0" cy="0"/>
        </a:xfrm>
      </p:grpSpPr>
      <p:sp>
        <p:nvSpPr>
          <p:cNvPr id="2604" name="Google Shape;2604;p17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Math Cap!</a:t>
            </a:r>
            <a:endParaRPr/>
          </a:p>
        </p:txBody>
      </p:sp>
      <p:sp>
        <p:nvSpPr>
          <p:cNvPr id="2605" name="Google Shape;2605;p177"/>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How can we make fractions from whole numbers like 2, 5, or 10?</a:t>
            </a:r>
            <a:endParaRPr sz="1500"/>
          </a:p>
          <a:p>
            <a:pPr indent="0" lvl="0" marL="0" rtl="0" algn="l">
              <a:spcBef>
                <a:spcPts val="0"/>
              </a:spcBef>
              <a:spcAft>
                <a:spcPts val="0"/>
              </a:spcAft>
              <a:buNone/>
            </a:pPr>
            <a:r>
              <a:rPr lang="en" sz="1500"/>
              <a:t>Share your ideas with a partner or small group.</a:t>
            </a:r>
            <a:endParaRPr sz="1500"/>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9" name="Shape 2609"/>
        <p:cNvGrpSpPr/>
        <p:nvPr/>
      </p:nvGrpSpPr>
      <p:grpSpPr>
        <a:xfrm>
          <a:off x="0" y="0"/>
          <a:ext cx="0" cy="0"/>
          <a:chOff x="0" y="0"/>
          <a:chExt cx="0" cy="0"/>
        </a:xfrm>
      </p:grpSpPr>
      <p:sp>
        <p:nvSpPr>
          <p:cNvPr id="2610" name="Google Shape;2610;p17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Does It Mean to Generate Fractions?</a:t>
            </a:r>
            <a:endParaRPr/>
          </a:p>
        </p:txBody>
      </p:sp>
      <p:sp>
        <p:nvSpPr>
          <p:cNvPr id="2611" name="Google Shape;2611;p178"/>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500">
                <a:solidFill>
                  <a:srgbClr val="000000"/>
                </a:solidFill>
                <a:latin typeface="Barlow"/>
                <a:ea typeface="Barlow"/>
                <a:cs typeface="Barlow"/>
                <a:sym typeface="Barlow"/>
              </a:rPr>
              <a:t>Generating Fractions = Creating Fractions</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Example: From the number 3, we can create:</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1/3, 2/3, 3/3</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Even 4/3 or 5/3 (improper fractions!)</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Fractions are parts of a whole or wholes split into parts.</a:t>
            </a: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5" name="Shape 2615"/>
        <p:cNvGrpSpPr/>
        <p:nvPr/>
      </p:nvGrpSpPr>
      <p:grpSpPr>
        <a:xfrm>
          <a:off x="0" y="0"/>
          <a:ext cx="0" cy="0"/>
          <a:chOff x="0" y="0"/>
          <a:chExt cx="0" cy="0"/>
        </a:xfrm>
      </p:grpSpPr>
      <p:sp>
        <p:nvSpPr>
          <p:cNvPr id="2616" name="Google Shape;2616;p17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Fractions from Whole Numbers</a:t>
            </a:r>
            <a:endParaRPr/>
          </a:p>
        </p:txBody>
      </p:sp>
      <p:sp>
        <p:nvSpPr>
          <p:cNvPr id="2617" name="Google Shape;2617;p179"/>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400">
                <a:solidFill>
                  <a:srgbClr val="000000"/>
                </a:solidFill>
                <a:latin typeface="Barlow"/>
                <a:ea typeface="Barlow"/>
                <a:cs typeface="Barlow"/>
                <a:sym typeface="Barlow"/>
              </a:rPr>
              <a:t>Try this:</a:t>
            </a:r>
            <a:br>
              <a:rPr b="1" lang="en" sz="1400">
                <a:solidFill>
                  <a:srgbClr val="000000"/>
                </a:solidFill>
                <a:latin typeface="Barlow"/>
                <a:ea typeface="Barlow"/>
                <a:cs typeface="Barlow"/>
                <a:sym typeface="Barlow"/>
              </a:rPr>
            </a:br>
            <a:r>
              <a:rPr lang="en" sz="1400">
                <a:solidFill>
                  <a:srgbClr val="000000"/>
                </a:solidFill>
                <a:latin typeface="Barlow"/>
                <a:ea typeface="Barlow"/>
                <a:cs typeface="Barlow"/>
                <a:sym typeface="Barlow"/>
              </a:rPr>
              <a:t> What fractions can we make from 5?</a:t>
            </a:r>
            <a:br>
              <a:rPr lang="en" sz="1400">
                <a:solidFill>
                  <a:srgbClr val="000000"/>
                </a:solidFill>
                <a:latin typeface="Barlow"/>
                <a:ea typeface="Barlow"/>
                <a:cs typeface="Barlow"/>
                <a:sym typeface="Barlow"/>
              </a:rPr>
            </a:br>
            <a:r>
              <a:rPr lang="en" sz="1400">
                <a:solidFill>
                  <a:srgbClr val="000000"/>
                </a:solidFill>
                <a:latin typeface="Barlow"/>
                <a:ea typeface="Barlow"/>
                <a:cs typeface="Barlow"/>
                <a:sym typeface="Barlow"/>
              </a:rPr>
              <a:t> 👉 Think of denominators as "number of parts"</a:t>
            </a:r>
            <a:endParaRPr sz="1400">
              <a:solidFill>
                <a:srgbClr val="000000"/>
              </a:solidFill>
              <a:latin typeface="Barlow"/>
              <a:ea typeface="Barlow"/>
              <a:cs typeface="Barlow"/>
              <a:sym typeface="Barlow"/>
            </a:endParaRPr>
          </a:p>
          <a:p>
            <a:pPr indent="-317500" lvl="0" marL="457200" rtl="0" algn="l">
              <a:lnSpc>
                <a:spcPct val="115000"/>
              </a:lnSpc>
              <a:spcBef>
                <a:spcPts val="1200"/>
              </a:spcBef>
              <a:spcAft>
                <a:spcPts val="0"/>
              </a:spcAft>
              <a:buClr>
                <a:srgbClr val="000000"/>
              </a:buClr>
              <a:buSzPts val="1400"/>
              <a:buFont typeface="Barlow"/>
              <a:buChar char="●"/>
            </a:pPr>
            <a:r>
              <a:rPr lang="en" sz="1400">
                <a:solidFill>
                  <a:srgbClr val="000000"/>
                </a:solidFill>
                <a:latin typeface="Barlow"/>
                <a:ea typeface="Barlow"/>
                <a:cs typeface="Barlow"/>
                <a:sym typeface="Barlow"/>
              </a:rPr>
              <a:t>1/5, 2/5, 3/5, 4/5, 5/5</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Barlow"/>
              <a:buChar char="●"/>
            </a:pPr>
            <a:r>
              <a:rPr lang="en" sz="1400">
                <a:solidFill>
                  <a:srgbClr val="000000"/>
                </a:solidFill>
                <a:latin typeface="Barlow"/>
                <a:ea typeface="Barlow"/>
                <a:cs typeface="Barlow"/>
                <a:sym typeface="Barlow"/>
              </a:rPr>
              <a:t>Can also go beyond: 6/5, 7/5 (improper)</a:t>
            </a:r>
            <a:endParaRPr sz="1400">
              <a:solidFill>
                <a:srgbClr val="000000"/>
              </a:solidFill>
              <a:latin typeface="Barlow"/>
              <a:ea typeface="Barlow"/>
              <a:cs typeface="Barlow"/>
              <a:sym typeface="Barlow"/>
            </a:endParaRPr>
          </a:p>
          <a:p>
            <a:pPr indent="0" lvl="0" marL="0" rtl="0" algn="l">
              <a:spcBef>
                <a:spcPts val="1200"/>
              </a:spcBef>
              <a:spcAft>
                <a:spcPts val="0"/>
              </a:spcAft>
              <a:buNone/>
            </a:pPr>
            <a:r>
              <a:t/>
            </a:r>
            <a:endParaRPr sz="1400"/>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1" name="Shape 2621"/>
        <p:cNvGrpSpPr/>
        <p:nvPr/>
      </p:nvGrpSpPr>
      <p:grpSpPr>
        <a:xfrm>
          <a:off x="0" y="0"/>
          <a:ext cx="0" cy="0"/>
          <a:chOff x="0" y="0"/>
          <a:chExt cx="0" cy="0"/>
        </a:xfrm>
      </p:grpSpPr>
      <p:pic>
        <p:nvPicPr>
          <p:cNvPr id="2622" name="Google Shape;2622;p180"/>
          <p:cNvPicPr preferRelativeResize="0"/>
          <p:nvPr/>
        </p:nvPicPr>
        <p:blipFill>
          <a:blip r:embed="rId3">
            <a:alphaModFix/>
          </a:blip>
          <a:stretch>
            <a:fillRect/>
          </a:stretch>
        </p:blipFill>
        <p:spPr>
          <a:xfrm>
            <a:off x="2283750" y="704850"/>
            <a:ext cx="4810125" cy="373380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6" name="Shape 2626"/>
        <p:cNvGrpSpPr/>
        <p:nvPr/>
      </p:nvGrpSpPr>
      <p:grpSpPr>
        <a:xfrm>
          <a:off x="0" y="0"/>
          <a:ext cx="0" cy="0"/>
          <a:chOff x="0" y="0"/>
          <a:chExt cx="0" cy="0"/>
        </a:xfrm>
      </p:grpSpPr>
      <p:pic>
        <p:nvPicPr>
          <p:cNvPr id="2627" name="Google Shape;2627;p181"/>
          <p:cNvPicPr preferRelativeResize="0"/>
          <p:nvPr/>
        </p:nvPicPr>
        <p:blipFill>
          <a:blip r:embed="rId3">
            <a:alphaModFix/>
          </a:blip>
          <a:stretch>
            <a:fillRect/>
          </a:stretch>
        </p:blipFill>
        <p:spPr>
          <a:xfrm>
            <a:off x="1945550" y="805150"/>
            <a:ext cx="4848225" cy="3676650"/>
          </a:xfrm>
          <a:prstGeom prst="rect">
            <a:avLst/>
          </a:prstGeom>
          <a:noFill/>
          <a:ln>
            <a:noFill/>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1" name="Shape 2631"/>
        <p:cNvGrpSpPr/>
        <p:nvPr/>
      </p:nvGrpSpPr>
      <p:grpSpPr>
        <a:xfrm>
          <a:off x="0" y="0"/>
          <a:ext cx="0" cy="0"/>
          <a:chOff x="0" y="0"/>
          <a:chExt cx="0" cy="0"/>
        </a:xfrm>
      </p:grpSpPr>
      <p:pic>
        <p:nvPicPr>
          <p:cNvPr id="2632" name="Google Shape;2632;p182"/>
          <p:cNvPicPr preferRelativeResize="0"/>
          <p:nvPr/>
        </p:nvPicPr>
        <p:blipFill>
          <a:blip r:embed="rId3">
            <a:alphaModFix/>
          </a:blip>
          <a:stretch>
            <a:fillRect/>
          </a:stretch>
        </p:blipFill>
        <p:spPr>
          <a:xfrm>
            <a:off x="2063525" y="820900"/>
            <a:ext cx="4857750" cy="3752850"/>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6" name="Shape 2636"/>
        <p:cNvGrpSpPr/>
        <p:nvPr/>
      </p:nvGrpSpPr>
      <p:grpSpPr>
        <a:xfrm>
          <a:off x="0" y="0"/>
          <a:ext cx="0" cy="0"/>
          <a:chOff x="0" y="0"/>
          <a:chExt cx="0" cy="0"/>
        </a:xfrm>
      </p:grpSpPr>
      <p:pic>
        <p:nvPicPr>
          <p:cNvPr id="2637" name="Google Shape;2637;p183"/>
          <p:cNvPicPr preferRelativeResize="0"/>
          <p:nvPr/>
        </p:nvPicPr>
        <p:blipFill>
          <a:blip r:embed="rId3">
            <a:alphaModFix/>
          </a:blip>
          <a:stretch>
            <a:fillRect/>
          </a:stretch>
        </p:blipFill>
        <p:spPr>
          <a:xfrm>
            <a:off x="2105025" y="676275"/>
            <a:ext cx="4933950" cy="3790950"/>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1" name="Shape 2641"/>
        <p:cNvGrpSpPr/>
        <p:nvPr/>
      </p:nvGrpSpPr>
      <p:grpSpPr>
        <a:xfrm>
          <a:off x="0" y="0"/>
          <a:ext cx="0" cy="0"/>
          <a:chOff x="0" y="0"/>
          <a:chExt cx="0" cy="0"/>
        </a:xfrm>
      </p:grpSpPr>
      <p:sp>
        <p:nvSpPr>
          <p:cNvPr id="2642" name="Google Shape;2642;p18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Generating Fractions with Criteria</a:t>
            </a:r>
            <a:endParaRPr/>
          </a:p>
        </p:txBody>
      </p:sp>
      <p:sp>
        <p:nvSpPr>
          <p:cNvPr id="2643" name="Google Shape;2643;p184"/>
          <p:cNvSpPr txBox="1"/>
          <p:nvPr>
            <p:ph idx="1" type="body"/>
          </p:nvPr>
        </p:nvSpPr>
        <p:spPr>
          <a:xfrm>
            <a:off x="649200" y="1331350"/>
            <a:ext cx="7704000" cy="3332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rgbClr val="000000"/>
                </a:solidFill>
                <a:latin typeface="Barlow"/>
                <a:ea typeface="Barlow"/>
                <a:cs typeface="Barlow"/>
                <a:sym typeface="Barlow"/>
              </a:rPr>
              <a:t>Let's add conditions!</a:t>
            </a:r>
            <a:br>
              <a:rPr b="1" lang="en" sz="1300">
                <a:solidFill>
                  <a:srgbClr val="000000"/>
                </a:solidFill>
                <a:latin typeface="Barlow"/>
                <a:ea typeface="Barlow"/>
                <a:cs typeface="Barlow"/>
                <a:sym typeface="Barlow"/>
              </a:rPr>
            </a:br>
            <a:r>
              <a:rPr lang="en" sz="1300">
                <a:solidFill>
                  <a:srgbClr val="000000"/>
                </a:solidFill>
                <a:latin typeface="Barlow"/>
                <a:ea typeface="Barlow"/>
                <a:cs typeface="Barlow"/>
                <a:sym typeface="Barlow"/>
              </a:rPr>
              <a:t> Create a fraction that is:</a:t>
            </a:r>
            <a:endParaRPr sz="1300">
              <a:solidFill>
                <a:srgbClr val="000000"/>
              </a:solidFill>
              <a:latin typeface="Barlow"/>
              <a:ea typeface="Barlow"/>
              <a:cs typeface="Barlow"/>
              <a:sym typeface="Barlow"/>
            </a:endParaRPr>
          </a:p>
          <a:p>
            <a:pPr indent="-311150" lvl="0" marL="457200" rtl="0" algn="l">
              <a:lnSpc>
                <a:spcPct val="115000"/>
              </a:lnSpc>
              <a:spcBef>
                <a:spcPts val="120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Greater than 1/2</a:t>
            </a:r>
            <a:br>
              <a:rPr lang="en" sz="1300">
                <a:solidFill>
                  <a:srgbClr val="000000"/>
                </a:solidFill>
                <a:latin typeface="Barlow"/>
                <a:ea typeface="Barlow"/>
                <a:cs typeface="Barlow"/>
                <a:sym typeface="Barlow"/>
              </a:rPr>
            </a:br>
            <a:endParaRPr sz="1300">
              <a:solidFill>
                <a:srgbClr val="000000"/>
              </a:solidFill>
              <a:latin typeface="Barlow"/>
              <a:ea typeface="Barlow"/>
              <a:cs typeface="Barlow"/>
              <a:sym typeface="Barlow"/>
            </a:endParaRPr>
          </a:p>
          <a:p>
            <a:pPr indent="-311150" lvl="0" marL="457200" rtl="0" algn="l">
              <a:lnSpc>
                <a:spcPct val="115000"/>
              </a:lnSpc>
              <a:spcBef>
                <a:spcPts val="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Less than 1</a:t>
            </a:r>
            <a:br>
              <a:rPr lang="en" sz="1300">
                <a:solidFill>
                  <a:srgbClr val="000000"/>
                </a:solidFill>
                <a:latin typeface="Barlow"/>
                <a:ea typeface="Barlow"/>
                <a:cs typeface="Barlow"/>
                <a:sym typeface="Barlow"/>
              </a:rPr>
            </a:br>
            <a:endParaRPr sz="1300">
              <a:solidFill>
                <a:srgbClr val="000000"/>
              </a:solidFill>
              <a:latin typeface="Barlow"/>
              <a:ea typeface="Barlow"/>
              <a:cs typeface="Barlow"/>
              <a:sym typeface="Barlow"/>
            </a:endParaRPr>
          </a:p>
          <a:p>
            <a:pPr indent="-311150" lvl="0" marL="457200" rtl="0" algn="l">
              <a:lnSpc>
                <a:spcPct val="115000"/>
              </a:lnSpc>
              <a:spcBef>
                <a:spcPts val="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Equivalent to 3/6</a:t>
            </a:r>
            <a:br>
              <a:rPr lang="en" sz="1300">
                <a:solidFill>
                  <a:srgbClr val="000000"/>
                </a:solidFill>
                <a:latin typeface="Barlow"/>
                <a:ea typeface="Barlow"/>
                <a:cs typeface="Barlow"/>
                <a:sym typeface="Barlow"/>
              </a:rPr>
            </a:br>
            <a:endParaRPr sz="1300">
              <a:solidFill>
                <a:srgbClr val="000000"/>
              </a:solidFill>
              <a:latin typeface="Barlow"/>
              <a:ea typeface="Barlow"/>
              <a:cs typeface="Barlow"/>
              <a:sym typeface="Barlow"/>
            </a:endParaRPr>
          </a:p>
          <a:p>
            <a:pPr indent="-311150" lvl="0" marL="457200" rtl="0" algn="l">
              <a:lnSpc>
                <a:spcPct val="115000"/>
              </a:lnSpc>
              <a:spcBef>
                <a:spcPts val="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A proper fraction</a:t>
            </a:r>
            <a:br>
              <a:rPr lang="en" sz="1300">
                <a:solidFill>
                  <a:srgbClr val="000000"/>
                </a:solidFill>
                <a:latin typeface="Barlow"/>
                <a:ea typeface="Barlow"/>
                <a:cs typeface="Barlow"/>
                <a:sym typeface="Barlow"/>
              </a:rPr>
            </a:br>
            <a:endParaRPr sz="1300">
              <a:solidFill>
                <a:srgbClr val="000000"/>
              </a:solidFill>
              <a:latin typeface="Barlow"/>
              <a:ea typeface="Barlow"/>
              <a:cs typeface="Barlow"/>
              <a:sym typeface="Barlow"/>
            </a:endParaRPr>
          </a:p>
          <a:p>
            <a:pPr indent="-311150" lvl="0" marL="457200" rtl="0" algn="l">
              <a:lnSpc>
                <a:spcPct val="115000"/>
              </a:lnSpc>
              <a:spcBef>
                <a:spcPts val="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An improper fraction</a:t>
            </a:r>
            <a:br>
              <a:rPr lang="en" sz="1300">
                <a:solidFill>
                  <a:srgbClr val="000000"/>
                </a:solidFill>
                <a:latin typeface="Barlow"/>
                <a:ea typeface="Barlow"/>
                <a:cs typeface="Barlow"/>
                <a:sym typeface="Barlow"/>
              </a:rPr>
            </a:br>
            <a:endParaRPr sz="1300">
              <a:solidFill>
                <a:srgbClr val="000000"/>
              </a:solidFill>
              <a:latin typeface="Barlow"/>
              <a:ea typeface="Barlow"/>
              <a:cs typeface="Barlow"/>
              <a:sym typeface="Barlow"/>
            </a:endParaRPr>
          </a:p>
          <a:p>
            <a:pPr indent="-311150" lvl="0" marL="457200" rtl="0" algn="l">
              <a:lnSpc>
                <a:spcPct val="115000"/>
              </a:lnSpc>
              <a:spcBef>
                <a:spcPts val="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A mixed number</a:t>
            </a:r>
            <a:endParaRPr sz="1300"/>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7" name="Shape 2647"/>
        <p:cNvGrpSpPr/>
        <p:nvPr/>
      </p:nvGrpSpPr>
      <p:grpSpPr>
        <a:xfrm>
          <a:off x="0" y="0"/>
          <a:ext cx="0" cy="0"/>
          <a:chOff x="0" y="0"/>
          <a:chExt cx="0" cy="0"/>
        </a:xfrm>
      </p:grpSpPr>
      <p:sp>
        <p:nvSpPr>
          <p:cNvPr id="2648" name="Google Shape;2648;p18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Visualize It</a:t>
            </a:r>
            <a:endParaRPr/>
          </a:p>
        </p:txBody>
      </p:sp>
      <p:sp>
        <p:nvSpPr>
          <p:cNvPr id="2649" name="Google Shape;2649;p185"/>
          <p:cNvSpPr txBox="1"/>
          <p:nvPr>
            <p:ph idx="1" type="body"/>
          </p:nvPr>
        </p:nvSpPr>
        <p:spPr>
          <a:xfrm>
            <a:off x="720000" y="1449325"/>
            <a:ext cx="7704000" cy="252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Use number lines, fraction bars, or circles to help visualize:</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 0 ———— ½ ———— 1</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Where does your fraction fall?</a:t>
            </a:r>
            <a:endParaRPr sz="1500"/>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3" name="Shape 2653"/>
        <p:cNvGrpSpPr/>
        <p:nvPr/>
      </p:nvGrpSpPr>
      <p:grpSpPr>
        <a:xfrm>
          <a:off x="0" y="0"/>
          <a:ext cx="0" cy="0"/>
          <a:chOff x="0" y="0"/>
          <a:chExt cx="0" cy="0"/>
        </a:xfrm>
      </p:grpSpPr>
      <p:sp>
        <p:nvSpPr>
          <p:cNvPr id="2654" name="Google Shape;2654;p186"/>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Mental Math</a:t>
            </a:r>
            <a:endParaRPr/>
          </a:p>
        </p:txBody>
      </p:sp>
      <p:sp>
        <p:nvSpPr>
          <p:cNvPr id="2655" name="Google Shape;2655;p186"/>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08</a:t>
            </a:r>
            <a:endParaRPr/>
          </a:p>
        </p:txBody>
      </p:sp>
      <p:sp>
        <p:nvSpPr>
          <p:cNvPr id="2656" name="Google Shape;2656;p186"/>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Strategies</a:t>
            </a:r>
            <a:endParaRPr/>
          </a:p>
        </p:txBody>
      </p:sp>
      <p:pic>
        <p:nvPicPr>
          <p:cNvPr id="2657" name="Google Shape;2657;p186"/>
          <p:cNvPicPr preferRelativeResize="0"/>
          <p:nvPr/>
        </p:nvPicPr>
        <p:blipFill>
          <a:blip r:embed="rId3">
            <a:alphaModFix/>
          </a:blip>
          <a:stretch>
            <a:fillRect/>
          </a:stretch>
        </p:blipFill>
        <p:spPr>
          <a:xfrm>
            <a:off x="844500" y="1159075"/>
            <a:ext cx="2367027" cy="2367027"/>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1" name="Shape 2661"/>
        <p:cNvGrpSpPr/>
        <p:nvPr/>
      </p:nvGrpSpPr>
      <p:grpSpPr>
        <a:xfrm>
          <a:off x="0" y="0"/>
          <a:ext cx="0" cy="0"/>
          <a:chOff x="0" y="0"/>
          <a:chExt cx="0" cy="0"/>
        </a:xfrm>
      </p:grpSpPr>
      <p:sp>
        <p:nvSpPr>
          <p:cNvPr id="2662" name="Google Shape;2662;p18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Question</a:t>
            </a:r>
            <a:endParaRPr/>
          </a:p>
        </p:txBody>
      </p:sp>
      <p:sp>
        <p:nvSpPr>
          <p:cNvPr id="2663" name="Google Shape;2663;p187"/>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How do you usually do quick math in your head?</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Barlow"/>
                <a:ea typeface="Barlow"/>
                <a:cs typeface="Barlow"/>
                <a:sym typeface="Barlow"/>
              </a:rPr>
              <a:t>Have you ever tried doing that with </a:t>
            </a:r>
            <a:r>
              <a:rPr b="1" lang="en" sz="1500">
                <a:solidFill>
                  <a:srgbClr val="000000"/>
                </a:solidFill>
                <a:latin typeface="Barlow"/>
                <a:ea typeface="Barlow"/>
                <a:cs typeface="Barlow"/>
                <a:sym typeface="Barlow"/>
              </a:rPr>
              <a:t>fractions</a:t>
            </a:r>
            <a:r>
              <a:rPr lang="en" sz="1500">
                <a:solidFill>
                  <a:srgbClr val="000000"/>
                </a:solidFill>
                <a:latin typeface="Barlow"/>
                <a:ea typeface="Barlow"/>
                <a:cs typeface="Barlow"/>
                <a:sym typeface="Barlow"/>
              </a:rPr>
              <a:t>?</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Share with a partner or the class!</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7" name="Shape 2667"/>
        <p:cNvGrpSpPr/>
        <p:nvPr/>
      </p:nvGrpSpPr>
      <p:grpSpPr>
        <a:xfrm>
          <a:off x="0" y="0"/>
          <a:ext cx="0" cy="0"/>
          <a:chOff x="0" y="0"/>
          <a:chExt cx="0" cy="0"/>
        </a:xfrm>
      </p:grpSpPr>
      <p:sp>
        <p:nvSpPr>
          <p:cNvPr id="2668" name="Google Shape;2668;p18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Mental Math for Fractions?</a:t>
            </a:r>
            <a:endParaRPr/>
          </a:p>
        </p:txBody>
      </p:sp>
      <p:sp>
        <p:nvSpPr>
          <p:cNvPr id="2669" name="Google Shape;2669;p188"/>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600"/>
              <a:t>💡 It saves time</a:t>
            </a:r>
            <a:br>
              <a:rPr lang="en" sz="1600"/>
            </a:br>
            <a:r>
              <a:rPr lang="en" sz="1600"/>
              <a:t> 💡 It builds number sense</a:t>
            </a:r>
            <a:br>
              <a:rPr lang="en" sz="1600"/>
            </a:br>
            <a:r>
              <a:rPr lang="en" sz="1600"/>
              <a:t> 💡 It helps in everyday decisions (cooking, shopping, time)</a:t>
            </a:r>
            <a:endParaRPr sz="1600"/>
          </a:p>
          <a:p>
            <a:pPr indent="0" lvl="0" marL="0" rtl="0" algn="l">
              <a:spcBef>
                <a:spcPts val="1200"/>
              </a:spcBef>
              <a:spcAft>
                <a:spcPts val="0"/>
              </a:spcAft>
              <a:buNone/>
            </a:pPr>
            <a:r>
              <a:t/>
            </a:r>
            <a:endParaRPr sz="1600"/>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3" name="Shape 2673"/>
        <p:cNvGrpSpPr/>
        <p:nvPr/>
      </p:nvGrpSpPr>
      <p:grpSpPr>
        <a:xfrm>
          <a:off x="0" y="0"/>
          <a:ext cx="0" cy="0"/>
          <a:chOff x="0" y="0"/>
          <a:chExt cx="0" cy="0"/>
        </a:xfrm>
      </p:grpSpPr>
      <p:sp>
        <p:nvSpPr>
          <p:cNvPr id="2674" name="Google Shape;2674;p18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Strategy 1 – Estimation</a:t>
            </a:r>
            <a:endParaRPr/>
          </a:p>
        </p:txBody>
      </p:sp>
      <p:sp>
        <p:nvSpPr>
          <p:cNvPr id="2675" name="Google Shape;2675;p189"/>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500">
                <a:solidFill>
                  <a:srgbClr val="000000"/>
                </a:solidFill>
                <a:latin typeface="Barlow"/>
                <a:ea typeface="Barlow"/>
                <a:cs typeface="Barlow"/>
                <a:sym typeface="Barlow"/>
              </a:rPr>
              <a:t>Round to Benchmarks (like 0, ½, or 1)</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Example:</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5/8 ≈ a little more than 1/2</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3/10 ≈ less than 1/2</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Use this to estimate sums or compare quickly</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9" name="Shape 2679"/>
        <p:cNvGrpSpPr/>
        <p:nvPr/>
      </p:nvGrpSpPr>
      <p:grpSpPr>
        <a:xfrm>
          <a:off x="0" y="0"/>
          <a:ext cx="0" cy="0"/>
          <a:chOff x="0" y="0"/>
          <a:chExt cx="0" cy="0"/>
        </a:xfrm>
      </p:grpSpPr>
      <p:sp>
        <p:nvSpPr>
          <p:cNvPr id="2680" name="Google Shape;2680;p19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Strategy 2 – Friendly Denominators</a:t>
            </a:r>
            <a:endParaRPr/>
          </a:p>
        </p:txBody>
      </p:sp>
      <p:sp>
        <p:nvSpPr>
          <p:cNvPr id="2681" name="Google Shape;2681;p190"/>
          <p:cNvSpPr txBox="1"/>
          <p:nvPr>
            <p:ph idx="1" type="body"/>
          </p:nvPr>
        </p:nvSpPr>
        <p:spPr>
          <a:xfrm>
            <a:off x="720000" y="1449325"/>
            <a:ext cx="7704000" cy="231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000000"/>
                </a:solidFill>
                <a:latin typeface="Barlow"/>
                <a:ea typeface="Barlow"/>
                <a:cs typeface="Barlow"/>
                <a:sym typeface="Barlow"/>
              </a:rPr>
              <a:t>Look for easy-to-combine fractions</a:t>
            </a:r>
            <a:endParaRPr b="1" sz="1600">
              <a:solidFill>
                <a:srgbClr val="000000"/>
              </a:solidFill>
              <a:latin typeface="Barlow"/>
              <a:ea typeface="Barlow"/>
              <a:cs typeface="Barlow"/>
              <a:sym typeface="Barlow"/>
            </a:endParaRPr>
          </a:p>
          <a:p>
            <a:pPr indent="0" lvl="0" marL="0" rtl="0" algn="l">
              <a:spcBef>
                <a:spcPts val="0"/>
              </a:spcBef>
              <a:spcAft>
                <a:spcPts val="0"/>
              </a:spcAft>
              <a:buNone/>
            </a:pPr>
            <a:r>
              <a:rPr lang="en" sz="1600">
                <a:solidFill>
                  <a:srgbClr val="000000"/>
                </a:solidFill>
                <a:latin typeface="Barlow"/>
                <a:ea typeface="Barlow"/>
                <a:cs typeface="Barlow"/>
                <a:sym typeface="Barlow"/>
              </a:rPr>
              <a:t>📌 Example:</a:t>
            </a:r>
            <a:endParaRPr sz="1600">
              <a:solidFill>
                <a:srgbClr val="000000"/>
              </a:solidFill>
              <a:latin typeface="Barlow"/>
              <a:ea typeface="Barlow"/>
              <a:cs typeface="Barlow"/>
              <a:sym typeface="Barlow"/>
            </a:endParaRPr>
          </a:p>
          <a:p>
            <a:pPr indent="0" lvl="0" marL="0" rtl="0" algn="l">
              <a:spcBef>
                <a:spcPts val="0"/>
              </a:spcBef>
              <a:spcAft>
                <a:spcPts val="0"/>
              </a:spcAft>
              <a:buNone/>
            </a:pPr>
            <a:r>
              <a:rPr lang="en" sz="1600">
                <a:solidFill>
                  <a:srgbClr val="000000"/>
                </a:solidFill>
                <a:latin typeface="Barlow"/>
                <a:ea typeface="Barlow"/>
                <a:cs typeface="Barlow"/>
                <a:sym typeface="Barlow"/>
              </a:rPr>
              <a:t>1/4 + 3/4 = 1</a:t>
            </a:r>
            <a:endParaRPr sz="1600">
              <a:solidFill>
                <a:srgbClr val="000000"/>
              </a:solidFill>
              <a:latin typeface="Barlow"/>
              <a:ea typeface="Barlow"/>
              <a:cs typeface="Barlow"/>
              <a:sym typeface="Barlow"/>
            </a:endParaRPr>
          </a:p>
          <a:p>
            <a:pPr indent="0" lvl="0" marL="0" rtl="0" algn="l">
              <a:spcBef>
                <a:spcPts val="0"/>
              </a:spcBef>
              <a:spcAft>
                <a:spcPts val="0"/>
              </a:spcAft>
              <a:buNone/>
            </a:pPr>
            <a:r>
              <a:rPr lang="en" sz="1600">
                <a:solidFill>
                  <a:srgbClr val="000000"/>
                </a:solidFill>
                <a:latin typeface="Barlow"/>
                <a:ea typeface="Barlow"/>
                <a:cs typeface="Barlow"/>
                <a:sym typeface="Barlow"/>
              </a:rPr>
              <a:t>1/2 + 1/2 = 1</a:t>
            </a:r>
            <a:endParaRPr sz="1600">
              <a:solidFill>
                <a:srgbClr val="000000"/>
              </a:solidFill>
              <a:latin typeface="Barlow"/>
              <a:ea typeface="Barlow"/>
              <a:cs typeface="Barlow"/>
              <a:sym typeface="Barlow"/>
            </a:endParaRPr>
          </a:p>
          <a:p>
            <a:pPr indent="0" lvl="0" marL="0" rtl="0" algn="l">
              <a:spcBef>
                <a:spcPts val="0"/>
              </a:spcBef>
              <a:spcAft>
                <a:spcPts val="0"/>
              </a:spcAft>
              <a:buNone/>
            </a:pPr>
            <a:r>
              <a:rPr lang="en" sz="1600">
                <a:solidFill>
                  <a:srgbClr val="000000"/>
                </a:solidFill>
                <a:latin typeface="Barlow"/>
                <a:ea typeface="Barlow"/>
                <a:cs typeface="Barlow"/>
                <a:sym typeface="Barlow"/>
              </a:rPr>
              <a:t>1/3 + 2/3 = 1</a:t>
            </a:r>
            <a:endParaRPr sz="1600">
              <a:solidFill>
                <a:srgbClr val="000000"/>
              </a:solidFill>
              <a:latin typeface="Barlow"/>
              <a:ea typeface="Barlow"/>
              <a:cs typeface="Barlow"/>
              <a:sym typeface="Barlow"/>
            </a:endParaRPr>
          </a:p>
          <a:p>
            <a:pPr indent="0" lvl="0" marL="0" rtl="0" algn="l">
              <a:spcBef>
                <a:spcPts val="0"/>
              </a:spcBef>
              <a:spcAft>
                <a:spcPts val="0"/>
              </a:spcAft>
              <a:buNone/>
            </a:pPr>
            <a:r>
              <a:rPr lang="en" sz="1600">
                <a:solidFill>
                  <a:srgbClr val="000000"/>
                </a:solidFill>
                <a:latin typeface="Barlow"/>
                <a:ea typeface="Barlow"/>
                <a:cs typeface="Barlow"/>
                <a:sym typeface="Barlow"/>
              </a:rPr>
              <a:t>💬 Think: “Can I make a whole?”</a:t>
            </a:r>
            <a:endParaRPr sz="1600"/>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5" name="Shape 2685"/>
        <p:cNvGrpSpPr/>
        <p:nvPr/>
      </p:nvGrpSpPr>
      <p:grpSpPr>
        <a:xfrm>
          <a:off x="0" y="0"/>
          <a:ext cx="0" cy="0"/>
          <a:chOff x="0" y="0"/>
          <a:chExt cx="0" cy="0"/>
        </a:xfrm>
      </p:grpSpPr>
      <p:sp>
        <p:nvSpPr>
          <p:cNvPr id="2686" name="Google Shape;2686;p19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Strategy 3 – Quick Common Denominators</a:t>
            </a:r>
            <a:endParaRPr/>
          </a:p>
        </p:txBody>
      </p:sp>
      <p:sp>
        <p:nvSpPr>
          <p:cNvPr id="2687" name="Google Shape;2687;p191"/>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Barlow"/>
                <a:ea typeface="Barlow"/>
                <a:cs typeface="Barlow"/>
                <a:sym typeface="Barlow"/>
              </a:rPr>
              <a:t>If the numbers are small, find a </a:t>
            </a:r>
            <a:r>
              <a:rPr b="1" lang="en" sz="1500">
                <a:solidFill>
                  <a:srgbClr val="000000"/>
                </a:solidFill>
                <a:latin typeface="Barlow"/>
                <a:ea typeface="Barlow"/>
                <a:cs typeface="Barlow"/>
                <a:sym typeface="Barlow"/>
              </a:rPr>
              <a:t>shared denominator</a:t>
            </a:r>
            <a:r>
              <a:rPr lang="en" sz="1500">
                <a:solidFill>
                  <a:srgbClr val="000000"/>
                </a:solidFill>
                <a:latin typeface="Barlow"/>
                <a:ea typeface="Barlow"/>
                <a:cs typeface="Barlow"/>
                <a:sym typeface="Barlow"/>
              </a:rPr>
              <a:t> quickly</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 Example:</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1/3 + 1/6 → LCD = 6</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1/3 = 2/6 → 2/6 + 1/6 = 3/6 = 1/2</a:t>
            </a:r>
            <a:endParaRPr sz="1500"/>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1" name="Shape 2691"/>
        <p:cNvGrpSpPr/>
        <p:nvPr/>
      </p:nvGrpSpPr>
      <p:grpSpPr>
        <a:xfrm>
          <a:off x="0" y="0"/>
          <a:ext cx="0" cy="0"/>
          <a:chOff x="0" y="0"/>
          <a:chExt cx="0" cy="0"/>
        </a:xfrm>
      </p:grpSpPr>
      <p:sp>
        <p:nvSpPr>
          <p:cNvPr id="2692" name="Google Shape;2692;p192"/>
          <p:cNvSpPr txBox="1"/>
          <p:nvPr>
            <p:ph type="title"/>
          </p:nvPr>
        </p:nvSpPr>
        <p:spPr>
          <a:xfrm>
            <a:off x="720000" y="807175"/>
            <a:ext cx="7704000" cy="68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Strategy 4 – Simplify Before You Add or Subtract</a:t>
            </a:r>
            <a:endParaRPr/>
          </a:p>
        </p:txBody>
      </p:sp>
      <p:sp>
        <p:nvSpPr>
          <p:cNvPr id="2693" name="Google Shape;2693;p192"/>
          <p:cNvSpPr txBox="1"/>
          <p:nvPr>
            <p:ph idx="1" type="body"/>
          </p:nvPr>
        </p:nvSpPr>
        <p:spPr>
          <a:xfrm>
            <a:off x="657075" y="2031300"/>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000000"/>
                </a:solidFill>
                <a:latin typeface="Barlow"/>
                <a:ea typeface="Barlow"/>
                <a:cs typeface="Barlow"/>
                <a:sym typeface="Barlow"/>
              </a:rPr>
              <a:t>Look for patterns</a:t>
            </a:r>
            <a:endParaRPr b="1"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 Example:</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2/4 + 1/4 = 3/4</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But 2/4 can be simplified to 1/2 → 1/2 + 1/4 = 3/4</a:t>
            </a: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Same answer—but sometimes it's faster if simplified first!</a:t>
            </a:r>
            <a:endParaRPr sz="1600"/>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7" name="Shape 2697"/>
        <p:cNvGrpSpPr/>
        <p:nvPr/>
      </p:nvGrpSpPr>
      <p:grpSpPr>
        <a:xfrm>
          <a:off x="0" y="0"/>
          <a:ext cx="0" cy="0"/>
          <a:chOff x="0" y="0"/>
          <a:chExt cx="0" cy="0"/>
        </a:xfrm>
      </p:grpSpPr>
      <p:sp>
        <p:nvSpPr>
          <p:cNvPr id="2698" name="Google Shape;2698;p19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Practice</a:t>
            </a:r>
            <a:endParaRPr/>
          </a:p>
        </p:txBody>
      </p:sp>
      <p:sp>
        <p:nvSpPr>
          <p:cNvPr id="2699" name="Google Shape;2699;p193"/>
          <p:cNvSpPr txBox="1"/>
          <p:nvPr>
            <p:ph idx="1" type="body"/>
          </p:nvPr>
        </p:nvSpPr>
        <p:spPr>
          <a:xfrm>
            <a:off x="720000" y="1449325"/>
            <a:ext cx="7704000" cy="3222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t>Let’s solve these mentally:</a:t>
            </a:r>
            <a:endParaRPr sz="1500"/>
          </a:p>
          <a:p>
            <a:pPr indent="-317500" lvl="0" marL="457200" rtl="0" algn="l">
              <a:lnSpc>
                <a:spcPct val="115000"/>
              </a:lnSpc>
              <a:spcBef>
                <a:spcPts val="1200"/>
              </a:spcBef>
              <a:spcAft>
                <a:spcPts val="0"/>
              </a:spcAft>
              <a:buClr>
                <a:srgbClr val="000000"/>
              </a:buClr>
              <a:buSzPts val="1400"/>
              <a:buFont typeface="Arial"/>
              <a:buAutoNum type="arabicPeriod"/>
            </a:pPr>
            <a:r>
              <a:rPr lang="en" sz="1500"/>
              <a:t>1/2 + 1/4</a:t>
            </a:r>
            <a:br>
              <a:rPr lang="en" sz="1500"/>
            </a:br>
            <a:endParaRPr sz="1500"/>
          </a:p>
          <a:p>
            <a:pPr indent="-317500" lvl="0" marL="457200" rtl="0" algn="l">
              <a:lnSpc>
                <a:spcPct val="115000"/>
              </a:lnSpc>
              <a:spcBef>
                <a:spcPts val="0"/>
              </a:spcBef>
              <a:spcAft>
                <a:spcPts val="0"/>
              </a:spcAft>
              <a:buClr>
                <a:srgbClr val="000000"/>
              </a:buClr>
              <a:buSzPts val="1400"/>
              <a:buFont typeface="Arial"/>
              <a:buAutoNum type="arabicPeriod"/>
            </a:pPr>
            <a:r>
              <a:rPr lang="en" sz="1500"/>
              <a:t>3/5 + 2/5</a:t>
            </a:r>
            <a:br>
              <a:rPr lang="en" sz="1500"/>
            </a:br>
            <a:endParaRPr sz="1500"/>
          </a:p>
          <a:p>
            <a:pPr indent="-317500" lvl="0" marL="457200" rtl="0" algn="l">
              <a:lnSpc>
                <a:spcPct val="115000"/>
              </a:lnSpc>
              <a:spcBef>
                <a:spcPts val="0"/>
              </a:spcBef>
              <a:spcAft>
                <a:spcPts val="0"/>
              </a:spcAft>
              <a:buClr>
                <a:srgbClr val="000000"/>
              </a:buClr>
              <a:buSzPts val="1400"/>
              <a:buFont typeface="Arial"/>
              <a:buAutoNum type="arabicPeriod"/>
            </a:pPr>
            <a:r>
              <a:rPr lang="en" sz="1500"/>
              <a:t>3/8 + 2/8</a:t>
            </a:r>
            <a:br>
              <a:rPr lang="en" sz="1500"/>
            </a:br>
            <a:endParaRPr sz="1500"/>
          </a:p>
          <a:p>
            <a:pPr indent="-317500" lvl="0" marL="457200" rtl="0" algn="l">
              <a:lnSpc>
                <a:spcPct val="115000"/>
              </a:lnSpc>
              <a:spcBef>
                <a:spcPts val="0"/>
              </a:spcBef>
              <a:spcAft>
                <a:spcPts val="0"/>
              </a:spcAft>
              <a:buClr>
                <a:srgbClr val="000000"/>
              </a:buClr>
              <a:buSzPts val="1400"/>
              <a:buFont typeface="Arial"/>
              <a:buAutoNum type="arabicPeriod"/>
            </a:pPr>
            <a:r>
              <a:rPr lang="en" sz="1500"/>
              <a:t>1/6 + 2/3 (Hint: common denominators!)</a:t>
            </a:r>
            <a:br>
              <a:rPr lang="en" sz="1500"/>
            </a:br>
            <a:r>
              <a:rPr lang="en" sz="1500"/>
              <a:t> 💬 Turn and talk your thinking!</a:t>
            </a:r>
            <a:br>
              <a:rPr lang="en" sz="1500"/>
            </a:br>
            <a:endParaRPr sz="1500"/>
          </a:p>
          <a:p>
            <a:pPr indent="0" lvl="0" marL="0" rtl="0" algn="l">
              <a:spcBef>
                <a:spcPts val="1200"/>
              </a:spcBef>
              <a:spcAft>
                <a:spcPts val="0"/>
              </a:spcAft>
              <a:buNone/>
            </a:pPr>
            <a:r>
              <a:t/>
            </a:r>
            <a:endParaRPr sz="1500"/>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3" name="Shape 2703"/>
        <p:cNvGrpSpPr/>
        <p:nvPr/>
      </p:nvGrpSpPr>
      <p:grpSpPr>
        <a:xfrm>
          <a:off x="0" y="0"/>
          <a:ext cx="0" cy="0"/>
          <a:chOff x="0" y="0"/>
          <a:chExt cx="0" cy="0"/>
        </a:xfrm>
      </p:grpSpPr>
      <p:sp>
        <p:nvSpPr>
          <p:cNvPr id="2704" name="Google Shape;2704;p19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 Challenge 1</a:t>
            </a:r>
            <a:endParaRPr/>
          </a:p>
        </p:txBody>
      </p:sp>
      <p:sp>
        <p:nvSpPr>
          <p:cNvPr id="2705" name="Google Shape;2705;p194"/>
          <p:cNvSpPr txBox="1"/>
          <p:nvPr>
            <p:ph idx="1" type="body"/>
          </p:nvPr>
        </p:nvSpPr>
        <p:spPr>
          <a:xfrm>
            <a:off x="720000" y="1449325"/>
            <a:ext cx="35112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group to answer this correctly, wins a point.</a:t>
            </a:r>
            <a:endParaRPr/>
          </a:p>
          <a:p>
            <a:pPr indent="0" lvl="0" marL="0" rtl="0" algn="l">
              <a:spcBef>
                <a:spcPts val="0"/>
              </a:spcBef>
              <a:spcAft>
                <a:spcPts val="0"/>
              </a:spcAft>
              <a:buNone/>
            </a:pPr>
            <a:r>
              <a:t/>
            </a:r>
            <a:endParaRPr/>
          </a:p>
        </p:txBody>
      </p:sp>
      <p:pic>
        <p:nvPicPr>
          <p:cNvPr id="2706" name="Google Shape;2706;p194"/>
          <p:cNvPicPr preferRelativeResize="0"/>
          <p:nvPr/>
        </p:nvPicPr>
        <p:blipFill>
          <a:blip r:embed="rId3">
            <a:alphaModFix/>
          </a:blip>
          <a:stretch>
            <a:fillRect/>
          </a:stretch>
        </p:blipFill>
        <p:spPr>
          <a:xfrm>
            <a:off x="4297100" y="1449325"/>
            <a:ext cx="4038766" cy="3029075"/>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0" name="Shape 2710"/>
        <p:cNvGrpSpPr/>
        <p:nvPr/>
      </p:nvGrpSpPr>
      <p:grpSpPr>
        <a:xfrm>
          <a:off x="0" y="0"/>
          <a:ext cx="0" cy="0"/>
          <a:chOff x="0" y="0"/>
          <a:chExt cx="0" cy="0"/>
        </a:xfrm>
      </p:grpSpPr>
      <p:sp>
        <p:nvSpPr>
          <p:cNvPr id="2711" name="Google Shape;2711;p19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 Challenge 2</a:t>
            </a:r>
            <a:endParaRPr/>
          </a:p>
        </p:txBody>
      </p:sp>
      <p:sp>
        <p:nvSpPr>
          <p:cNvPr id="2712" name="Google Shape;2712;p195"/>
          <p:cNvSpPr txBox="1"/>
          <p:nvPr>
            <p:ph idx="1" type="body"/>
          </p:nvPr>
        </p:nvSpPr>
        <p:spPr>
          <a:xfrm>
            <a:off x="720000" y="1449325"/>
            <a:ext cx="35112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group to answer this correctly, wins a point.</a:t>
            </a:r>
            <a:endParaRPr/>
          </a:p>
          <a:p>
            <a:pPr indent="0" lvl="0" marL="0" rtl="0" algn="l">
              <a:spcBef>
                <a:spcPts val="0"/>
              </a:spcBef>
              <a:spcAft>
                <a:spcPts val="0"/>
              </a:spcAft>
              <a:buNone/>
            </a:pPr>
            <a:r>
              <a:t/>
            </a:r>
            <a:endParaRPr/>
          </a:p>
        </p:txBody>
      </p:sp>
      <p:pic>
        <p:nvPicPr>
          <p:cNvPr id="2713" name="Google Shape;2713;p195"/>
          <p:cNvPicPr preferRelativeResize="0"/>
          <p:nvPr/>
        </p:nvPicPr>
        <p:blipFill>
          <a:blip r:embed="rId3">
            <a:alphaModFix/>
          </a:blip>
          <a:stretch>
            <a:fillRect/>
          </a:stretch>
        </p:blipFill>
        <p:spPr>
          <a:xfrm>
            <a:off x="4029675" y="1088375"/>
            <a:ext cx="4608000" cy="3456000"/>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7" name="Shape 2717"/>
        <p:cNvGrpSpPr/>
        <p:nvPr/>
      </p:nvGrpSpPr>
      <p:grpSpPr>
        <a:xfrm>
          <a:off x="0" y="0"/>
          <a:ext cx="0" cy="0"/>
          <a:chOff x="0" y="0"/>
          <a:chExt cx="0" cy="0"/>
        </a:xfrm>
      </p:grpSpPr>
      <p:sp>
        <p:nvSpPr>
          <p:cNvPr id="2718" name="Google Shape;2718;p19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 Challenge 3</a:t>
            </a:r>
            <a:endParaRPr/>
          </a:p>
        </p:txBody>
      </p:sp>
      <p:sp>
        <p:nvSpPr>
          <p:cNvPr id="2719" name="Google Shape;2719;p196"/>
          <p:cNvSpPr txBox="1"/>
          <p:nvPr>
            <p:ph idx="1" type="body"/>
          </p:nvPr>
        </p:nvSpPr>
        <p:spPr>
          <a:xfrm>
            <a:off x="720000" y="1449325"/>
            <a:ext cx="35112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group to answer this correctly, wins a point.</a:t>
            </a:r>
            <a:endParaRPr/>
          </a:p>
          <a:p>
            <a:pPr indent="0" lvl="0" marL="0" rtl="0" algn="l">
              <a:spcBef>
                <a:spcPts val="0"/>
              </a:spcBef>
              <a:spcAft>
                <a:spcPts val="0"/>
              </a:spcAft>
              <a:buNone/>
            </a:pPr>
            <a:r>
              <a:t/>
            </a:r>
            <a:endParaRPr/>
          </a:p>
        </p:txBody>
      </p:sp>
      <p:pic>
        <p:nvPicPr>
          <p:cNvPr id="2720" name="Google Shape;2720;p196"/>
          <p:cNvPicPr preferRelativeResize="0"/>
          <p:nvPr/>
        </p:nvPicPr>
        <p:blipFill>
          <a:blip r:embed="rId3">
            <a:alphaModFix/>
          </a:blip>
          <a:stretch>
            <a:fillRect/>
          </a:stretch>
        </p:blipFill>
        <p:spPr>
          <a:xfrm>
            <a:off x="4179125" y="1072625"/>
            <a:ext cx="4376884" cy="3548825"/>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4" name="Shape 2724"/>
        <p:cNvGrpSpPr/>
        <p:nvPr/>
      </p:nvGrpSpPr>
      <p:grpSpPr>
        <a:xfrm>
          <a:off x="0" y="0"/>
          <a:ext cx="0" cy="0"/>
          <a:chOff x="0" y="0"/>
          <a:chExt cx="0" cy="0"/>
        </a:xfrm>
      </p:grpSpPr>
      <p:sp>
        <p:nvSpPr>
          <p:cNvPr id="2725" name="Google Shape;2725;p197"/>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Test Review</a:t>
            </a:r>
            <a:endParaRPr/>
          </a:p>
        </p:txBody>
      </p:sp>
      <p:sp>
        <p:nvSpPr>
          <p:cNvPr id="2726" name="Google Shape;2726;p197"/>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Test #1</a:t>
            </a:r>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0" name="Shape 2730"/>
        <p:cNvGrpSpPr/>
        <p:nvPr/>
      </p:nvGrpSpPr>
      <p:grpSpPr>
        <a:xfrm>
          <a:off x="0" y="0"/>
          <a:ext cx="0" cy="0"/>
          <a:chOff x="0" y="0"/>
          <a:chExt cx="0" cy="0"/>
        </a:xfrm>
      </p:grpSpPr>
      <p:sp>
        <p:nvSpPr>
          <p:cNvPr id="2731" name="Google Shape;2731;p19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Review – What’s on the Test?</a:t>
            </a:r>
            <a:endParaRPr/>
          </a:p>
        </p:txBody>
      </p:sp>
      <p:sp>
        <p:nvSpPr>
          <p:cNvPr id="2732" name="Google Shape;2732;p198"/>
          <p:cNvSpPr txBox="1"/>
          <p:nvPr>
            <p:ph idx="1" type="body"/>
          </p:nvPr>
        </p:nvSpPr>
        <p:spPr>
          <a:xfrm>
            <a:off x="720000" y="1339200"/>
            <a:ext cx="7704000" cy="3603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None/>
            </a:pPr>
            <a:r>
              <a:rPr lang="en" sz="1300"/>
              <a:t>📘 Topics Covered:</a:t>
            </a:r>
            <a:endParaRPr sz="1300"/>
          </a:p>
          <a:p>
            <a:pPr indent="-304800" lvl="0" marL="457200" rtl="0" algn="l">
              <a:lnSpc>
                <a:spcPct val="100000"/>
              </a:lnSpc>
              <a:spcBef>
                <a:spcPts val="1200"/>
              </a:spcBef>
              <a:spcAft>
                <a:spcPts val="0"/>
              </a:spcAft>
              <a:buClr>
                <a:srgbClr val="000000"/>
              </a:buClr>
              <a:buSzPts val="1200"/>
              <a:buFont typeface="Arial"/>
              <a:buChar char="●"/>
            </a:pPr>
            <a:r>
              <a:rPr lang="en" sz="1300"/>
              <a:t>Factors &amp; Multiples (GCF and LCM)</a:t>
            </a:r>
            <a:br>
              <a:rPr lang="en" sz="1300"/>
            </a:br>
            <a:endParaRPr sz="1300"/>
          </a:p>
          <a:p>
            <a:pPr indent="-304800" lvl="0" marL="457200" rtl="0" algn="l">
              <a:lnSpc>
                <a:spcPct val="100000"/>
              </a:lnSpc>
              <a:spcBef>
                <a:spcPts val="0"/>
              </a:spcBef>
              <a:spcAft>
                <a:spcPts val="0"/>
              </a:spcAft>
              <a:buClr>
                <a:srgbClr val="000000"/>
              </a:buClr>
              <a:buSzPts val="1200"/>
              <a:buFont typeface="Arial"/>
              <a:buChar char="●"/>
            </a:pPr>
            <a:r>
              <a:rPr lang="en" sz="1300"/>
              <a:t>Types of Fractions (Proper, Improper, Mixed)</a:t>
            </a:r>
            <a:br>
              <a:rPr lang="en" sz="1300"/>
            </a:br>
            <a:endParaRPr sz="1300"/>
          </a:p>
          <a:p>
            <a:pPr indent="-304800" lvl="0" marL="457200" rtl="0" algn="l">
              <a:lnSpc>
                <a:spcPct val="100000"/>
              </a:lnSpc>
              <a:spcBef>
                <a:spcPts val="0"/>
              </a:spcBef>
              <a:spcAft>
                <a:spcPts val="0"/>
              </a:spcAft>
              <a:buClr>
                <a:srgbClr val="000000"/>
              </a:buClr>
              <a:buSzPts val="1200"/>
              <a:buFont typeface="Arial"/>
              <a:buChar char="●"/>
            </a:pPr>
            <a:r>
              <a:rPr lang="en" sz="1300"/>
              <a:t>Equivalent Fractions &amp; Simplifying</a:t>
            </a:r>
            <a:br>
              <a:rPr lang="en" sz="1300"/>
            </a:br>
            <a:endParaRPr sz="1300"/>
          </a:p>
          <a:p>
            <a:pPr indent="-304800" lvl="0" marL="457200" rtl="0" algn="l">
              <a:lnSpc>
                <a:spcPct val="100000"/>
              </a:lnSpc>
              <a:spcBef>
                <a:spcPts val="0"/>
              </a:spcBef>
              <a:spcAft>
                <a:spcPts val="0"/>
              </a:spcAft>
              <a:buClr>
                <a:srgbClr val="000000"/>
              </a:buClr>
              <a:buSzPts val="1200"/>
              <a:buFont typeface="Arial"/>
              <a:buChar char="●"/>
            </a:pPr>
            <a:r>
              <a:rPr lang="en" sz="1300"/>
              <a:t>Converting Fractions ↔ Decimals ↔ Percents</a:t>
            </a:r>
            <a:br>
              <a:rPr lang="en" sz="1300"/>
            </a:br>
            <a:endParaRPr sz="1300"/>
          </a:p>
          <a:p>
            <a:pPr indent="-304800" lvl="0" marL="457200" rtl="0" algn="l">
              <a:lnSpc>
                <a:spcPct val="100000"/>
              </a:lnSpc>
              <a:spcBef>
                <a:spcPts val="0"/>
              </a:spcBef>
              <a:spcAft>
                <a:spcPts val="0"/>
              </a:spcAft>
              <a:buClr>
                <a:srgbClr val="000000"/>
              </a:buClr>
              <a:buSzPts val="1200"/>
              <a:buFont typeface="Arial"/>
              <a:buChar char="●"/>
            </a:pPr>
            <a:r>
              <a:rPr lang="en" sz="1300"/>
              <a:t>Comparing Fractions</a:t>
            </a:r>
            <a:br>
              <a:rPr lang="en" sz="1300"/>
            </a:br>
            <a:endParaRPr sz="1300"/>
          </a:p>
          <a:p>
            <a:pPr indent="-304800" lvl="0" marL="457200" rtl="0" algn="l">
              <a:lnSpc>
                <a:spcPct val="100000"/>
              </a:lnSpc>
              <a:spcBef>
                <a:spcPts val="0"/>
              </a:spcBef>
              <a:spcAft>
                <a:spcPts val="0"/>
              </a:spcAft>
              <a:buClr>
                <a:srgbClr val="000000"/>
              </a:buClr>
              <a:buSzPts val="1200"/>
              <a:buFont typeface="Arial"/>
              <a:buChar char="●"/>
            </a:pPr>
            <a:r>
              <a:rPr lang="en" sz="1300"/>
              <a:t>Generating Fractions</a:t>
            </a:r>
            <a:br>
              <a:rPr lang="en" sz="1300"/>
            </a:br>
            <a:endParaRPr sz="1300"/>
          </a:p>
          <a:p>
            <a:pPr indent="-304800" lvl="0" marL="457200" rtl="0" algn="l">
              <a:lnSpc>
                <a:spcPct val="100000"/>
              </a:lnSpc>
              <a:spcBef>
                <a:spcPts val="0"/>
              </a:spcBef>
              <a:spcAft>
                <a:spcPts val="0"/>
              </a:spcAft>
              <a:buClr>
                <a:srgbClr val="000000"/>
              </a:buClr>
              <a:buSzPts val="1200"/>
              <a:buFont typeface="Arial"/>
              <a:buChar char="●"/>
            </a:pPr>
            <a:r>
              <a:rPr lang="en" sz="1300"/>
              <a:t>Mental Math Strategies</a:t>
            </a:r>
            <a:endParaRPr sz="1300"/>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6" name="Shape 2736"/>
        <p:cNvGrpSpPr/>
        <p:nvPr/>
      </p:nvGrpSpPr>
      <p:grpSpPr>
        <a:xfrm>
          <a:off x="0" y="0"/>
          <a:ext cx="0" cy="0"/>
          <a:chOff x="0" y="0"/>
          <a:chExt cx="0" cy="0"/>
        </a:xfrm>
      </p:grpSpPr>
      <p:sp>
        <p:nvSpPr>
          <p:cNvPr id="2737" name="Google Shape;2737;p19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 Format</a:t>
            </a:r>
            <a:endParaRPr/>
          </a:p>
        </p:txBody>
      </p:sp>
      <p:sp>
        <p:nvSpPr>
          <p:cNvPr id="2738" name="Google Shape;2738;p199"/>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400">
                <a:solidFill>
                  <a:srgbClr val="000000"/>
                </a:solidFill>
                <a:latin typeface="Barlow"/>
                <a:ea typeface="Barlow"/>
                <a:cs typeface="Barlow"/>
                <a:sym typeface="Barlow"/>
              </a:rPr>
              <a:t>📝 </a:t>
            </a:r>
            <a:r>
              <a:rPr b="1" lang="en" sz="1400">
                <a:solidFill>
                  <a:srgbClr val="000000"/>
                </a:solidFill>
                <a:latin typeface="Barlow"/>
                <a:ea typeface="Barlow"/>
                <a:cs typeface="Barlow"/>
                <a:sym typeface="Barlow"/>
              </a:rPr>
              <a:t>Test Includes:</a:t>
            </a:r>
            <a:endParaRPr b="1" sz="1400">
              <a:solidFill>
                <a:srgbClr val="000000"/>
              </a:solidFill>
              <a:latin typeface="Barlow"/>
              <a:ea typeface="Barlow"/>
              <a:cs typeface="Barlow"/>
              <a:sym typeface="Barlow"/>
            </a:endParaRPr>
          </a:p>
          <a:p>
            <a:pPr indent="-317500" lvl="0" marL="457200" rtl="0" algn="l">
              <a:lnSpc>
                <a:spcPct val="115000"/>
              </a:lnSpc>
              <a:spcBef>
                <a:spcPts val="1200"/>
              </a:spcBef>
              <a:spcAft>
                <a:spcPts val="0"/>
              </a:spcAft>
              <a:buClr>
                <a:srgbClr val="000000"/>
              </a:buClr>
              <a:buSzPts val="1400"/>
              <a:buFont typeface="Barlow"/>
              <a:buChar char="●"/>
            </a:pPr>
            <a:r>
              <a:rPr lang="en" sz="1400">
                <a:solidFill>
                  <a:srgbClr val="000000"/>
                </a:solidFill>
                <a:latin typeface="Barlow"/>
                <a:ea typeface="Barlow"/>
                <a:cs typeface="Barlow"/>
                <a:sym typeface="Barlow"/>
              </a:rPr>
              <a:t>Multiple choice questions</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Barlow"/>
              <a:buChar char="●"/>
            </a:pPr>
            <a:r>
              <a:rPr lang="en" sz="1400">
                <a:solidFill>
                  <a:srgbClr val="000000"/>
                </a:solidFill>
                <a:latin typeface="Barlow"/>
                <a:ea typeface="Barlow"/>
                <a:cs typeface="Barlow"/>
                <a:sym typeface="Barlow"/>
              </a:rPr>
              <a:t>Short answer questions</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Barlow"/>
              <a:buChar char="●"/>
            </a:pPr>
            <a:r>
              <a:rPr lang="en" sz="1400">
                <a:solidFill>
                  <a:srgbClr val="000000"/>
                </a:solidFill>
                <a:latin typeface="Barlow"/>
                <a:ea typeface="Barlow"/>
                <a:cs typeface="Barlow"/>
                <a:sym typeface="Barlow"/>
              </a:rPr>
              <a:t>Word problems</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Arial"/>
              <a:buChar char="●"/>
            </a:pPr>
            <a:r>
              <a:rPr lang="en" sz="1400">
                <a:solidFill>
                  <a:srgbClr val="000000"/>
                </a:solidFill>
                <a:latin typeface="Barlow"/>
                <a:ea typeface="Barlow"/>
                <a:cs typeface="Barlow"/>
                <a:sym typeface="Barlow"/>
              </a:rPr>
              <a:t>Estimation and mental math</a:t>
            </a:r>
            <a:br>
              <a:rPr lang="en" sz="1400">
                <a:solidFill>
                  <a:srgbClr val="000000"/>
                </a:solidFill>
                <a:latin typeface="Barlow"/>
                <a:ea typeface="Barlow"/>
                <a:cs typeface="Barlow"/>
                <a:sym typeface="Barlow"/>
              </a:rPr>
            </a:br>
            <a:r>
              <a:rPr lang="en" sz="1400">
                <a:solidFill>
                  <a:srgbClr val="000000"/>
                </a:solidFill>
                <a:latin typeface="Barlow"/>
                <a:ea typeface="Barlow"/>
                <a:cs typeface="Barlow"/>
                <a:sym typeface="Barlow"/>
              </a:rPr>
              <a:t> ⏳ </a:t>
            </a:r>
            <a:r>
              <a:rPr b="1" lang="en" sz="1400">
                <a:solidFill>
                  <a:srgbClr val="000000"/>
                </a:solidFill>
                <a:latin typeface="Barlow"/>
                <a:ea typeface="Barlow"/>
                <a:cs typeface="Barlow"/>
                <a:sym typeface="Barlow"/>
              </a:rPr>
              <a:t>Time Limit:</a:t>
            </a:r>
            <a:r>
              <a:rPr lang="en" sz="1400">
                <a:solidFill>
                  <a:srgbClr val="000000"/>
                </a:solidFill>
                <a:latin typeface="Barlow"/>
                <a:ea typeface="Barlow"/>
                <a:cs typeface="Barlow"/>
                <a:sym typeface="Barlow"/>
              </a:rPr>
              <a:t> __60__ minutes</a:t>
            </a:r>
            <a:br>
              <a:rPr lang="en" sz="1400">
                <a:solidFill>
                  <a:srgbClr val="000000"/>
                </a:solidFill>
                <a:latin typeface="Barlow"/>
                <a:ea typeface="Barlow"/>
                <a:cs typeface="Barlow"/>
                <a:sym typeface="Barlow"/>
              </a:rPr>
            </a:br>
            <a:r>
              <a:rPr lang="en" sz="1400">
                <a:solidFill>
                  <a:srgbClr val="000000"/>
                </a:solidFill>
                <a:latin typeface="Barlow"/>
                <a:ea typeface="Barlow"/>
                <a:cs typeface="Barlow"/>
                <a:sym typeface="Barlow"/>
              </a:rPr>
              <a:t> ✅ Read all instructions carefully!</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2" name="Shape 2742"/>
        <p:cNvGrpSpPr/>
        <p:nvPr/>
      </p:nvGrpSpPr>
      <p:grpSpPr>
        <a:xfrm>
          <a:off x="0" y="0"/>
          <a:ext cx="0" cy="0"/>
          <a:chOff x="0" y="0"/>
          <a:chExt cx="0" cy="0"/>
        </a:xfrm>
      </p:grpSpPr>
      <p:sp>
        <p:nvSpPr>
          <p:cNvPr id="2743" name="Google Shape;2743;p20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Test-Taking Tips</a:t>
            </a:r>
            <a:endParaRPr/>
          </a:p>
        </p:txBody>
      </p:sp>
      <p:sp>
        <p:nvSpPr>
          <p:cNvPr id="2744" name="Google Shape;2744;p200"/>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None/>
            </a:pPr>
            <a:r>
              <a:rPr lang="en">
                <a:solidFill>
                  <a:srgbClr val="000000"/>
                </a:solidFill>
                <a:latin typeface="Barlow"/>
                <a:ea typeface="Barlow"/>
                <a:cs typeface="Barlow"/>
                <a:sym typeface="Barlow"/>
              </a:rPr>
              <a:t>💡 </a:t>
            </a:r>
            <a:r>
              <a:rPr b="1" lang="en">
                <a:solidFill>
                  <a:srgbClr val="000000"/>
                </a:solidFill>
                <a:latin typeface="Barlow"/>
                <a:ea typeface="Barlow"/>
                <a:cs typeface="Barlow"/>
                <a:sym typeface="Barlow"/>
              </a:rPr>
              <a:t>Before You Start:</a:t>
            </a:r>
            <a:endParaRPr b="1">
              <a:solidFill>
                <a:srgbClr val="000000"/>
              </a:solidFill>
              <a:latin typeface="Barlow"/>
              <a:ea typeface="Barlow"/>
              <a:cs typeface="Barlow"/>
              <a:sym typeface="Barlow"/>
            </a:endParaRPr>
          </a:p>
          <a:p>
            <a:pPr indent="-304800" lvl="0" marL="457200" rtl="0" algn="l">
              <a:lnSpc>
                <a:spcPct val="100000"/>
              </a:lnSpc>
              <a:spcBef>
                <a:spcPts val="1200"/>
              </a:spcBef>
              <a:spcAft>
                <a:spcPts val="0"/>
              </a:spcAft>
              <a:buClr>
                <a:srgbClr val="000000"/>
              </a:buClr>
              <a:buSzPts val="1200"/>
              <a:buFont typeface="Barlow"/>
              <a:buChar char="●"/>
            </a:pPr>
            <a:r>
              <a:rPr lang="en">
                <a:solidFill>
                  <a:srgbClr val="000000"/>
                </a:solidFill>
                <a:latin typeface="Barlow"/>
                <a:ea typeface="Barlow"/>
                <a:cs typeface="Barlow"/>
                <a:sym typeface="Barlow"/>
              </a:rPr>
              <a:t>Read every question slowly</a:t>
            </a:r>
            <a:br>
              <a:rPr lang="en">
                <a:solidFill>
                  <a:srgbClr val="000000"/>
                </a:solidFill>
                <a:latin typeface="Barlow"/>
                <a:ea typeface="Barlow"/>
                <a:cs typeface="Barlow"/>
                <a:sym typeface="Barlow"/>
              </a:rPr>
            </a:br>
            <a:endParaRPr>
              <a:solidFill>
                <a:srgbClr val="000000"/>
              </a:solidFill>
              <a:latin typeface="Barlow"/>
              <a:ea typeface="Barlow"/>
              <a:cs typeface="Barlow"/>
              <a:sym typeface="Barlow"/>
            </a:endParaRPr>
          </a:p>
          <a:p>
            <a:pPr indent="-304800" lvl="0" marL="457200" rtl="0" algn="l">
              <a:lnSpc>
                <a:spcPct val="100000"/>
              </a:lnSpc>
              <a:spcBef>
                <a:spcPts val="0"/>
              </a:spcBef>
              <a:spcAft>
                <a:spcPts val="0"/>
              </a:spcAft>
              <a:buClr>
                <a:srgbClr val="000000"/>
              </a:buClr>
              <a:buSzPts val="1200"/>
              <a:buFont typeface="Barlow"/>
              <a:buChar char="●"/>
            </a:pPr>
            <a:r>
              <a:rPr lang="en">
                <a:solidFill>
                  <a:srgbClr val="000000"/>
                </a:solidFill>
                <a:latin typeface="Barlow"/>
                <a:ea typeface="Barlow"/>
                <a:cs typeface="Barlow"/>
                <a:sym typeface="Barlow"/>
              </a:rPr>
              <a:t>Underline key information</a:t>
            </a:r>
            <a:br>
              <a:rPr lang="en">
                <a:solidFill>
                  <a:srgbClr val="000000"/>
                </a:solidFill>
                <a:latin typeface="Barlow"/>
                <a:ea typeface="Barlow"/>
                <a:cs typeface="Barlow"/>
                <a:sym typeface="Barlow"/>
              </a:rPr>
            </a:br>
            <a:endParaRPr>
              <a:solidFill>
                <a:srgbClr val="000000"/>
              </a:solidFill>
              <a:latin typeface="Barlow"/>
              <a:ea typeface="Barlow"/>
              <a:cs typeface="Barlow"/>
              <a:sym typeface="Barlow"/>
            </a:endParaRPr>
          </a:p>
          <a:p>
            <a:pPr indent="-304800" lvl="0" marL="457200" rtl="0" algn="l">
              <a:lnSpc>
                <a:spcPct val="100000"/>
              </a:lnSpc>
              <a:spcBef>
                <a:spcPts val="0"/>
              </a:spcBef>
              <a:spcAft>
                <a:spcPts val="0"/>
              </a:spcAft>
              <a:buClr>
                <a:srgbClr val="000000"/>
              </a:buClr>
              <a:buSzPts val="1200"/>
              <a:buFont typeface="Barlow"/>
              <a:buChar char="●"/>
            </a:pPr>
            <a:r>
              <a:rPr lang="en">
                <a:solidFill>
                  <a:srgbClr val="000000"/>
                </a:solidFill>
                <a:latin typeface="Barlow"/>
                <a:ea typeface="Barlow"/>
                <a:cs typeface="Barlow"/>
                <a:sym typeface="Barlow"/>
              </a:rPr>
              <a:t>Use scrap paper to show thinking</a:t>
            </a:r>
            <a:br>
              <a:rPr lang="en">
                <a:solidFill>
                  <a:srgbClr val="000000"/>
                </a:solidFill>
                <a:latin typeface="Barlow"/>
                <a:ea typeface="Barlow"/>
                <a:cs typeface="Barlow"/>
                <a:sym typeface="Barlow"/>
              </a:rPr>
            </a:br>
            <a:endParaRPr>
              <a:solidFill>
                <a:srgbClr val="000000"/>
              </a:solidFill>
              <a:latin typeface="Barlow"/>
              <a:ea typeface="Barlow"/>
              <a:cs typeface="Barlow"/>
              <a:sym typeface="Barlow"/>
            </a:endParaRPr>
          </a:p>
          <a:p>
            <a:pPr indent="0" lvl="0" marL="0" rtl="0" algn="l">
              <a:lnSpc>
                <a:spcPct val="100000"/>
              </a:lnSpc>
              <a:spcBef>
                <a:spcPts val="1200"/>
              </a:spcBef>
              <a:spcAft>
                <a:spcPts val="0"/>
              </a:spcAft>
              <a:buNone/>
            </a:pPr>
            <a:r>
              <a:rPr lang="en">
                <a:solidFill>
                  <a:srgbClr val="000000"/>
                </a:solidFill>
                <a:latin typeface="Barlow"/>
                <a:ea typeface="Barlow"/>
                <a:cs typeface="Barlow"/>
                <a:sym typeface="Barlow"/>
              </a:rPr>
              <a:t>💡 </a:t>
            </a:r>
            <a:r>
              <a:rPr b="1" lang="en">
                <a:solidFill>
                  <a:srgbClr val="000000"/>
                </a:solidFill>
                <a:latin typeface="Barlow"/>
                <a:ea typeface="Barlow"/>
                <a:cs typeface="Barlow"/>
                <a:sym typeface="Barlow"/>
              </a:rPr>
              <a:t>While Working:</a:t>
            </a:r>
            <a:endParaRPr b="1">
              <a:solidFill>
                <a:srgbClr val="000000"/>
              </a:solidFill>
              <a:latin typeface="Barlow"/>
              <a:ea typeface="Barlow"/>
              <a:cs typeface="Barlow"/>
              <a:sym typeface="Barlow"/>
            </a:endParaRPr>
          </a:p>
          <a:p>
            <a:pPr indent="-304800" lvl="0" marL="457200" rtl="0" algn="l">
              <a:lnSpc>
                <a:spcPct val="100000"/>
              </a:lnSpc>
              <a:spcBef>
                <a:spcPts val="1200"/>
              </a:spcBef>
              <a:spcAft>
                <a:spcPts val="0"/>
              </a:spcAft>
              <a:buClr>
                <a:srgbClr val="000000"/>
              </a:buClr>
              <a:buSzPts val="1200"/>
              <a:buFont typeface="Barlow"/>
              <a:buChar char="●"/>
            </a:pPr>
            <a:r>
              <a:rPr lang="en">
                <a:solidFill>
                  <a:srgbClr val="000000"/>
                </a:solidFill>
                <a:latin typeface="Barlow"/>
                <a:ea typeface="Barlow"/>
                <a:cs typeface="Barlow"/>
                <a:sym typeface="Barlow"/>
              </a:rPr>
              <a:t>Check units, labels, and signs</a:t>
            </a:r>
            <a:br>
              <a:rPr lang="en">
                <a:solidFill>
                  <a:srgbClr val="000000"/>
                </a:solidFill>
                <a:latin typeface="Barlow"/>
                <a:ea typeface="Barlow"/>
                <a:cs typeface="Barlow"/>
                <a:sym typeface="Barlow"/>
              </a:rPr>
            </a:br>
            <a:endParaRPr>
              <a:solidFill>
                <a:srgbClr val="000000"/>
              </a:solidFill>
              <a:latin typeface="Barlow"/>
              <a:ea typeface="Barlow"/>
              <a:cs typeface="Barlow"/>
              <a:sym typeface="Barlow"/>
            </a:endParaRPr>
          </a:p>
          <a:p>
            <a:pPr indent="-304800" lvl="0" marL="457200" rtl="0" algn="l">
              <a:lnSpc>
                <a:spcPct val="100000"/>
              </a:lnSpc>
              <a:spcBef>
                <a:spcPts val="0"/>
              </a:spcBef>
              <a:spcAft>
                <a:spcPts val="0"/>
              </a:spcAft>
              <a:buClr>
                <a:srgbClr val="000000"/>
              </a:buClr>
              <a:buSzPts val="1200"/>
              <a:buFont typeface="Barlow"/>
              <a:buChar char="●"/>
            </a:pPr>
            <a:r>
              <a:rPr lang="en">
                <a:solidFill>
                  <a:srgbClr val="000000"/>
                </a:solidFill>
                <a:latin typeface="Barlow"/>
                <a:ea typeface="Barlow"/>
                <a:cs typeface="Barlow"/>
                <a:sym typeface="Barlow"/>
              </a:rPr>
              <a:t>Use estimation to double-check</a:t>
            </a:r>
            <a:br>
              <a:rPr lang="en">
                <a:solidFill>
                  <a:srgbClr val="000000"/>
                </a:solidFill>
                <a:latin typeface="Barlow"/>
                <a:ea typeface="Barlow"/>
                <a:cs typeface="Barlow"/>
                <a:sym typeface="Barlow"/>
              </a:rPr>
            </a:br>
            <a:endParaRPr>
              <a:solidFill>
                <a:srgbClr val="000000"/>
              </a:solidFill>
              <a:latin typeface="Barlow"/>
              <a:ea typeface="Barlow"/>
              <a:cs typeface="Barlow"/>
              <a:sym typeface="Barlow"/>
            </a:endParaRPr>
          </a:p>
          <a:p>
            <a:pPr indent="-304800" lvl="0" marL="457200" rtl="0" algn="l">
              <a:lnSpc>
                <a:spcPct val="100000"/>
              </a:lnSpc>
              <a:spcBef>
                <a:spcPts val="0"/>
              </a:spcBef>
              <a:spcAft>
                <a:spcPts val="0"/>
              </a:spcAft>
              <a:buClr>
                <a:srgbClr val="000000"/>
              </a:buClr>
              <a:buSzPts val="1200"/>
              <a:buFont typeface="Barlow"/>
              <a:buChar char="●"/>
            </a:pPr>
            <a:r>
              <a:rPr lang="en">
                <a:solidFill>
                  <a:srgbClr val="000000"/>
                </a:solidFill>
                <a:latin typeface="Barlow"/>
                <a:ea typeface="Barlow"/>
                <a:cs typeface="Barlow"/>
                <a:sym typeface="Barlow"/>
              </a:rPr>
              <a:t>Breathe &amp; pace yourself</a:t>
            </a:r>
            <a:endParaRPr sz="1300"/>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8" name="Shape 2748"/>
        <p:cNvGrpSpPr/>
        <p:nvPr/>
      </p:nvGrpSpPr>
      <p:grpSpPr>
        <a:xfrm>
          <a:off x="0" y="0"/>
          <a:ext cx="0" cy="0"/>
          <a:chOff x="0" y="0"/>
          <a:chExt cx="0" cy="0"/>
        </a:xfrm>
      </p:grpSpPr>
      <p:sp>
        <p:nvSpPr>
          <p:cNvPr id="2749" name="Google Shape;2749;p20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Common Mistakes to Avoid</a:t>
            </a:r>
            <a:endParaRPr/>
          </a:p>
        </p:txBody>
      </p:sp>
      <p:sp>
        <p:nvSpPr>
          <p:cNvPr id="2750" name="Google Shape;2750;p201"/>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 Don’t assume bigger numerator = bigger fraction</a:t>
            </a:r>
            <a:endParaRPr sz="1500"/>
          </a:p>
          <a:p>
            <a:pPr indent="0" lvl="0" marL="0" rtl="0" algn="l">
              <a:spcBef>
                <a:spcPts val="0"/>
              </a:spcBef>
              <a:spcAft>
                <a:spcPts val="0"/>
              </a:spcAft>
              <a:buNone/>
            </a:pPr>
            <a:r>
              <a:rPr lang="en" sz="1500"/>
              <a:t>🚫 Don’t forget to simplify</a:t>
            </a:r>
            <a:endParaRPr sz="1500"/>
          </a:p>
          <a:p>
            <a:pPr indent="0" lvl="0" marL="0" rtl="0" algn="l">
              <a:spcBef>
                <a:spcPts val="0"/>
              </a:spcBef>
              <a:spcAft>
                <a:spcPts val="0"/>
              </a:spcAft>
              <a:buNone/>
            </a:pPr>
            <a:r>
              <a:rPr lang="en" sz="1500"/>
              <a:t>🚫 Don’t rush through word problems</a:t>
            </a:r>
            <a:endParaRPr sz="1500"/>
          </a:p>
          <a:p>
            <a:pPr indent="0" lvl="0" marL="0" rtl="0" algn="l">
              <a:spcBef>
                <a:spcPts val="0"/>
              </a:spcBef>
              <a:spcAft>
                <a:spcPts val="0"/>
              </a:spcAft>
              <a:buNone/>
            </a:pPr>
            <a:r>
              <a:rPr lang="en" sz="1500"/>
              <a:t>✅ Always check your final answer</a:t>
            </a:r>
            <a:endParaRPr sz="1500"/>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4" name="Shape 2754"/>
        <p:cNvGrpSpPr/>
        <p:nvPr/>
      </p:nvGrpSpPr>
      <p:grpSpPr>
        <a:xfrm>
          <a:off x="0" y="0"/>
          <a:ext cx="0" cy="0"/>
          <a:chOff x="0" y="0"/>
          <a:chExt cx="0" cy="0"/>
        </a:xfrm>
      </p:grpSpPr>
      <p:sp>
        <p:nvSpPr>
          <p:cNvPr id="2755" name="Google Shape;2755;p20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Practice Together!</a:t>
            </a:r>
            <a:endParaRPr/>
          </a:p>
        </p:txBody>
      </p:sp>
      <p:sp>
        <p:nvSpPr>
          <p:cNvPr id="2756" name="Google Shape;2756;p202"/>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rgbClr val="000000"/>
              </a:buClr>
              <a:buSzPts val="1400"/>
              <a:buFont typeface="Arial"/>
              <a:buAutoNum type="arabicPeriod"/>
            </a:pPr>
            <a:r>
              <a:rPr lang="en" sz="1500"/>
              <a:t>Simplify: 12/18</a:t>
            </a:r>
            <a:br>
              <a:rPr lang="en" sz="1500"/>
            </a:br>
            <a:endParaRPr sz="1500"/>
          </a:p>
          <a:p>
            <a:pPr indent="-317500" lvl="0" marL="457200" rtl="0" algn="l">
              <a:lnSpc>
                <a:spcPct val="115000"/>
              </a:lnSpc>
              <a:spcBef>
                <a:spcPts val="0"/>
              </a:spcBef>
              <a:spcAft>
                <a:spcPts val="0"/>
              </a:spcAft>
              <a:buClr>
                <a:srgbClr val="000000"/>
              </a:buClr>
              <a:buSzPts val="1400"/>
              <a:buFont typeface="Arial"/>
              <a:buAutoNum type="arabicPeriod"/>
            </a:pPr>
            <a:r>
              <a:rPr lang="en" sz="1500"/>
              <a:t>Convert: 3/4 → decimal → percent</a:t>
            </a:r>
            <a:br>
              <a:rPr lang="en" sz="1500"/>
            </a:br>
            <a:endParaRPr sz="1500"/>
          </a:p>
          <a:p>
            <a:pPr indent="-317500" lvl="0" marL="457200" rtl="0" algn="l">
              <a:lnSpc>
                <a:spcPct val="115000"/>
              </a:lnSpc>
              <a:spcBef>
                <a:spcPts val="0"/>
              </a:spcBef>
              <a:spcAft>
                <a:spcPts val="0"/>
              </a:spcAft>
              <a:buClr>
                <a:srgbClr val="000000"/>
              </a:buClr>
              <a:buSzPts val="1400"/>
              <a:buFont typeface="Arial"/>
              <a:buAutoNum type="arabicPeriod"/>
            </a:pPr>
            <a:r>
              <a:rPr lang="en" sz="1500"/>
              <a:t>Compare: 2/5 or 3/8</a:t>
            </a:r>
            <a:br>
              <a:rPr lang="en" sz="1500"/>
            </a:br>
            <a:endParaRPr sz="1500"/>
          </a:p>
          <a:p>
            <a:pPr indent="-317500" lvl="0" marL="457200" rtl="0" algn="l">
              <a:lnSpc>
                <a:spcPct val="115000"/>
              </a:lnSpc>
              <a:spcBef>
                <a:spcPts val="0"/>
              </a:spcBef>
              <a:spcAft>
                <a:spcPts val="0"/>
              </a:spcAft>
              <a:buClr>
                <a:srgbClr val="000000"/>
              </a:buClr>
              <a:buSzPts val="1400"/>
              <a:buFont typeface="Arial"/>
              <a:buAutoNum type="arabicPeriod"/>
            </a:pPr>
            <a:r>
              <a:rPr lang="en" sz="1500"/>
              <a:t>Add: 1/2 + 1/4</a:t>
            </a:r>
            <a:br>
              <a:rPr lang="en" sz="1500"/>
            </a:br>
            <a:r>
              <a:rPr lang="en" sz="1500"/>
              <a:t> 💬 Let’s discuss each step as a class!</a:t>
            </a:r>
            <a:br>
              <a:rPr lang="en" sz="1500"/>
            </a:br>
            <a:endParaRPr sz="1500"/>
          </a:p>
          <a:p>
            <a:pPr indent="0" lvl="0" marL="0" rtl="0" algn="l">
              <a:spcBef>
                <a:spcPts val="1200"/>
              </a:spcBef>
              <a:spcAft>
                <a:spcPts val="0"/>
              </a:spcAft>
              <a:buNone/>
            </a:pPr>
            <a:r>
              <a:t/>
            </a:r>
            <a:endParaRPr sz="1500"/>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0" name="Shape 2760"/>
        <p:cNvGrpSpPr/>
        <p:nvPr/>
      </p:nvGrpSpPr>
      <p:grpSpPr>
        <a:xfrm>
          <a:off x="0" y="0"/>
          <a:ext cx="0" cy="0"/>
          <a:chOff x="0" y="0"/>
          <a:chExt cx="0" cy="0"/>
        </a:xfrm>
      </p:grpSpPr>
      <p:sp>
        <p:nvSpPr>
          <p:cNvPr id="2761" name="Google Shape;2761;p20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Final Questions Before We Begin</a:t>
            </a:r>
            <a:endParaRPr/>
          </a:p>
        </p:txBody>
      </p:sp>
      <p:sp>
        <p:nvSpPr>
          <p:cNvPr id="2762" name="Google Shape;2762;p203"/>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 Anything you're unsure about?</a:t>
            </a:r>
            <a:endParaRPr sz="1700"/>
          </a:p>
          <a:p>
            <a:pPr indent="0" lvl="0" marL="0" rtl="0" algn="l">
              <a:spcBef>
                <a:spcPts val="0"/>
              </a:spcBef>
              <a:spcAft>
                <a:spcPts val="0"/>
              </a:spcAft>
              <a:buNone/>
            </a:pPr>
            <a:r>
              <a:rPr lang="en" sz="1700"/>
              <a:t>Raise your hand now!</a:t>
            </a:r>
            <a:endParaRPr sz="1700"/>
          </a:p>
          <a:p>
            <a:pPr indent="0" lvl="0" marL="0" rtl="0" algn="l">
              <a:spcBef>
                <a:spcPts val="0"/>
              </a:spcBef>
              <a:spcAft>
                <a:spcPts val="0"/>
              </a:spcAft>
              <a:buNone/>
            </a:pPr>
            <a:r>
              <a:rPr lang="en" sz="1700"/>
              <a:t>🧠 You've got this—you've been practicing for weeks!</a:t>
            </a:r>
            <a:endParaRPr sz="1700"/>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6" name="Shape 2766"/>
        <p:cNvGrpSpPr/>
        <p:nvPr/>
      </p:nvGrpSpPr>
      <p:grpSpPr>
        <a:xfrm>
          <a:off x="0" y="0"/>
          <a:ext cx="0" cy="0"/>
          <a:chOff x="0" y="0"/>
          <a:chExt cx="0" cy="0"/>
        </a:xfrm>
      </p:grpSpPr>
      <p:sp>
        <p:nvSpPr>
          <p:cNvPr id="2767" name="Google Shape;2767;p204"/>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Adding &amp; </a:t>
            </a:r>
            <a:r>
              <a:rPr lang="en"/>
              <a:t>Subtracting Fractions</a:t>
            </a:r>
            <a:endParaRPr/>
          </a:p>
        </p:txBody>
      </p:sp>
      <p:sp>
        <p:nvSpPr>
          <p:cNvPr id="2768" name="Google Shape;2768;p204"/>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09</a:t>
            </a:r>
            <a:endParaRPr/>
          </a:p>
        </p:txBody>
      </p:sp>
      <p:sp>
        <p:nvSpPr>
          <p:cNvPr id="2769" name="Google Shape;2769;p204"/>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3" name="Shape 2773"/>
        <p:cNvGrpSpPr/>
        <p:nvPr/>
      </p:nvGrpSpPr>
      <p:grpSpPr>
        <a:xfrm>
          <a:off x="0" y="0"/>
          <a:ext cx="0" cy="0"/>
          <a:chOff x="0" y="0"/>
          <a:chExt cx="0" cy="0"/>
        </a:xfrm>
      </p:grpSpPr>
      <p:sp>
        <p:nvSpPr>
          <p:cNvPr id="2774" name="Google Shape;2774;p205"/>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Adding Fractions</a:t>
            </a:r>
            <a:endParaRPr/>
          </a:p>
        </p:txBody>
      </p:sp>
      <p:sp>
        <p:nvSpPr>
          <p:cNvPr id="2775" name="Google Shape;2775;p205"/>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Step-by-Step Guide</a:t>
            </a:r>
            <a:endParaRPr/>
          </a:p>
        </p:txBody>
      </p:sp>
      <p:pic>
        <p:nvPicPr>
          <p:cNvPr id="2776" name="Google Shape;2776;p205"/>
          <p:cNvPicPr preferRelativeResize="0"/>
          <p:nvPr/>
        </p:nvPicPr>
        <p:blipFill rotWithShape="1">
          <a:blip r:embed="rId3">
            <a:alphaModFix/>
          </a:blip>
          <a:srcRect b="5096" l="0" r="0" t="0"/>
          <a:stretch/>
        </p:blipFill>
        <p:spPr>
          <a:xfrm>
            <a:off x="2467975" y="702925"/>
            <a:ext cx="4208051" cy="2246324"/>
          </a:xfrm>
          <a:prstGeom prst="rect">
            <a:avLst/>
          </a:prstGeom>
          <a:noFill/>
          <a:ln>
            <a:noFill/>
          </a:ln>
        </p:spPr>
      </p:pic>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0" name="Shape 2780"/>
        <p:cNvGrpSpPr/>
        <p:nvPr/>
      </p:nvGrpSpPr>
      <p:grpSpPr>
        <a:xfrm>
          <a:off x="0" y="0"/>
          <a:ext cx="0" cy="0"/>
          <a:chOff x="0" y="0"/>
          <a:chExt cx="0" cy="0"/>
        </a:xfrm>
      </p:grpSpPr>
      <p:sp>
        <p:nvSpPr>
          <p:cNvPr id="2781" name="Google Shape;2781;p20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400"/>
              <a:t>How to Add Fractions with Like Denominators</a:t>
            </a:r>
            <a:endParaRPr sz="3300"/>
          </a:p>
        </p:txBody>
      </p:sp>
      <p:sp>
        <p:nvSpPr>
          <p:cNvPr id="2782" name="Google Shape;2782;p206"/>
          <p:cNvSpPr txBox="1"/>
          <p:nvPr>
            <p:ph idx="1" type="body"/>
          </p:nvPr>
        </p:nvSpPr>
        <p:spPr>
          <a:xfrm>
            <a:off x="720000" y="1449325"/>
            <a:ext cx="3471900" cy="31515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lang="en" sz="1400">
                <a:solidFill>
                  <a:srgbClr val="000000"/>
                </a:solidFill>
                <a:latin typeface="Barlow"/>
                <a:ea typeface="Barlow"/>
                <a:cs typeface="Barlow"/>
                <a:sym typeface="Barlow"/>
              </a:rPr>
              <a:t>To add fractions there are </a:t>
            </a:r>
            <a:br>
              <a:rPr lang="en" sz="1400">
                <a:solidFill>
                  <a:srgbClr val="000000"/>
                </a:solidFill>
                <a:latin typeface="Barlow"/>
                <a:ea typeface="Barlow"/>
                <a:cs typeface="Barlow"/>
                <a:sym typeface="Barlow"/>
              </a:rPr>
            </a:br>
            <a:r>
              <a:rPr b="1" lang="en" sz="1400">
                <a:solidFill>
                  <a:srgbClr val="000000"/>
                </a:solidFill>
                <a:latin typeface="Barlow"/>
                <a:ea typeface="Barlow"/>
                <a:cs typeface="Barlow"/>
                <a:sym typeface="Barlow"/>
              </a:rPr>
              <a:t>Three Simple Steps</a:t>
            </a:r>
            <a:r>
              <a:rPr lang="en" sz="1400">
                <a:solidFill>
                  <a:srgbClr val="000000"/>
                </a:solidFill>
                <a:latin typeface="Barlow"/>
                <a:ea typeface="Barlow"/>
                <a:cs typeface="Barlow"/>
                <a:sym typeface="Barlow"/>
              </a:rPr>
              <a:t>:</a:t>
            </a:r>
            <a:endParaRPr sz="1400">
              <a:solidFill>
                <a:srgbClr val="000000"/>
              </a:solidFill>
              <a:latin typeface="Barlow"/>
              <a:ea typeface="Barlow"/>
              <a:cs typeface="Barlow"/>
              <a:sym typeface="Barlow"/>
            </a:endParaRPr>
          </a:p>
          <a:p>
            <a:pPr indent="-311150" lvl="0" marL="457200" rtl="0" algn="l">
              <a:lnSpc>
                <a:spcPct val="115000"/>
              </a:lnSpc>
              <a:spcBef>
                <a:spcPts val="120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Step 1: Make sure the bottom numbers (the denominators) are the same</a:t>
            </a:r>
            <a:br>
              <a:rPr lang="en" sz="1300">
                <a:solidFill>
                  <a:srgbClr val="000000"/>
                </a:solidFill>
                <a:latin typeface="Barlow"/>
                <a:ea typeface="Barlow"/>
                <a:cs typeface="Barlow"/>
                <a:sym typeface="Barlow"/>
              </a:rPr>
            </a:br>
            <a:endParaRPr sz="1300">
              <a:solidFill>
                <a:srgbClr val="000000"/>
              </a:solidFill>
              <a:latin typeface="Barlow"/>
              <a:ea typeface="Barlow"/>
              <a:cs typeface="Barlow"/>
              <a:sym typeface="Barlow"/>
            </a:endParaRPr>
          </a:p>
          <a:p>
            <a:pPr indent="-311150" lvl="0" marL="457200" rtl="0" algn="l">
              <a:lnSpc>
                <a:spcPct val="115000"/>
              </a:lnSpc>
              <a:spcBef>
                <a:spcPts val="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Step 2: Add the top numbers (the numerators), put that answer over the denominator</a:t>
            </a:r>
            <a:br>
              <a:rPr lang="en" sz="1300">
                <a:solidFill>
                  <a:srgbClr val="000000"/>
                </a:solidFill>
                <a:latin typeface="Barlow"/>
                <a:ea typeface="Barlow"/>
                <a:cs typeface="Barlow"/>
                <a:sym typeface="Barlow"/>
              </a:rPr>
            </a:br>
            <a:endParaRPr sz="1300">
              <a:solidFill>
                <a:srgbClr val="000000"/>
              </a:solidFill>
              <a:latin typeface="Barlow"/>
              <a:ea typeface="Barlow"/>
              <a:cs typeface="Barlow"/>
              <a:sym typeface="Barlow"/>
            </a:endParaRPr>
          </a:p>
          <a:p>
            <a:pPr indent="-311150" lvl="0" marL="457200" rtl="0" algn="l">
              <a:lnSpc>
                <a:spcPct val="115000"/>
              </a:lnSpc>
              <a:spcBef>
                <a:spcPts val="0"/>
              </a:spcBef>
              <a:spcAft>
                <a:spcPts val="0"/>
              </a:spcAft>
              <a:buClr>
                <a:srgbClr val="000000"/>
              </a:buClr>
              <a:buSzPts val="1300"/>
              <a:buFont typeface="Barlow"/>
              <a:buChar char="●"/>
            </a:pPr>
            <a:r>
              <a:rPr lang="en" sz="1300">
                <a:solidFill>
                  <a:srgbClr val="000000"/>
                </a:solidFill>
                <a:latin typeface="Barlow"/>
                <a:ea typeface="Barlow"/>
                <a:cs typeface="Barlow"/>
                <a:sym typeface="Barlow"/>
              </a:rPr>
              <a:t>Step 3: Simplify the fraction (if possible)</a:t>
            </a:r>
            <a:endParaRPr sz="1300">
              <a:solidFill>
                <a:srgbClr val="000000"/>
              </a:solidFill>
              <a:latin typeface="Barlow"/>
              <a:ea typeface="Barlow"/>
              <a:cs typeface="Barlow"/>
              <a:sym typeface="Barlow"/>
            </a:endParaRPr>
          </a:p>
          <a:p>
            <a:pPr indent="0" lvl="0" marL="0" rtl="0" algn="l">
              <a:spcBef>
                <a:spcPts val="1200"/>
              </a:spcBef>
              <a:spcAft>
                <a:spcPts val="0"/>
              </a:spcAft>
              <a:buNone/>
            </a:pPr>
            <a:r>
              <a:t/>
            </a:r>
            <a:endParaRPr sz="1300">
              <a:solidFill>
                <a:srgbClr val="000000"/>
              </a:solidFill>
            </a:endParaRPr>
          </a:p>
        </p:txBody>
      </p:sp>
      <p:pic>
        <p:nvPicPr>
          <p:cNvPr id="2783" name="Google Shape;2783;p206"/>
          <p:cNvPicPr preferRelativeResize="0"/>
          <p:nvPr/>
        </p:nvPicPr>
        <p:blipFill>
          <a:blip r:embed="rId3">
            <a:alphaModFix/>
          </a:blip>
          <a:stretch>
            <a:fillRect/>
          </a:stretch>
        </p:blipFill>
        <p:spPr>
          <a:xfrm>
            <a:off x="4490750" y="1702700"/>
            <a:ext cx="3670176" cy="2064476"/>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7" name="Shape 2787"/>
        <p:cNvGrpSpPr/>
        <p:nvPr/>
      </p:nvGrpSpPr>
      <p:grpSpPr>
        <a:xfrm>
          <a:off x="0" y="0"/>
          <a:ext cx="0" cy="0"/>
          <a:chOff x="0" y="0"/>
          <a:chExt cx="0" cy="0"/>
        </a:xfrm>
      </p:grpSpPr>
      <p:sp>
        <p:nvSpPr>
          <p:cNvPr id="2788" name="Google Shape;2788;p20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Break it Down Again</a:t>
            </a:r>
            <a:endParaRPr/>
          </a:p>
        </p:txBody>
      </p:sp>
      <p:sp>
        <p:nvSpPr>
          <p:cNvPr id="2789" name="Google Shape;2789;p207"/>
          <p:cNvSpPr txBox="1"/>
          <p:nvPr>
            <p:ph idx="1" type="body"/>
          </p:nvPr>
        </p:nvSpPr>
        <p:spPr>
          <a:xfrm>
            <a:off x="720000" y="1449325"/>
            <a:ext cx="7704000" cy="21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Make sure all the denominators are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is the denominator in this fraction?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790" name="Google Shape;2790;p207"/>
          <p:cNvPicPr preferRelativeResize="0"/>
          <p:nvPr/>
        </p:nvPicPr>
        <p:blipFill>
          <a:blip r:embed="rId3">
            <a:alphaModFix/>
          </a:blip>
          <a:stretch>
            <a:fillRect/>
          </a:stretch>
        </p:blipFill>
        <p:spPr>
          <a:xfrm>
            <a:off x="4766400" y="2481075"/>
            <a:ext cx="3657600" cy="1733550"/>
          </a:xfrm>
          <a:prstGeom prst="rect">
            <a:avLst/>
          </a:prstGeom>
          <a:noFill/>
          <a:ln>
            <a:noFill/>
          </a:ln>
        </p:spPr>
      </p:pic>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4" name="Shape 2794"/>
        <p:cNvGrpSpPr/>
        <p:nvPr/>
      </p:nvGrpSpPr>
      <p:grpSpPr>
        <a:xfrm>
          <a:off x="0" y="0"/>
          <a:ext cx="0" cy="0"/>
          <a:chOff x="0" y="0"/>
          <a:chExt cx="0" cy="0"/>
        </a:xfrm>
      </p:grpSpPr>
      <p:sp>
        <p:nvSpPr>
          <p:cNvPr id="2795" name="Google Shape;2795;p20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Break it Down Again</a:t>
            </a:r>
            <a:endParaRPr/>
          </a:p>
        </p:txBody>
      </p:sp>
      <p:sp>
        <p:nvSpPr>
          <p:cNvPr id="2796" name="Google Shape;2796;p208"/>
          <p:cNvSpPr txBox="1"/>
          <p:nvPr>
            <p:ph idx="1" type="body"/>
          </p:nvPr>
        </p:nvSpPr>
        <p:spPr>
          <a:xfrm>
            <a:off x="720000" y="1449325"/>
            <a:ext cx="7704000" cy="21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add all the numerators together: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+ 5 + 1 = 8</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797" name="Google Shape;2797;p208"/>
          <p:cNvPicPr preferRelativeResize="0"/>
          <p:nvPr/>
        </p:nvPicPr>
        <p:blipFill>
          <a:blip r:embed="rId3">
            <a:alphaModFix/>
          </a:blip>
          <a:stretch>
            <a:fillRect/>
          </a:stretch>
        </p:blipFill>
        <p:spPr>
          <a:xfrm>
            <a:off x="4766400" y="2481075"/>
            <a:ext cx="3657600" cy="1733550"/>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1" name="Shape 2801"/>
        <p:cNvGrpSpPr/>
        <p:nvPr/>
      </p:nvGrpSpPr>
      <p:grpSpPr>
        <a:xfrm>
          <a:off x="0" y="0"/>
          <a:ext cx="0" cy="0"/>
          <a:chOff x="0" y="0"/>
          <a:chExt cx="0" cy="0"/>
        </a:xfrm>
      </p:grpSpPr>
      <p:sp>
        <p:nvSpPr>
          <p:cNvPr id="2802" name="Google Shape;2802;p20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Break it Down Again</a:t>
            </a:r>
            <a:endParaRPr/>
          </a:p>
        </p:txBody>
      </p:sp>
      <p:sp>
        <p:nvSpPr>
          <p:cNvPr id="2803" name="Google Shape;2803;p209"/>
          <p:cNvSpPr txBox="1"/>
          <p:nvPr>
            <p:ph idx="1" type="body"/>
          </p:nvPr>
        </p:nvSpPr>
        <p:spPr>
          <a:xfrm>
            <a:off x="720000" y="1449325"/>
            <a:ext cx="7704000" cy="21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rewrite it as a fraction, keeping the numerator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700"/>
              <a:t>8</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11</a:t>
            </a:r>
            <a:endParaRPr sz="17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804" name="Google Shape;2804;p209"/>
          <p:cNvPicPr preferRelativeResize="0"/>
          <p:nvPr/>
        </p:nvPicPr>
        <p:blipFill>
          <a:blip r:embed="rId3">
            <a:alphaModFix/>
          </a:blip>
          <a:stretch>
            <a:fillRect/>
          </a:stretch>
        </p:blipFill>
        <p:spPr>
          <a:xfrm>
            <a:off x="4766400" y="2481075"/>
            <a:ext cx="3657600" cy="1733550"/>
          </a:xfrm>
          <a:prstGeom prst="rect">
            <a:avLst/>
          </a:prstGeom>
          <a:noFill/>
          <a:ln>
            <a:noFill/>
          </a:ln>
        </p:spPr>
      </p:pic>
      <p:cxnSp>
        <p:nvCxnSpPr>
          <p:cNvPr id="2805" name="Google Shape;2805;p209"/>
          <p:cNvCxnSpPr/>
          <p:nvPr/>
        </p:nvCxnSpPr>
        <p:spPr>
          <a:xfrm>
            <a:off x="755000" y="2288625"/>
            <a:ext cx="267300" cy="0"/>
          </a:xfrm>
          <a:prstGeom prst="straightConnector1">
            <a:avLst/>
          </a:prstGeom>
          <a:noFill/>
          <a:ln cap="flat" cmpd="sng" w="9525">
            <a:solidFill>
              <a:schemeClr val="dk2"/>
            </a:solidFill>
            <a:prstDash val="solid"/>
            <a:round/>
            <a:headEnd len="med" w="med" type="none"/>
            <a:tailEnd len="med" w="med" type="none"/>
          </a:ln>
        </p:spPr>
      </p:cxnSp>
      <p:sp>
        <p:nvSpPr>
          <p:cNvPr id="2806" name="Google Shape;2806;p209"/>
          <p:cNvSpPr txBox="1"/>
          <p:nvPr/>
        </p:nvSpPr>
        <p:spPr>
          <a:xfrm>
            <a:off x="715675" y="1856075"/>
            <a:ext cx="432600" cy="904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Barlow"/>
              <a:ea typeface="Barlow"/>
              <a:cs typeface="Barlow"/>
              <a:sym typeface="Barlow"/>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0" name="Shape 2810"/>
        <p:cNvGrpSpPr/>
        <p:nvPr/>
      </p:nvGrpSpPr>
      <p:grpSpPr>
        <a:xfrm>
          <a:off x="0" y="0"/>
          <a:ext cx="0" cy="0"/>
          <a:chOff x="0" y="0"/>
          <a:chExt cx="0" cy="0"/>
        </a:xfrm>
      </p:grpSpPr>
      <p:sp>
        <p:nvSpPr>
          <p:cNvPr id="2811" name="Google Shape;2811;p21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Look at it Visually</a:t>
            </a:r>
            <a:endParaRPr/>
          </a:p>
        </p:txBody>
      </p:sp>
      <p:pic>
        <p:nvPicPr>
          <p:cNvPr id="2812" name="Google Shape;2812;p210"/>
          <p:cNvPicPr preferRelativeResize="0"/>
          <p:nvPr/>
        </p:nvPicPr>
        <p:blipFill>
          <a:blip r:embed="rId3">
            <a:alphaModFix/>
          </a:blip>
          <a:stretch>
            <a:fillRect/>
          </a:stretch>
        </p:blipFill>
        <p:spPr>
          <a:xfrm>
            <a:off x="2646875" y="1344925"/>
            <a:ext cx="2929200" cy="1388325"/>
          </a:xfrm>
          <a:prstGeom prst="rect">
            <a:avLst/>
          </a:prstGeom>
          <a:noFill/>
          <a:ln>
            <a:noFill/>
          </a:ln>
        </p:spPr>
      </p:pic>
      <p:pic>
        <p:nvPicPr>
          <p:cNvPr id="2813" name="Google Shape;2813;p210"/>
          <p:cNvPicPr preferRelativeResize="0"/>
          <p:nvPr/>
        </p:nvPicPr>
        <p:blipFill>
          <a:blip r:embed="rId4">
            <a:alphaModFix/>
          </a:blip>
          <a:stretch>
            <a:fillRect/>
          </a:stretch>
        </p:blipFill>
        <p:spPr>
          <a:xfrm>
            <a:off x="1111875" y="2948575"/>
            <a:ext cx="6753225" cy="1323975"/>
          </a:xfrm>
          <a:prstGeom prst="rect">
            <a:avLst/>
          </a:prstGeom>
          <a:noFill/>
          <a:ln>
            <a:noFill/>
          </a:ln>
        </p:spPr>
      </p:pic>
      <p:sp>
        <p:nvSpPr>
          <p:cNvPr id="2814" name="Google Shape;2814;p210"/>
          <p:cNvSpPr txBox="1"/>
          <p:nvPr/>
        </p:nvSpPr>
        <p:spPr>
          <a:xfrm>
            <a:off x="1321275" y="4333450"/>
            <a:ext cx="5175000" cy="2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There are eleven squares - this represents the denominator.</a:t>
            </a:r>
            <a:endParaRPr>
              <a:solidFill>
                <a:schemeClr val="dk2"/>
              </a:solidFill>
              <a:latin typeface="Barlow"/>
              <a:ea typeface="Barlow"/>
              <a:cs typeface="Barlow"/>
              <a:sym typeface="Barlow"/>
            </a:endParaRP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8" name="Shape 2818"/>
        <p:cNvGrpSpPr/>
        <p:nvPr/>
      </p:nvGrpSpPr>
      <p:grpSpPr>
        <a:xfrm>
          <a:off x="0" y="0"/>
          <a:ext cx="0" cy="0"/>
          <a:chOff x="0" y="0"/>
          <a:chExt cx="0" cy="0"/>
        </a:xfrm>
      </p:grpSpPr>
      <p:sp>
        <p:nvSpPr>
          <p:cNvPr id="2819" name="Google Shape;2819;p21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Look at it Visually</a:t>
            </a:r>
            <a:endParaRPr/>
          </a:p>
        </p:txBody>
      </p:sp>
      <p:pic>
        <p:nvPicPr>
          <p:cNvPr id="2820" name="Google Shape;2820;p211"/>
          <p:cNvPicPr preferRelativeResize="0"/>
          <p:nvPr/>
        </p:nvPicPr>
        <p:blipFill>
          <a:blip r:embed="rId3">
            <a:alphaModFix/>
          </a:blip>
          <a:stretch>
            <a:fillRect/>
          </a:stretch>
        </p:blipFill>
        <p:spPr>
          <a:xfrm>
            <a:off x="5163550" y="1289875"/>
            <a:ext cx="2929200" cy="1388325"/>
          </a:xfrm>
          <a:prstGeom prst="rect">
            <a:avLst/>
          </a:prstGeom>
          <a:noFill/>
          <a:ln>
            <a:noFill/>
          </a:ln>
        </p:spPr>
      </p:pic>
      <p:sp>
        <p:nvSpPr>
          <p:cNvPr id="2821" name="Google Shape;2821;p211"/>
          <p:cNvSpPr txBox="1"/>
          <p:nvPr/>
        </p:nvSpPr>
        <p:spPr>
          <a:xfrm>
            <a:off x="542675" y="1612275"/>
            <a:ext cx="5175000" cy="9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We need to show 2 parts out of the eleven.</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Then we need to show 5 parts out of the eleven.</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Then we need to show 1 part out of the eleven.</a:t>
            </a:r>
            <a:endParaRPr>
              <a:solidFill>
                <a:schemeClr val="dk2"/>
              </a:solidFill>
              <a:latin typeface="Barlow"/>
              <a:ea typeface="Barlow"/>
              <a:cs typeface="Barlow"/>
              <a:sym typeface="Barlow"/>
            </a:endParaRPr>
          </a:p>
        </p:txBody>
      </p:sp>
      <p:pic>
        <p:nvPicPr>
          <p:cNvPr id="2822" name="Google Shape;2822;p211"/>
          <p:cNvPicPr preferRelativeResize="0"/>
          <p:nvPr/>
        </p:nvPicPr>
        <p:blipFill>
          <a:blip r:embed="rId4">
            <a:alphaModFix/>
          </a:blip>
          <a:stretch>
            <a:fillRect/>
          </a:stretch>
        </p:blipFill>
        <p:spPr>
          <a:xfrm>
            <a:off x="1159075" y="2799150"/>
            <a:ext cx="6753225" cy="771525"/>
          </a:xfrm>
          <a:prstGeom prst="rect">
            <a:avLst/>
          </a:prstGeom>
          <a:noFill/>
          <a:ln>
            <a:noFill/>
          </a:ln>
        </p:spPr>
      </p:pic>
      <p:sp>
        <p:nvSpPr>
          <p:cNvPr id="2823" name="Google Shape;2823;p211"/>
          <p:cNvSpPr txBox="1"/>
          <p:nvPr/>
        </p:nvSpPr>
        <p:spPr>
          <a:xfrm>
            <a:off x="1281950" y="3468325"/>
            <a:ext cx="825900" cy="4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2 shaded parts</a:t>
            </a:r>
            <a:endParaRPr>
              <a:solidFill>
                <a:schemeClr val="dk2"/>
              </a:solidFill>
              <a:latin typeface="Barlow"/>
              <a:ea typeface="Barlow"/>
              <a:cs typeface="Barlow"/>
              <a:sym typeface="Barlow"/>
            </a:endParaRPr>
          </a:p>
        </p:txBody>
      </p:sp>
      <p:sp>
        <p:nvSpPr>
          <p:cNvPr id="2824" name="Google Shape;2824;p211"/>
          <p:cNvSpPr txBox="1"/>
          <p:nvPr/>
        </p:nvSpPr>
        <p:spPr>
          <a:xfrm>
            <a:off x="2634675" y="3468325"/>
            <a:ext cx="2626800" cy="9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5 shaded parts</a:t>
            </a:r>
            <a:endParaRPr>
              <a:solidFill>
                <a:schemeClr val="dk2"/>
              </a:solidFill>
              <a:latin typeface="Barlow"/>
              <a:ea typeface="Barlow"/>
              <a:cs typeface="Barlow"/>
              <a:sym typeface="Barlow"/>
            </a:endParaRPr>
          </a:p>
        </p:txBody>
      </p:sp>
      <p:sp>
        <p:nvSpPr>
          <p:cNvPr id="2825" name="Google Shape;2825;p211"/>
          <p:cNvSpPr txBox="1"/>
          <p:nvPr/>
        </p:nvSpPr>
        <p:spPr>
          <a:xfrm>
            <a:off x="5481675" y="3468325"/>
            <a:ext cx="975300" cy="8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One shaded part</a:t>
            </a:r>
            <a:endParaRPr>
              <a:solidFill>
                <a:schemeClr val="dk2"/>
              </a:solidFill>
              <a:latin typeface="Barlow"/>
              <a:ea typeface="Barlow"/>
              <a:cs typeface="Barlow"/>
              <a:sym typeface="Barlow"/>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9" name="Shape 2829"/>
        <p:cNvGrpSpPr/>
        <p:nvPr/>
      </p:nvGrpSpPr>
      <p:grpSpPr>
        <a:xfrm>
          <a:off x="0" y="0"/>
          <a:ext cx="0" cy="0"/>
          <a:chOff x="0" y="0"/>
          <a:chExt cx="0" cy="0"/>
        </a:xfrm>
      </p:grpSpPr>
      <p:sp>
        <p:nvSpPr>
          <p:cNvPr id="2830" name="Google Shape;2830;p21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Look at it Visually</a:t>
            </a:r>
            <a:endParaRPr/>
          </a:p>
        </p:txBody>
      </p:sp>
      <p:pic>
        <p:nvPicPr>
          <p:cNvPr id="2831" name="Google Shape;2831;p212"/>
          <p:cNvPicPr preferRelativeResize="0"/>
          <p:nvPr/>
        </p:nvPicPr>
        <p:blipFill>
          <a:blip r:embed="rId3">
            <a:alphaModFix/>
          </a:blip>
          <a:stretch>
            <a:fillRect/>
          </a:stretch>
        </p:blipFill>
        <p:spPr>
          <a:xfrm>
            <a:off x="5801578" y="1592275"/>
            <a:ext cx="2291172" cy="1085925"/>
          </a:xfrm>
          <a:prstGeom prst="rect">
            <a:avLst/>
          </a:prstGeom>
          <a:noFill/>
          <a:ln>
            <a:noFill/>
          </a:ln>
        </p:spPr>
      </p:pic>
      <p:sp>
        <p:nvSpPr>
          <p:cNvPr id="2832" name="Google Shape;2832;p212"/>
          <p:cNvSpPr txBox="1"/>
          <p:nvPr/>
        </p:nvSpPr>
        <p:spPr>
          <a:xfrm>
            <a:off x="338200" y="1592263"/>
            <a:ext cx="5175000" cy="9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When we add, we keep the denominator the same and then add the top numbers together. This is how we get 8/11.</a:t>
            </a:r>
            <a:endParaRPr>
              <a:solidFill>
                <a:schemeClr val="dk2"/>
              </a:solidFill>
              <a:latin typeface="Barlow"/>
              <a:ea typeface="Barlow"/>
              <a:cs typeface="Barlow"/>
              <a:sym typeface="Barlow"/>
            </a:endParaRPr>
          </a:p>
        </p:txBody>
      </p:sp>
      <p:pic>
        <p:nvPicPr>
          <p:cNvPr id="2833" name="Google Shape;2833;p212"/>
          <p:cNvPicPr preferRelativeResize="0"/>
          <p:nvPr/>
        </p:nvPicPr>
        <p:blipFill>
          <a:blip r:embed="rId4">
            <a:alphaModFix/>
          </a:blip>
          <a:stretch>
            <a:fillRect/>
          </a:stretch>
        </p:blipFill>
        <p:spPr>
          <a:xfrm>
            <a:off x="1281950" y="2744100"/>
            <a:ext cx="6753225" cy="771525"/>
          </a:xfrm>
          <a:prstGeom prst="rect">
            <a:avLst/>
          </a:prstGeom>
          <a:noFill/>
          <a:ln>
            <a:noFill/>
          </a:ln>
        </p:spPr>
      </p:pic>
      <p:sp>
        <p:nvSpPr>
          <p:cNvPr id="2834" name="Google Shape;2834;p212"/>
          <p:cNvSpPr txBox="1"/>
          <p:nvPr/>
        </p:nvSpPr>
        <p:spPr>
          <a:xfrm>
            <a:off x="1360600" y="3436875"/>
            <a:ext cx="4938900" cy="39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There are a total of 8 shades parts out of 11 total parts.</a:t>
            </a:r>
            <a:endParaRPr>
              <a:solidFill>
                <a:schemeClr val="dk2"/>
              </a:solidFill>
              <a:latin typeface="Barlow"/>
              <a:ea typeface="Barlow"/>
              <a:cs typeface="Barlow"/>
              <a:sym typeface="Barlow"/>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8" name="Shape 2838"/>
        <p:cNvGrpSpPr/>
        <p:nvPr/>
      </p:nvGrpSpPr>
      <p:grpSpPr>
        <a:xfrm>
          <a:off x="0" y="0"/>
          <a:ext cx="0" cy="0"/>
          <a:chOff x="0" y="0"/>
          <a:chExt cx="0" cy="0"/>
        </a:xfrm>
      </p:grpSpPr>
      <p:sp>
        <p:nvSpPr>
          <p:cNvPr id="2839" name="Google Shape;2839;p21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 It!</a:t>
            </a:r>
            <a:endParaRPr/>
          </a:p>
        </p:txBody>
      </p:sp>
      <p:pic>
        <p:nvPicPr>
          <p:cNvPr id="2840" name="Google Shape;2840;p213"/>
          <p:cNvPicPr preferRelativeResize="0"/>
          <p:nvPr/>
        </p:nvPicPr>
        <p:blipFill rotWithShape="1">
          <a:blip r:embed="rId3">
            <a:alphaModFix/>
          </a:blip>
          <a:srcRect b="8340" l="0" r="0" t="0"/>
          <a:stretch/>
        </p:blipFill>
        <p:spPr>
          <a:xfrm>
            <a:off x="1497250" y="1143425"/>
            <a:ext cx="6309024" cy="3252926"/>
          </a:xfrm>
          <a:prstGeom prst="rect">
            <a:avLst/>
          </a:prstGeom>
          <a:noFill/>
          <a:ln>
            <a:noFill/>
          </a:ln>
        </p:spPr>
      </p:pic>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4" name="Shape 2844"/>
        <p:cNvGrpSpPr/>
        <p:nvPr/>
      </p:nvGrpSpPr>
      <p:grpSpPr>
        <a:xfrm>
          <a:off x="0" y="0"/>
          <a:ext cx="0" cy="0"/>
          <a:chOff x="0" y="0"/>
          <a:chExt cx="0" cy="0"/>
        </a:xfrm>
      </p:grpSpPr>
      <p:sp>
        <p:nvSpPr>
          <p:cNvPr id="2845" name="Google Shape;2845;p21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 It!</a:t>
            </a:r>
            <a:endParaRPr/>
          </a:p>
        </p:txBody>
      </p:sp>
      <p:pic>
        <p:nvPicPr>
          <p:cNvPr id="2846" name="Google Shape;2846;p214"/>
          <p:cNvPicPr preferRelativeResize="0"/>
          <p:nvPr/>
        </p:nvPicPr>
        <p:blipFill rotWithShape="1">
          <a:blip r:embed="rId3">
            <a:alphaModFix/>
          </a:blip>
          <a:srcRect b="8340" l="0" r="0" t="0"/>
          <a:stretch/>
        </p:blipFill>
        <p:spPr>
          <a:xfrm>
            <a:off x="3642225" y="1510025"/>
            <a:ext cx="4926899" cy="2540300"/>
          </a:xfrm>
          <a:prstGeom prst="rect">
            <a:avLst/>
          </a:prstGeom>
          <a:noFill/>
          <a:ln>
            <a:noFill/>
          </a:ln>
        </p:spPr>
      </p:pic>
      <p:sp>
        <p:nvSpPr>
          <p:cNvPr id="2847" name="Google Shape;2847;p214"/>
          <p:cNvSpPr txBox="1"/>
          <p:nvPr/>
        </p:nvSpPr>
        <p:spPr>
          <a:xfrm>
            <a:off x="621300" y="1423500"/>
            <a:ext cx="2642700" cy="276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Step 1: Make sure the denominators are the same.</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Step 2: add the two numerators together.</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Step 3: rewrite the fraction, keeping the denominator the same.</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a:p>
            <a:pPr indent="0" lvl="0" marL="0" rtl="0" algn="l">
              <a:spcBef>
                <a:spcPts val="0"/>
              </a:spcBef>
              <a:spcAft>
                <a:spcPts val="0"/>
              </a:spcAft>
              <a:buNone/>
            </a:pPr>
            <a:r>
              <a:rPr lang="en">
                <a:solidFill>
                  <a:schemeClr val="dk2"/>
                </a:solidFill>
                <a:latin typeface="Barlow"/>
                <a:ea typeface="Barlow"/>
                <a:cs typeface="Barlow"/>
                <a:sym typeface="Barlow"/>
              </a:rPr>
              <a:t>Answer: ⅞</a:t>
            </a:r>
            <a:endParaRPr>
              <a:solidFill>
                <a:schemeClr val="dk2"/>
              </a:solidFill>
              <a:latin typeface="Barlow"/>
              <a:ea typeface="Barlow"/>
              <a:cs typeface="Barlow"/>
              <a:sym typeface="Barlow"/>
            </a:endParaRPr>
          </a:p>
          <a:p>
            <a:pPr indent="0" lvl="0" marL="0" rtl="0" algn="l">
              <a:spcBef>
                <a:spcPts val="0"/>
              </a:spcBef>
              <a:spcAft>
                <a:spcPts val="0"/>
              </a:spcAft>
              <a:buNone/>
            </a:pPr>
            <a:r>
              <a:t/>
            </a:r>
            <a:endParaRPr>
              <a:solidFill>
                <a:schemeClr val="dk2"/>
              </a:solidFill>
              <a:latin typeface="Barlow"/>
              <a:ea typeface="Barlow"/>
              <a:cs typeface="Barlow"/>
              <a:sym typeface="Barlow"/>
            </a:endParaRPr>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1" name="Shape 2851"/>
        <p:cNvGrpSpPr/>
        <p:nvPr/>
      </p:nvGrpSpPr>
      <p:grpSpPr>
        <a:xfrm>
          <a:off x="0" y="0"/>
          <a:ext cx="0" cy="0"/>
          <a:chOff x="0" y="0"/>
          <a:chExt cx="0" cy="0"/>
        </a:xfrm>
      </p:grpSpPr>
      <p:sp>
        <p:nvSpPr>
          <p:cNvPr id="2852" name="Google Shape;2852;p21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853" name="Google Shape;2853;p215"/>
          <p:cNvSpPr txBox="1"/>
          <p:nvPr>
            <p:ph idx="1" type="body"/>
          </p:nvPr>
        </p:nvSpPr>
        <p:spPr>
          <a:xfrm>
            <a:off x="720000" y="1449325"/>
            <a:ext cx="3039300" cy="133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the following worksheet on adding fractions.</a:t>
            </a:r>
            <a:endParaRPr/>
          </a:p>
        </p:txBody>
      </p:sp>
      <p:pic>
        <p:nvPicPr>
          <p:cNvPr id="2854" name="Google Shape;2854;p215">
            <a:hlinkClick r:id="rId3"/>
          </p:cNvPr>
          <p:cNvPicPr preferRelativeResize="0"/>
          <p:nvPr/>
        </p:nvPicPr>
        <p:blipFill>
          <a:blip r:embed="rId4">
            <a:alphaModFix/>
          </a:blip>
          <a:stretch>
            <a:fillRect/>
          </a:stretch>
        </p:blipFill>
        <p:spPr>
          <a:xfrm>
            <a:off x="4281350" y="899600"/>
            <a:ext cx="3073982" cy="3548825"/>
          </a:xfrm>
          <a:prstGeom prst="rect">
            <a:avLst/>
          </a:prstGeom>
          <a:noFill/>
          <a:ln>
            <a:noFill/>
          </a:ln>
        </p:spPr>
      </p:pic>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8" name="Shape 2858"/>
        <p:cNvGrpSpPr/>
        <p:nvPr/>
      </p:nvGrpSpPr>
      <p:grpSpPr>
        <a:xfrm>
          <a:off x="0" y="0"/>
          <a:ext cx="0" cy="0"/>
          <a:chOff x="0" y="0"/>
          <a:chExt cx="0" cy="0"/>
        </a:xfrm>
      </p:grpSpPr>
      <p:sp>
        <p:nvSpPr>
          <p:cNvPr id="2859" name="Google Shape;2859;p216"/>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Adding Fractions</a:t>
            </a:r>
            <a:endParaRPr/>
          </a:p>
        </p:txBody>
      </p:sp>
      <p:sp>
        <p:nvSpPr>
          <p:cNvPr id="2860" name="Google Shape;2860;p216"/>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09</a:t>
            </a:r>
            <a:endParaRPr/>
          </a:p>
        </p:txBody>
      </p:sp>
      <p:sp>
        <p:nvSpPr>
          <p:cNvPr id="2861" name="Google Shape;2861;p216"/>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With Like and Unlike Denominators</a:t>
            </a:r>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5" name="Shape 2865"/>
        <p:cNvGrpSpPr/>
        <p:nvPr/>
      </p:nvGrpSpPr>
      <p:grpSpPr>
        <a:xfrm>
          <a:off x="0" y="0"/>
          <a:ext cx="0" cy="0"/>
          <a:chOff x="0" y="0"/>
          <a:chExt cx="0" cy="0"/>
        </a:xfrm>
      </p:grpSpPr>
      <p:sp>
        <p:nvSpPr>
          <p:cNvPr id="2866" name="Google Shape;2866;p217"/>
          <p:cNvSpPr txBox="1"/>
          <p:nvPr>
            <p:ph type="title"/>
          </p:nvPr>
        </p:nvSpPr>
        <p:spPr>
          <a:xfrm>
            <a:off x="1926850" y="2671825"/>
            <a:ext cx="49890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Adding Fractions with Unlike Denominators</a:t>
            </a:r>
            <a:endParaRPr/>
          </a:p>
        </p:txBody>
      </p:sp>
      <p:sp>
        <p:nvSpPr>
          <p:cNvPr id="2867" name="Google Shape;2867;p217"/>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Step-by-Step Guide</a:t>
            </a:r>
            <a:endParaRPr/>
          </a:p>
        </p:txBody>
      </p:sp>
      <p:pic>
        <p:nvPicPr>
          <p:cNvPr id="2868" name="Google Shape;2868;p217"/>
          <p:cNvPicPr preferRelativeResize="0"/>
          <p:nvPr/>
        </p:nvPicPr>
        <p:blipFill>
          <a:blip r:embed="rId3">
            <a:alphaModFix/>
          </a:blip>
          <a:stretch>
            <a:fillRect/>
          </a:stretch>
        </p:blipFill>
        <p:spPr>
          <a:xfrm>
            <a:off x="2849025" y="1083900"/>
            <a:ext cx="3445950" cy="1300375"/>
          </a:xfrm>
          <a:prstGeom prst="rect">
            <a:avLst/>
          </a:prstGeom>
          <a:noFill/>
          <a:ln>
            <a:noFill/>
          </a:ln>
        </p:spPr>
      </p:pic>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2" name="Shape 2872"/>
        <p:cNvGrpSpPr/>
        <p:nvPr/>
      </p:nvGrpSpPr>
      <p:grpSpPr>
        <a:xfrm>
          <a:off x="0" y="0"/>
          <a:ext cx="0" cy="0"/>
          <a:chOff x="0" y="0"/>
          <a:chExt cx="0" cy="0"/>
        </a:xfrm>
      </p:grpSpPr>
      <p:sp>
        <p:nvSpPr>
          <p:cNvPr id="2873" name="Google Shape;2873;p21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Adding Fractions with Unlike Denominator</a:t>
            </a:r>
            <a:endParaRPr/>
          </a:p>
        </p:txBody>
      </p:sp>
      <p:sp>
        <p:nvSpPr>
          <p:cNvPr id="2874" name="Google Shape;2874;p218"/>
          <p:cNvSpPr txBox="1"/>
          <p:nvPr>
            <p:ph idx="1" type="body"/>
          </p:nvPr>
        </p:nvSpPr>
        <p:spPr>
          <a:xfrm>
            <a:off x="720000" y="1449325"/>
            <a:ext cx="7704000" cy="12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an </a:t>
            </a:r>
            <a:r>
              <a:rPr lang="en"/>
              <a:t>unlike</a:t>
            </a:r>
            <a:r>
              <a:rPr lang="en"/>
              <a:t> denominator?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means that the fractions have different denominators. When this happens, it means we cannot add them.</a:t>
            </a:r>
            <a:endParaRPr/>
          </a:p>
          <a:p>
            <a:pPr indent="0" lvl="0" marL="0" rtl="0" algn="l">
              <a:spcBef>
                <a:spcPts val="0"/>
              </a:spcBef>
              <a:spcAft>
                <a:spcPts val="0"/>
              </a:spcAft>
              <a:buNone/>
            </a:pPr>
            <a:r>
              <a:rPr lang="en"/>
              <a:t>Instead, we need to find the least common factor or multiple that both denominators can go into evenly.</a:t>
            </a:r>
            <a:endParaRPr/>
          </a:p>
        </p:txBody>
      </p:sp>
      <p:pic>
        <p:nvPicPr>
          <p:cNvPr id="2875" name="Google Shape;2875;p218"/>
          <p:cNvPicPr preferRelativeResize="0"/>
          <p:nvPr/>
        </p:nvPicPr>
        <p:blipFill>
          <a:blip r:embed="rId3">
            <a:alphaModFix/>
          </a:blip>
          <a:stretch>
            <a:fillRect/>
          </a:stretch>
        </p:blipFill>
        <p:spPr>
          <a:xfrm>
            <a:off x="1800225" y="2464475"/>
            <a:ext cx="5543550" cy="2152650"/>
          </a:xfrm>
          <a:prstGeom prst="rect">
            <a:avLst/>
          </a:prstGeom>
          <a:noFill/>
          <a:ln>
            <a:noFill/>
          </a:ln>
        </p:spPr>
      </p:pic>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9" name="Shape 2879"/>
        <p:cNvGrpSpPr/>
        <p:nvPr/>
      </p:nvGrpSpPr>
      <p:grpSpPr>
        <a:xfrm>
          <a:off x="0" y="0"/>
          <a:ext cx="0" cy="0"/>
          <a:chOff x="0" y="0"/>
          <a:chExt cx="0" cy="0"/>
        </a:xfrm>
      </p:grpSpPr>
      <p:sp>
        <p:nvSpPr>
          <p:cNvPr id="2880" name="Google Shape;2880;p21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Adding Fractions with Unlike Denominator</a:t>
            </a:r>
            <a:endParaRPr/>
          </a:p>
        </p:txBody>
      </p:sp>
      <p:sp>
        <p:nvSpPr>
          <p:cNvPr id="2881" name="Google Shape;2881;p219"/>
          <p:cNvSpPr txBox="1"/>
          <p:nvPr>
            <p:ph idx="1" type="body"/>
          </p:nvPr>
        </p:nvSpPr>
        <p:spPr>
          <a:xfrm>
            <a:off x="720000" y="1449325"/>
            <a:ext cx="7704000" cy="12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12 is the smallest number. Why?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Multiples of 4 are: 4, 8, </a:t>
            </a:r>
            <a:r>
              <a:rPr lang="en">
                <a:solidFill>
                  <a:srgbClr val="FF00FF"/>
                </a:solidFill>
              </a:rPr>
              <a:t>12</a:t>
            </a:r>
            <a:r>
              <a:rPr lang="en"/>
              <a:t>, 16, 20</a:t>
            </a:r>
            <a:endParaRPr/>
          </a:p>
          <a:p>
            <a:pPr indent="0" lvl="0" marL="0" rtl="0" algn="l">
              <a:spcBef>
                <a:spcPts val="0"/>
              </a:spcBef>
              <a:spcAft>
                <a:spcPts val="0"/>
              </a:spcAft>
              <a:buNone/>
            </a:pPr>
            <a:r>
              <a:rPr lang="en"/>
              <a:t>Multiples of 6 are: 6, </a:t>
            </a:r>
            <a:r>
              <a:rPr lang="en">
                <a:solidFill>
                  <a:srgbClr val="FF00FF"/>
                </a:solidFill>
              </a:rPr>
              <a:t>12</a:t>
            </a:r>
            <a:r>
              <a:rPr lang="en"/>
              <a:t>, 18, 20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882" name="Google Shape;2882;p219"/>
          <p:cNvPicPr preferRelativeResize="0"/>
          <p:nvPr/>
        </p:nvPicPr>
        <p:blipFill>
          <a:blip r:embed="rId3">
            <a:alphaModFix/>
          </a:blip>
          <a:stretch>
            <a:fillRect/>
          </a:stretch>
        </p:blipFill>
        <p:spPr>
          <a:xfrm>
            <a:off x="1800225" y="2464475"/>
            <a:ext cx="5543550" cy="2152650"/>
          </a:xfrm>
          <a:prstGeom prst="rect">
            <a:avLst/>
          </a:prstGeom>
          <a:noFill/>
          <a:ln>
            <a:noFill/>
          </a:ln>
        </p:spPr>
      </p:pic>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6" name="Shape 2886"/>
        <p:cNvGrpSpPr/>
        <p:nvPr/>
      </p:nvGrpSpPr>
      <p:grpSpPr>
        <a:xfrm>
          <a:off x="0" y="0"/>
          <a:ext cx="0" cy="0"/>
          <a:chOff x="0" y="0"/>
          <a:chExt cx="0" cy="0"/>
        </a:xfrm>
      </p:grpSpPr>
      <p:sp>
        <p:nvSpPr>
          <p:cNvPr id="2887" name="Google Shape;2887;p22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What’s Step 2?</a:t>
            </a:r>
            <a:endParaRPr/>
          </a:p>
        </p:txBody>
      </p:sp>
      <p:sp>
        <p:nvSpPr>
          <p:cNvPr id="2888" name="Google Shape;2888;p220"/>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Now that you’ve found the common denominator, you need to multiply the numerator. This means that </a:t>
            </a:r>
            <a:r>
              <a:rPr lang="en" sz="1400">
                <a:solidFill>
                  <a:srgbClr val="000000"/>
                </a:solidFill>
                <a:latin typeface="Barlow"/>
                <a:ea typeface="Barlow"/>
                <a:cs typeface="Barlow"/>
                <a:sym typeface="Barlow"/>
              </a:rPr>
              <a:t>whatever you </a:t>
            </a:r>
            <a:r>
              <a:rPr b="1" lang="en" sz="1400">
                <a:solidFill>
                  <a:srgbClr val="000000"/>
                </a:solidFill>
                <a:latin typeface="Barlow"/>
                <a:ea typeface="Barlow"/>
                <a:cs typeface="Barlow"/>
                <a:sym typeface="Barlow"/>
              </a:rPr>
              <a:t>multiply the denominator by</a:t>
            </a:r>
            <a:r>
              <a:rPr lang="en" sz="1400">
                <a:solidFill>
                  <a:srgbClr val="000000"/>
                </a:solidFill>
                <a:latin typeface="Barlow"/>
                <a:ea typeface="Barlow"/>
                <a:cs typeface="Barlow"/>
                <a:sym typeface="Barlow"/>
              </a:rPr>
              <a:t>, you must </a:t>
            </a:r>
            <a:r>
              <a:rPr b="1" lang="en" sz="1400">
                <a:solidFill>
                  <a:srgbClr val="000000"/>
                </a:solidFill>
                <a:latin typeface="Barlow"/>
                <a:ea typeface="Barlow"/>
                <a:cs typeface="Barlow"/>
                <a:sym typeface="Barlow"/>
              </a:rPr>
              <a:t>also multiply the numerator</a:t>
            </a:r>
            <a:r>
              <a:rPr lang="en" sz="1400">
                <a:solidFill>
                  <a:srgbClr val="000000"/>
                </a:solidFill>
                <a:latin typeface="Barlow"/>
                <a:ea typeface="Barlow"/>
                <a:cs typeface="Barlow"/>
                <a:sym typeface="Barlow"/>
              </a:rPr>
              <a:t> (top number) by the same thing.</a:t>
            </a:r>
            <a:endParaRPr sz="1400"/>
          </a:p>
        </p:txBody>
      </p:sp>
      <p:pic>
        <p:nvPicPr>
          <p:cNvPr id="2889" name="Google Shape;2889;p220"/>
          <p:cNvPicPr preferRelativeResize="0"/>
          <p:nvPr/>
        </p:nvPicPr>
        <p:blipFill>
          <a:blip r:embed="rId3">
            <a:alphaModFix/>
          </a:blip>
          <a:stretch>
            <a:fillRect/>
          </a:stretch>
        </p:blipFill>
        <p:spPr>
          <a:xfrm>
            <a:off x="4476750" y="2385163"/>
            <a:ext cx="3619500" cy="1914525"/>
          </a:xfrm>
          <a:prstGeom prst="rect">
            <a:avLst/>
          </a:prstGeom>
          <a:noFill/>
          <a:ln>
            <a:noFill/>
          </a:ln>
        </p:spPr>
      </p:pic>
      <p:sp>
        <p:nvSpPr>
          <p:cNvPr id="2890" name="Google Shape;2890;p220"/>
          <p:cNvSpPr txBox="1"/>
          <p:nvPr/>
        </p:nvSpPr>
        <p:spPr>
          <a:xfrm>
            <a:off x="857250" y="2367275"/>
            <a:ext cx="3004200" cy="19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Barlow"/>
                <a:ea typeface="Barlow"/>
                <a:cs typeface="Barlow"/>
                <a:sym typeface="Barlow"/>
              </a:rPr>
              <a:t>If we need to add ¼ and 2/6 we need to find the lowest common factor first.</a:t>
            </a:r>
            <a:endParaRPr>
              <a:latin typeface="Barlow"/>
              <a:ea typeface="Barlow"/>
              <a:cs typeface="Barlow"/>
              <a:sym typeface="Barlow"/>
            </a:endParaRPr>
          </a:p>
          <a:p>
            <a:pPr indent="0" lvl="0" marL="0" rtl="0" algn="l">
              <a:spcBef>
                <a:spcPts val="0"/>
              </a:spcBef>
              <a:spcAft>
                <a:spcPts val="0"/>
              </a:spcAft>
              <a:buNone/>
            </a:pPr>
            <a:r>
              <a:t/>
            </a:r>
            <a:endParaRPr>
              <a:latin typeface="Barlow"/>
              <a:ea typeface="Barlow"/>
              <a:cs typeface="Barlow"/>
              <a:sym typeface="Barlow"/>
            </a:endParaRPr>
          </a:p>
          <a:p>
            <a:pPr indent="0" lvl="0" marL="0" rtl="0" algn="l">
              <a:spcBef>
                <a:spcPts val="0"/>
              </a:spcBef>
              <a:spcAft>
                <a:spcPts val="0"/>
              </a:spcAft>
              <a:buNone/>
            </a:pPr>
            <a:r>
              <a:rPr lang="en">
                <a:latin typeface="Barlow"/>
                <a:ea typeface="Barlow"/>
                <a:cs typeface="Barlow"/>
                <a:sym typeface="Barlow"/>
              </a:rPr>
              <a:t>But that does not mean that we multiply each fraction by the same number. </a:t>
            </a:r>
            <a:endParaRPr>
              <a:latin typeface="Barlow"/>
              <a:ea typeface="Barlow"/>
              <a:cs typeface="Barlow"/>
              <a:sym typeface="Barlow"/>
            </a:endParaRPr>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4" name="Shape 2894"/>
        <p:cNvGrpSpPr/>
        <p:nvPr/>
      </p:nvGrpSpPr>
      <p:grpSpPr>
        <a:xfrm>
          <a:off x="0" y="0"/>
          <a:ext cx="0" cy="0"/>
          <a:chOff x="0" y="0"/>
          <a:chExt cx="0" cy="0"/>
        </a:xfrm>
      </p:grpSpPr>
      <p:sp>
        <p:nvSpPr>
          <p:cNvPr id="2895" name="Google Shape;2895;p22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What’s Step 3?</a:t>
            </a:r>
            <a:endParaRPr/>
          </a:p>
        </p:txBody>
      </p:sp>
      <p:sp>
        <p:nvSpPr>
          <p:cNvPr id="2896" name="Google Shape;2896;p221"/>
          <p:cNvSpPr txBox="1"/>
          <p:nvPr>
            <p:ph idx="1" type="body"/>
          </p:nvPr>
        </p:nvSpPr>
        <p:spPr>
          <a:xfrm>
            <a:off x="720000" y="1449325"/>
            <a:ext cx="7704000" cy="75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Now that we have the new fractions and both denominators are the same, we can add the numerators.</a:t>
            </a:r>
            <a:endParaRPr sz="1400"/>
          </a:p>
        </p:txBody>
      </p:sp>
      <p:pic>
        <p:nvPicPr>
          <p:cNvPr id="2897" name="Google Shape;2897;p221"/>
          <p:cNvPicPr preferRelativeResize="0"/>
          <p:nvPr/>
        </p:nvPicPr>
        <p:blipFill>
          <a:blip r:embed="rId3">
            <a:alphaModFix/>
          </a:blip>
          <a:stretch>
            <a:fillRect/>
          </a:stretch>
        </p:blipFill>
        <p:spPr>
          <a:xfrm>
            <a:off x="2633663" y="2205925"/>
            <a:ext cx="3876675" cy="2057400"/>
          </a:xfrm>
          <a:prstGeom prst="rect">
            <a:avLst/>
          </a:prstGeom>
          <a:noFill/>
          <a:ln>
            <a:noFill/>
          </a:ln>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1" name="Shape 2901"/>
        <p:cNvGrpSpPr/>
        <p:nvPr/>
      </p:nvGrpSpPr>
      <p:grpSpPr>
        <a:xfrm>
          <a:off x="0" y="0"/>
          <a:ext cx="0" cy="0"/>
          <a:chOff x="0" y="0"/>
          <a:chExt cx="0" cy="0"/>
        </a:xfrm>
      </p:grpSpPr>
      <p:sp>
        <p:nvSpPr>
          <p:cNvPr id="2902" name="Google Shape;2902;p22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2903" name="Google Shape;2903;p222"/>
          <p:cNvSpPr txBox="1"/>
          <p:nvPr>
            <p:ph idx="1" type="body"/>
          </p:nvPr>
        </p:nvSpPr>
        <p:spPr>
          <a:xfrm>
            <a:off x="720000" y="1449325"/>
            <a:ext cx="7704000" cy="83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Try adding the following fractions. </a:t>
            </a:r>
            <a:endParaRPr/>
          </a:p>
          <a:p>
            <a:pPr indent="0" lvl="0" marL="0" rtl="0" algn="l">
              <a:spcBef>
                <a:spcPts val="0"/>
              </a:spcBef>
              <a:spcAft>
                <a:spcPts val="0"/>
              </a:spcAft>
              <a:buNone/>
            </a:pPr>
            <a:r>
              <a:rPr lang="en"/>
              <a:t>Remember, you cannot add them until you find the lowest common factor.</a:t>
            </a:r>
            <a:endParaRPr/>
          </a:p>
        </p:txBody>
      </p:sp>
      <p:pic>
        <p:nvPicPr>
          <p:cNvPr id="2904" name="Google Shape;2904;p222"/>
          <p:cNvPicPr preferRelativeResize="0"/>
          <p:nvPr/>
        </p:nvPicPr>
        <p:blipFill>
          <a:blip r:embed="rId3">
            <a:alphaModFix/>
          </a:blip>
          <a:stretch>
            <a:fillRect/>
          </a:stretch>
        </p:blipFill>
        <p:spPr>
          <a:xfrm>
            <a:off x="2559000" y="2288725"/>
            <a:ext cx="3876675" cy="2171700"/>
          </a:xfrm>
          <a:prstGeom prst="rect">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8" name="Shape 2908"/>
        <p:cNvGrpSpPr/>
        <p:nvPr/>
      </p:nvGrpSpPr>
      <p:grpSpPr>
        <a:xfrm>
          <a:off x="0" y="0"/>
          <a:ext cx="0" cy="0"/>
          <a:chOff x="0" y="0"/>
          <a:chExt cx="0" cy="0"/>
        </a:xfrm>
      </p:grpSpPr>
      <p:sp>
        <p:nvSpPr>
          <p:cNvPr id="2909" name="Google Shape;2909;p22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2910" name="Google Shape;2910;p223"/>
          <p:cNvSpPr txBox="1"/>
          <p:nvPr>
            <p:ph idx="1" type="body"/>
          </p:nvPr>
        </p:nvSpPr>
        <p:spPr>
          <a:xfrm>
            <a:off x="720000" y="1449325"/>
            <a:ext cx="7704000" cy="83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see if we can find the lowest common factor of these fractions.</a:t>
            </a:r>
            <a:endParaRPr/>
          </a:p>
        </p:txBody>
      </p:sp>
      <p:pic>
        <p:nvPicPr>
          <p:cNvPr id="2911" name="Google Shape;2911;p223"/>
          <p:cNvPicPr preferRelativeResize="0"/>
          <p:nvPr/>
        </p:nvPicPr>
        <p:blipFill>
          <a:blip r:embed="rId3">
            <a:alphaModFix/>
          </a:blip>
          <a:stretch>
            <a:fillRect/>
          </a:stretch>
        </p:blipFill>
        <p:spPr>
          <a:xfrm>
            <a:off x="641350" y="2066100"/>
            <a:ext cx="2739700" cy="1534775"/>
          </a:xfrm>
          <a:prstGeom prst="rect">
            <a:avLst/>
          </a:prstGeom>
          <a:noFill/>
          <a:ln>
            <a:noFill/>
          </a:ln>
        </p:spPr>
      </p:pic>
      <p:pic>
        <p:nvPicPr>
          <p:cNvPr id="2912" name="Google Shape;2912;p223"/>
          <p:cNvPicPr preferRelativeResize="0"/>
          <p:nvPr/>
        </p:nvPicPr>
        <p:blipFill>
          <a:blip r:embed="rId4">
            <a:alphaModFix/>
          </a:blip>
          <a:stretch>
            <a:fillRect/>
          </a:stretch>
        </p:blipFill>
        <p:spPr>
          <a:xfrm>
            <a:off x="3649200" y="2129025"/>
            <a:ext cx="5074825" cy="1283800"/>
          </a:xfrm>
          <a:prstGeom prst="rect">
            <a:avLst/>
          </a:prstGeom>
          <a:noFill/>
          <a:ln>
            <a:noFill/>
          </a:ln>
        </p:spPr>
      </p:pic>
      <p:sp>
        <p:nvSpPr>
          <p:cNvPr id="2913" name="Google Shape;2913;p223"/>
          <p:cNvSpPr txBox="1"/>
          <p:nvPr/>
        </p:nvSpPr>
        <p:spPr>
          <a:xfrm>
            <a:off x="1848200" y="3790775"/>
            <a:ext cx="5001900" cy="59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Even though 12 is a common multiple, it isn’t the </a:t>
            </a:r>
            <a:r>
              <a:rPr b="1" lang="en">
                <a:solidFill>
                  <a:schemeClr val="dk2"/>
                </a:solidFill>
                <a:latin typeface="Barlow"/>
                <a:ea typeface="Barlow"/>
                <a:cs typeface="Barlow"/>
                <a:sym typeface="Barlow"/>
              </a:rPr>
              <a:t>lowest.</a:t>
            </a:r>
            <a:endParaRPr>
              <a:solidFill>
                <a:schemeClr val="dk2"/>
              </a:solidFill>
              <a:latin typeface="Barlow"/>
              <a:ea typeface="Barlow"/>
              <a:cs typeface="Barlow"/>
              <a:sym typeface="Barlow"/>
            </a:endParaRPr>
          </a:p>
        </p:txBody>
      </p:sp>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7" name="Shape 2917"/>
        <p:cNvGrpSpPr/>
        <p:nvPr/>
      </p:nvGrpSpPr>
      <p:grpSpPr>
        <a:xfrm>
          <a:off x="0" y="0"/>
          <a:ext cx="0" cy="0"/>
          <a:chOff x="0" y="0"/>
          <a:chExt cx="0" cy="0"/>
        </a:xfrm>
      </p:grpSpPr>
      <p:sp>
        <p:nvSpPr>
          <p:cNvPr id="2918" name="Google Shape;2918;p22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2919" name="Google Shape;2919;p224"/>
          <p:cNvSpPr txBox="1"/>
          <p:nvPr>
            <p:ph idx="1" type="body"/>
          </p:nvPr>
        </p:nvSpPr>
        <p:spPr>
          <a:xfrm>
            <a:off x="720000" y="1449325"/>
            <a:ext cx="7704000" cy="83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see if we can find the lowest common factor of these fractions.</a:t>
            </a:r>
            <a:endParaRPr/>
          </a:p>
        </p:txBody>
      </p:sp>
      <p:pic>
        <p:nvPicPr>
          <p:cNvPr id="2920" name="Google Shape;2920;p224"/>
          <p:cNvPicPr preferRelativeResize="0"/>
          <p:nvPr/>
        </p:nvPicPr>
        <p:blipFill>
          <a:blip r:embed="rId3">
            <a:alphaModFix/>
          </a:blip>
          <a:stretch>
            <a:fillRect/>
          </a:stretch>
        </p:blipFill>
        <p:spPr>
          <a:xfrm>
            <a:off x="641350" y="2066100"/>
            <a:ext cx="2739700" cy="1534775"/>
          </a:xfrm>
          <a:prstGeom prst="rect">
            <a:avLst/>
          </a:prstGeom>
          <a:noFill/>
          <a:ln>
            <a:noFill/>
          </a:ln>
        </p:spPr>
      </p:pic>
      <p:pic>
        <p:nvPicPr>
          <p:cNvPr id="2921" name="Google Shape;2921;p224"/>
          <p:cNvPicPr preferRelativeResize="0"/>
          <p:nvPr/>
        </p:nvPicPr>
        <p:blipFill>
          <a:blip r:embed="rId4">
            <a:alphaModFix/>
          </a:blip>
          <a:stretch>
            <a:fillRect/>
          </a:stretch>
        </p:blipFill>
        <p:spPr>
          <a:xfrm>
            <a:off x="3649200" y="2129025"/>
            <a:ext cx="5074825" cy="1283800"/>
          </a:xfrm>
          <a:prstGeom prst="rect">
            <a:avLst/>
          </a:prstGeom>
          <a:noFill/>
          <a:ln>
            <a:noFill/>
          </a:ln>
        </p:spPr>
      </p:pic>
      <p:sp>
        <p:nvSpPr>
          <p:cNvPr id="2922" name="Google Shape;2922;p224"/>
          <p:cNvSpPr txBox="1"/>
          <p:nvPr/>
        </p:nvSpPr>
        <p:spPr>
          <a:xfrm>
            <a:off x="1848200" y="3790775"/>
            <a:ext cx="5001900" cy="59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Even though 12 is a common multiple, it isn’t the </a:t>
            </a:r>
            <a:r>
              <a:rPr b="1" lang="en">
                <a:solidFill>
                  <a:schemeClr val="dk2"/>
                </a:solidFill>
                <a:latin typeface="Barlow"/>
                <a:ea typeface="Barlow"/>
                <a:cs typeface="Barlow"/>
                <a:sym typeface="Barlow"/>
              </a:rPr>
              <a:t>lowest. </a:t>
            </a:r>
            <a:r>
              <a:rPr lang="en">
                <a:solidFill>
                  <a:schemeClr val="dk2"/>
                </a:solidFill>
                <a:latin typeface="Barlow"/>
                <a:ea typeface="Barlow"/>
                <a:cs typeface="Barlow"/>
                <a:sym typeface="Barlow"/>
              </a:rPr>
              <a:t>The lowest multiple (factor) is </a:t>
            </a:r>
            <a:r>
              <a:rPr b="1" lang="en">
                <a:solidFill>
                  <a:schemeClr val="dk2"/>
                </a:solidFill>
                <a:latin typeface="Barlow"/>
                <a:ea typeface="Barlow"/>
                <a:cs typeface="Barlow"/>
                <a:sym typeface="Barlow"/>
              </a:rPr>
              <a:t>6. </a:t>
            </a:r>
            <a:endParaRPr>
              <a:solidFill>
                <a:schemeClr val="dk2"/>
              </a:solidFill>
              <a:latin typeface="Barlow"/>
              <a:ea typeface="Barlow"/>
              <a:cs typeface="Barlow"/>
              <a:sym typeface="Barlow"/>
            </a:endParaRPr>
          </a:p>
        </p:txBody>
      </p:sp>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6" name="Shape 2926"/>
        <p:cNvGrpSpPr/>
        <p:nvPr/>
      </p:nvGrpSpPr>
      <p:grpSpPr>
        <a:xfrm>
          <a:off x="0" y="0"/>
          <a:ext cx="0" cy="0"/>
          <a:chOff x="0" y="0"/>
          <a:chExt cx="0" cy="0"/>
        </a:xfrm>
      </p:grpSpPr>
      <p:sp>
        <p:nvSpPr>
          <p:cNvPr id="2927" name="Google Shape;2927;p22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2928" name="Google Shape;2928;p225"/>
          <p:cNvSpPr txBox="1"/>
          <p:nvPr>
            <p:ph idx="1" type="body"/>
          </p:nvPr>
        </p:nvSpPr>
        <p:spPr>
          <a:xfrm>
            <a:off x="720000" y="1449325"/>
            <a:ext cx="7704000" cy="83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we know the lowest common multiple is 6, let’s change the numerators.</a:t>
            </a:r>
            <a:endParaRPr/>
          </a:p>
        </p:txBody>
      </p:sp>
      <p:pic>
        <p:nvPicPr>
          <p:cNvPr id="2929" name="Google Shape;2929;p225"/>
          <p:cNvPicPr preferRelativeResize="0"/>
          <p:nvPr/>
        </p:nvPicPr>
        <p:blipFill>
          <a:blip r:embed="rId3">
            <a:alphaModFix/>
          </a:blip>
          <a:stretch>
            <a:fillRect/>
          </a:stretch>
        </p:blipFill>
        <p:spPr>
          <a:xfrm>
            <a:off x="1733480" y="2227975"/>
            <a:ext cx="5677032" cy="1997925"/>
          </a:xfrm>
          <a:prstGeom prst="rect">
            <a:avLst/>
          </a:prstGeom>
          <a:noFill/>
          <a:ln>
            <a:noFill/>
          </a:ln>
        </p:spPr>
      </p:pic>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3" name="Shape 2933"/>
        <p:cNvGrpSpPr/>
        <p:nvPr/>
      </p:nvGrpSpPr>
      <p:grpSpPr>
        <a:xfrm>
          <a:off x="0" y="0"/>
          <a:ext cx="0" cy="0"/>
          <a:chOff x="0" y="0"/>
          <a:chExt cx="0" cy="0"/>
        </a:xfrm>
      </p:grpSpPr>
      <p:sp>
        <p:nvSpPr>
          <p:cNvPr id="2934" name="Google Shape;2934;p22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2935" name="Google Shape;2935;p226"/>
          <p:cNvSpPr txBox="1"/>
          <p:nvPr>
            <p:ph idx="1" type="body"/>
          </p:nvPr>
        </p:nvSpPr>
        <p:spPr>
          <a:xfrm>
            <a:off x="720000" y="1449325"/>
            <a:ext cx="7704000" cy="83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can add the numerators.</a:t>
            </a:r>
            <a:endParaRPr/>
          </a:p>
        </p:txBody>
      </p:sp>
      <p:pic>
        <p:nvPicPr>
          <p:cNvPr id="2936" name="Google Shape;2936;p226"/>
          <p:cNvPicPr preferRelativeResize="0"/>
          <p:nvPr/>
        </p:nvPicPr>
        <p:blipFill rotWithShape="1">
          <a:blip r:embed="rId3">
            <a:alphaModFix/>
          </a:blip>
          <a:srcRect b="0" l="52725" r="0" t="0"/>
          <a:stretch/>
        </p:blipFill>
        <p:spPr>
          <a:xfrm>
            <a:off x="770731" y="2039225"/>
            <a:ext cx="2683824" cy="1997925"/>
          </a:xfrm>
          <a:prstGeom prst="rect">
            <a:avLst/>
          </a:prstGeom>
          <a:noFill/>
          <a:ln>
            <a:noFill/>
          </a:ln>
        </p:spPr>
      </p:pic>
      <p:sp>
        <p:nvSpPr>
          <p:cNvPr id="2937" name="Google Shape;2937;p226"/>
          <p:cNvSpPr txBox="1"/>
          <p:nvPr/>
        </p:nvSpPr>
        <p:spPr>
          <a:xfrm>
            <a:off x="3759325" y="2233575"/>
            <a:ext cx="3554700" cy="132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2 + 1 = 3</a:t>
            </a:r>
            <a:endParaRPr>
              <a:solidFill>
                <a:schemeClr val="dk2"/>
              </a:solidFill>
              <a:latin typeface="Barlow"/>
              <a:ea typeface="Barlow"/>
              <a:cs typeface="Barlow"/>
              <a:sym typeface="Barlow"/>
            </a:endParaRPr>
          </a:p>
        </p:txBody>
      </p:sp>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1" name="Shape 2941"/>
        <p:cNvGrpSpPr/>
        <p:nvPr/>
      </p:nvGrpSpPr>
      <p:grpSpPr>
        <a:xfrm>
          <a:off x="0" y="0"/>
          <a:ext cx="0" cy="0"/>
          <a:chOff x="0" y="0"/>
          <a:chExt cx="0" cy="0"/>
        </a:xfrm>
      </p:grpSpPr>
      <p:sp>
        <p:nvSpPr>
          <p:cNvPr id="2942" name="Google Shape;2942;p22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sp>
        <p:nvSpPr>
          <p:cNvPr id="2943" name="Google Shape;2943;p227"/>
          <p:cNvSpPr txBox="1"/>
          <p:nvPr>
            <p:ph idx="1" type="body"/>
          </p:nvPr>
        </p:nvSpPr>
        <p:spPr>
          <a:xfrm>
            <a:off x="720000" y="1449325"/>
            <a:ext cx="7704000" cy="83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keep the denominator the same and rewrite the fraction.</a:t>
            </a:r>
            <a:endParaRPr/>
          </a:p>
        </p:txBody>
      </p:sp>
      <p:sp>
        <p:nvSpPr>
          <p:cNvPr id="2944" name="Google Shape;2944;p227"/>
          <p:cNvSpPr txBox="1"/>
          <p:nvPr/>
        </p:nvSpPr>
        <p:spPr>
          <a:xfrm>
            <a:off x="959500" y="1926850"/>
            <a:ext cx="4891800" cy="113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latin typeface="Barlow"/>
                <a:ea typeface="Barlow"/>
                <a:cs typeface="Barlow"/>
                <a:sym typeface="Barlow"/>
              </a:rPr>
              <a:t>Our new fraction is:</a:t>
            </a:r>
            <a:endParaRPr>
              <a:solidFill>
                <a:schemeClr val="dk2"/>
              </a:solidFill>
              <a:latin typeface="Barlow"/>
              <a:ea typeface="Barlow"/>
              <a:cs typeface="Barlow"/>
              <a:sym typeface="Barlow"/>
            </a:endParaRPr>
          </a:p>
          <a:p>
            <a:pPr indent="0" lvl="0" marL="0" rtl="0" algn="ctr">
              <a:spcBef>
                <a:spcPts val="0"/>
              </a:spcBef>
              <a:spcAft>
                <a:spcPts val="0"/>
              </a:spcAft>
              <a:buNone/>
            </a:pPr>
            <a:r>
              <a:t/>
            </a:r>
            <a:endParaRPr>
              <a:solidFill>
                <a:schemeClr val="dk2"/>
              </a:solidFill>
              <a:latin typeface="Barlow"/>
              <a:ea typeface="Barlow"/>
              <a:cs typeface="Barlow"/>
              <a:sym typeface="Barlow"/>
            </a:endParaRPr>
          </a:p>
          <a:p>
            <a:pPr indent="0" lvl="0" marL="0" rtl="0" algn="ctr">
              <a:spcBef>
                <a:spcPts val="0"/>
              </a:spcBef>
              <a:spcAft>
                <a:spcPts val="0"/>
              </a:spcAft>
              <a:buNone/>
            </a:pPr>
            <a:r>
              <a:rPr lang="en" sz="1600">
                <a:solidFill>
                  <a:schemeClr val="dk2"/>
                </a:solidFill>
                <a:latin typeface="Barlow"/>
                <a:ea typeface="Barlow"/>
                <a:cs typeface="Barlow"/>
                <a:sym typeface="Barlow"/>
              </a:rPr>
              <a:t>3/6 </a:t>
            </a:r>
            <a:endParaRPr sz="1600">
              <a:solidFill>
                <a:schemeClr val="dk2"/>
              </a:solidFill>
              <a:latin typeface="Barlow"/>
              <a:ea typeface="Barlow"/>
              <a:cs typeface="Barlow"/>
              <a:sym typeface="Barlow"/>
            </a:endParaRPr>
          </a:p>
        </p:txBody>
      </p:sp>
      <p:sp>
        <p:nvSpPr>
          <p:cNvPr id="2945" name="Google Shape;2945;p227"/>
          <p:cNvSpPr txBox="1"/>
          <p:nvPr/>
        </p:nvSpPr>
        <p:spPr>
          <a:xfrm>
            <a:off x="920175" y="3311025"/>
            <a:ext cx="3531300" cy="69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Note, we can </a:t>
            </a:r>
            <a:r>
              <a:rPr b="1" lang="en">
                <a:solidFill>
                  <a:schemeClr val="dk2"/>
                </a:solidFill>
                <a:latin typeface="Barlow"/>
                <a:ea typeface="Barlow"/>
                <a:cs typeface="Barlow"/>
                <a:sym typeface="Barlow"/>
              </a:rPr>
              <a:t>simplify</a:t>
            </a:r>
            <a:r>
              <a:rPr lang="en">
                <a:solidFill>
                  <a:schemeClr val="dk2"/>
                </a:solidFill>
                <a:latin typeface="Barlow"/>
                <a:ea typeface="Barlow"/>
                <a:cs typeface="Barlow"/>
                <a:sym typeface="Barlow"/>
              </a:rPr>
              <a:t> this fraction. 3 and 6 can be divided by 3, so we can simplify </a:t>
            </a:r>
            <a:r>
              <a:rPr lang="en">
                <a:solidFill>
                  <a:schemeClr val="dk2"/>
                </a:solidFill>
                <a:latin typeface="Barlow"/>
                <a:ea typeface="Barlow"/>
                <a:cs typeface="Barlow"/>
                <a:sym typeface="Barlow"/>
              </a:rPr>
              <a:t>this fraction.</a:t>
            </a:r>
            <a:endParaRPr>
              <a:solidFill>
                <a:schemeClr val="dk2"/>
              </a:solidFill>
              <a:latin typeface="Barlow"/>
              <a:ea typeface="Barlow"/>
              <a:cs typeface="Barlow"/>
              <a:sym typeface="Barlow"/>
            </a:endParaRPr>
          </a:p>
        </p:txBody>
      </p:sp>
      <p:pic>
        <p:nvPicPr>
          <p:cNvPr id="2946" name="Google Shape;2946;p227"/>
          <p:cNvPicPr preferRelativeResize="0"/>
          <p:nvPr/>
        </p:nvPicPr>
        <p:blipFill rotWithShape="1">
          <a:blip r:embed="rId3">
            <a:alphaModFix/>
          </a:blip>
          <a:srcRect b="0" l="0" r="51121" t="37292"/>
          <a:stretch/>
        </p:blipFill>
        <p:spPr>
          <a:xfrm>
            <a:off x="4451475" y="3384775"/>
            <a:ext cx="3308779" cy="839400"/>
          </a:xfrm>
          <a:prstGeom prst="rect">
            <a:avLst/>
          </a:prstGeom>
          <a:noFill/>
          <a:ln>
            <a:noFill/>
          </a:ln>
        </p:spPr>
      </p:pic>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0" name="Shape 2950"/>
        <p:cNvGrpSpPr/>
        <p:nvPr/>
      </p:nvGrpSpPr>
      <p:grpSpPr>
        <a:xfrm>
          <a:off x="0" y="0"/>
          <a:ext cx="0" cy="0"/>
          <a:chOff x="0" y="0"/>
          <a:chExt cx="0" cy="0"/>
        </a:xfrm>
      </p:grpSpPr>
      <p:sp>
        <p:nvSpPr>
          <p:cNvPr id="2951" name="Google Shape;2951;p22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it Again</a:t>
            </a:r>
            <a:endParaRPr/>
          </a:p>
        </p:txBody>
      </p:sp>
      <p:sp>
        <p:nvSpPr>
          <p:cNvPr id="2952" name="Google Shape;2952;p228"/>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the following fractions.</a:t>
            </a:r>
            <a:endParaRPr/>
          </a:p>
        </p:txBody>
      </p:sp>
      <p:pic>
        <p:nvPicPr>
          <p:cNvPr id="2953" name="Google Shape;2953;p228"/>
          <p:cNvPicPr preferRelativeResize="0"/>
          <p:nvPr/>
        </p:nvPicPr>
        <p:blipFill>
          <a:blip r:embed="rId3">
            <a:alphaModFix/>
          </a:blip>
          <a:stretch>
            <a:fillRect/>
          </a:stretch>
        </p:blipFill>
        <p:spPr>
          <a:xfrm>
            <a:off x="3172450" y="1844050"/>
            <a:ext cx="1752600" cy="1228725"/>
          </a:xfrm>
          <a:prstGeom prst="rect">
            <a:avLst/>
          </a:prstGeom>
          <a:noFill/>
          <a:ln>
            <a:noFill/>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7" name="Shape 2957"/>
        <p:cNvGrpSpPr/>
        <p:nvPr/>
      </p:nvGrpSpPr>
      <p:grpSpPr>
        <a:xfrm>
          <a:off x="0" y="0"/>
          <a:ext cx="0" cy="0"/>
          <a:chOff x="0" y="0"/>
          <a:chExt cx="0" cy="0"/>
        </a:xfrm>
      </p:grpSpPr>
      <p:sp>
        <p:nvSpPr>
          <p:cNvPr id="2958" name="Google Shape;2958;p22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it Again</a:t>
            </a:r>
            <a:endParaRPr/>
          </a:p>
        </p:txBody>
      </p:sp>
      <p:sp>
        <p:nvSpPr>
          <p:cNvPr id="2959" name="Google Shape;2959;p229"/>
          <p:cNvSpPr txBox="1"/>
          <p:nvPr>
            <p:ph idx="1" type="body"/>
          </p:nvPr>
        </p:nvSpPr>
        <p:spPr>
          <a:xfrm>
            <a:off x="720000" y="1449325"/>
            <a:ext cx="7704000" cy="102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lowest common multiple of 5 and 11?</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55.</a:t>
            </a:r>
            <a:endParaRPr/>
          </a:p>
          <a:p>
            <a:pPr indent="0" lvl="0" marL="0" rtl="0" algn="l">
              <a:spcBef>
                <a:spcPts val="0"/>
              </a:spcBef>
              <a:spcAft>
                <a:spcPts val="0"/>
              </a:spcAft>
              <a:buNone/>
            </a:pPr>
            <a:r>
              <a:t/>
            </a:r>
            <a:endParaRPr/>
          </a:p>
        </p:txBody>
      </p:sp>
      <p:pic>
        <p:nvPicPr>
          <p:cNvPr id="2960" name="Google Shape;2960;p229"/>
          <p:cNvPicPr preferRelativeResize="0"/>
          <p:nvPr/>
        </p:nvPicPr>
        <p:blipFill>
          <a:blip r:embed="rId3">
            <a:alphaModFix/>
          </a:blip>
          <a:stretch>
            <a:fillRect/>
          </a:stretch>
        </p:blipFill>
        <p:spPr>
          <a:xfrm>
            <a:off x="2348400" y="2024300"/>
            <a:ext cx="3924300" cy="1676400"/>
          </a:xfrm>
          <a:prstGeom prst="rect">
            <a:avLst/>
          </a:prstGeom>
          <a:noFill/>
          <a:ln>
            <a:noFill/>
          </a:ln>
        </p:spPr>
      </p:pic>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4" name="Shape 2964"/>
        <p:cNvGrpSpPr/>
        <p:nvPr/>
      </p:nvGrpSpPr>
      <p:grpSpPr>
        <a:xfrm>
          <a:off x="0" y="0"/>
          <a:ext cx="0" cy="0"/>
          <a:chOff x="0" y="0"/>
          <a:chExt cx="0" cy="0"/>
        </a:xfrm>
      </p:grpSpPr>
      <p:sp>
        <p:nvSpPr>
          <p:cNvPr id="2965" name="Google Shape;2965;p23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it Again</a:t>
            </a:r>
            <a:endParaRPr/>
          </a:p>
        </p:txBody>
      </p:sp>
      <p:sp>
        <p:nvSpPr>
          <p:cNvPr id="2966" name="Google Shape;2966;p230"/>
          <p:cNvSpPr txBox="1"/>
          <p:nvPr>
            <p:ph idx="1" type="body"/>
          </p:nvPr>
        </p:nvSpPr>
        <p:spPr>
          <a:xfrm>
            <a:off x="720000" y="1449325"/>
            <a:ext cx="7704000" cy="102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can add the fractions using the common denominator of 55.</a:t>
            </a:r>
            <a:endParaRPr/>
          </a:p>
          <a:p>
            <a:pPr indent="0" lvl="0" marL="0" rtl="0" algn="l">
              <a:spcBef>
                <a:spcPts val="0"/>
              </a:spcBef>
              <a:spcAft>
                <a:spcPts val="0"/>
              </a:spcAft>
              <a:buNone/>
            </a:pPr>
            <a:r>
              <a:t/>
            </a:r>
            <a:endParaRPr/>
          </a:p>
        </p:txBody>
      </p:sp>
      <p:pic>
        <p:nvPicPr>
          <p:cNvPr id="2967" name="Google Shape;2967;p230"/>
          <p:cNvPicPr preferRelativeResize="0"/>
          <p:nvPr/>
        </p:nvPicPr>
        <p:blipFill>
          <a:blip r:embed="rId3">
            <a:alphaModFix/>
          </a:blip>
          <a:stretch>
            <a:fillRect/>
          </a:stretch>
        </p:blipFill>
        <p:spPr>
          <a:xfrm>
            <a:off x="2582575" y="1906325"/>
            <a:ext cx="2207000" cy="1801850"/>
          </a:xfrm>
          <a:prstGeom prst="rect">
            <a:avLst/>
          </a:prstGeom>
          <a:noFill/>
          <a:ln>
            <a:noFill/>
          </a:ln>
        </p:spPr>
      </p:pic>
      <p:sp>
        <p:nvSpPr>
          <p:cNvPr id="2968" name="Google Shape;2968;p230"/>
          <p:cNvSpPr txBox="1"/>
          <p:nvPr/>
        </p:nvSpPr>
        <p:spPr>
          <a:xfrm>
            <a:off x="5159225" y="1974025"/>
            <a:ext cx="2634600" cy="191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33 + 20 = 53</a:t>
            </a:r>
            <a:endParaRPr>
              <a:solidFill>
                <a:schemeClr val="dk2"/>
              </a:solidFill>
              <a:latin typeface="Barlow"/>
              <a:ea typeface="Barlow"/>
              <a:cs typeface="Barlow"/>
              <a:sym typeface="Barlow"/>
            </a:endParaRPr>
          </a:p>
        </p:txBody>
      </p:sp>
      <p:sp>
        <p:nvSpPr>
          <p:cNvPr id="2969" name="Google Shape;2969;p230"/>
          <p:cNvSpPr txBox="1"/>
          <p:nvPr/>
        </p:nvSpPr>
        <p:spPr>
          <a:xfrm>
            <a:off x="1305525" y="3900875"/>
            <a:ext cx="5285100" cy="6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Barlow"/>
                <a:ea typeface="Barlow"/>
                <a:cs typeface="Barlow"/>
                <a:sym typeface="Barlow"/>
              </a:rPr>
              <a:t>Therefore, our new fraction is 53/55.</a:t>
            </a:r>
            <a:endParaRPr>
              <a:solidFill>
                <a:schemeClr val="dk2"/>
              </a:solidFill>
              <a:latin typeface="Barlow"/>
              <a:ea typeface="Barlow"/>
              <a:cs typeface="Barlow"/>
              <a:sym typeface="Barlow"/>
            </a:endParaRPr>
          </a:p>
        </p:txBody>
      </p:sp>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3" name="Shape 2973"/>
        <p:cNvGrpSpPr/>
        <p:nvPr/>
      </p:nvGrpSpPr>
      <p:grpSpPr>
        <a:xfrm>
          <a:off x="0" y="0"/>
          <a:ext cx="0" cy="0"/>
          <a:chOff x="0" y="0"/>
          <a:chExt cx="0" cy="0"/>
        </a:xfrm>
      </p:grpSpPr>
      <p:sp>
        <p:nvSpPr>
          <p:cNvPr id="2974" name="Google Shape;2974;p23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2975" name="Google Shape;2975;p231"/>
          <p:cNvSpPr txBox="1"/>
          <p:nvPr>
            <p:ph idx="1" type="body"/>
          </p:nvPr>
        </p:nvSpPr>
        <p:spPr>
          <a:xfrm>
            <a:off x="720000" y="1449325"/>
            <a:ext cx="3157200" cy="117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the following worksheet on adding fractions with unlike denominators.</a:t>
            </a:r>
            <a:endParaRPr/>
          </a:p>
        </p:txBody>
      </p:sp>
      <p:pic>
        <p:nvPicPr>
          <p:cNvPr id="2976" name="Google Shape;2976;p231">
            <a:hlinkClick r:id="rId3"/>
          </p:cNvPr>
          <p:cNvPicPr preferRelativeResize="0"/>
          <p:nvPr/>
        </p:nvPicPr>
        <p:blipFill>
          <a:blip r:embed="rId4">
            <a:alphaModFix/>
          </a:blip>
          <a:stretch>
            <a:fillRect/>
          </a:stretch>
        </p:blipFill>
        <p:spPr>
          <a:xfrm>
            <a:off x="4163300" y="876025"/>
            <a:ext cx="3392892" cy="3548825"/>
          </a:xfrm>
          <a:prstGeom prst="rect">
            <a:avLst/>
          </a:prstGeom>
          <a:noFill/>
          <a:ln>
            <a:noFill/>
          </a:ln>
        </p:spPr>
      </p:pic>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0" name="Shape 2980"/>
        <p:cNvGrpSpPr/>
        <p:nvPr/>
      </p:nvGrpSpPr>
      <p:grpSpPr>
        <a:xfrm>
          <a:off x="0" y="0"/>
          <a:ext cx="0" cy="0"/>
          <a:chOff x="0" y="0"/>
          <a:chExt cx="0" cy="0"/>
        </a:xfrm>
      </p:grpSpPr>
      <p:sp>
        <p:nvSpPr>
          <p:cNvPr id="2981" name="Google Shape;2981;p232"/>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Subtracting Fractions</a:t>
            </a:r>
            <a:endParaRPr/>
          </a:p>
        </p:txBody>
      </p:sp>
      <p:sp>
        <p:nvSpPr>
          <p:cNvPr id="2982" name="Google Shape;2982;p232"/>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09</a:t>
            </a:r>
            <a:endParaRPr/>
          </a:p>
        </p:txBody>
      </p:sp>
      <p:sp>
        <p:nvSpPr>
          <p:cNvPr id="2983" name="Google Shape;2983;p232"/>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7" name="Shape 2987"/>
        <p:cNvGrpSpPr/>
        <p:nvPr/>
      </p:nvGrpSpPr>
      <p:grpSpPr>
        <a:xfrm>
          <a:off x="0" y="0"/>
          <a:ext cx="0" cy="0"/>
          <a:chOff x="0" y="0"/>
          <a:chExt cx="0" cy="0"/>
        </a:xfrm>
      </p:grpSpPr>
      <p:sp>
        <p:nvSpPr>
          <p:cNvPr id="2988" name="Google Shape;2988;p23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Question</a:t>
            </a:r>
            <a:endParaRPr/>
          </a:p>
        </p:txBody>
      </p:sp>
      <p:sp>
        <p:nvSpPr>
          <p:cNvPr id="2989" name="Google Shape;2989;p233"/>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000000"/>
                </a:solidFill>
                <a:latin typeface="Barlow"/>
                <a:ea typeface="Barlow"/>
                <a:cs typeface="Barlow"/>
                <a:sym typeface="Barlow"/>
              </a:rPr>
              <a:t>🧠 </a:t>
            </a:r>
            <a:r>
              <a:rPr b="1" lang="en" sz="1700">
                <a:solidFill>
                  <a:srgbClr val="000000"/>
                </a:solidFill>
                <a:latin typeface="Barlow"/>
                <a:ea typeface="Barlow"/>
                <a:cs typeface="Barlow"/>
                <a:sym typeface="Barlow"/>
              </a:rPr>
              <a:t>Think About It:</a:t>
            </a:r>
            <a:endParaRPr b="1" sz="1700">
              <a:solidFill>
                <a:srgbClr val="000000"/>
              </a:solidFill>
              <a:latin typeface="Barlow"/>
              <a:ea typeface="Barlow"/>
              <a:cs typeface="Barlow"/>
              <a:sym typeface="Barlow"/>
            </a:endParaRPr>
          </a:p>
          <a:p>
            <a:pPr indent="0" lvl="0" marL="0" rtl="0" algn="l">
              <a:spcBef>
                <a:spcPts val="0"/>
              </a:spcBef>
              <a:spcAft>
                <a:spcPts val="0"/>
              </a:spcAft>
              <a:buNone/>
            </a:pPr>
            <a:r>
              <a:rPr lang="en" sz="1700">
                <a:solidFill>
                  <a:srgbClr val="000000"/>
                </a:solidFill>
                <a:latin typeface="Barlow"/>
                <a:ea typeface="Barlow"/>
                <a:cs typeface="Barlow"/>
                <a:sym typeface="Barlow"/>
              </a:rPr>
              <a:t>If you eat 2/5 of a pizza and your friend eats 1/5, how much more did you eat?</a:t>
            </a:r>
            <a:endParaRPr sz="1700">
              <a:solidFill>
                <a:srgbClr val="000000"/>
              </a:solidFill>
              <a:latin typeface="Barlow"/>
              <a:ea typeface="Barlow"/>
              <a:cs typeface="Barlow"/>
              <a:sym typeface="Barlow"/>
            </a:endParaRPr>
          </a:p>
          <a:p>
            <a:pPr indent="0" lvl="0" marL="0" rtl="0" algn="l">
              <a:spcBef>
                <a:spcPts val="0"/>
              </a:spcBef>
              <a:spcAft>
                <a:spcPts val="0"/>
              </a:spcAft>
              <a:buNone/>
            </a:pPr>
            <a:r>
              <a:rPr lang="en" sz="1700">
                <a:solidFill>
                  <a:srgbClr val="000000"/>
                </a:solidFill>
                <a:latin typeface="Barlow"/>
                <a:ea typeface="Barlow"/>
                <a:cs typeface="Barlow"/>
                <a:sym typeface="Barlow"/>
              </a:rPr>
              <a:t>💬 Let’s figure it out together using </a:t>
            </a:r>
            <a:r>
              <a:rPr b="1" lang="en" sz="1700">
                <a:solidFill>
                  <a:srgbClr val="000000"/>
                </a:solidFill>
                <a:latin typeface="Barlow"/>
                <a:ea typeface="Barlow"/>
                <a:cs typeface="Barlow"/>
                <a:sym typeface="Barlow"/>
              </a:rPr>
              <a:t>subtraction of fractions</a:t>
            </a:r>
            <a:r>
              <a:rPr lang="en" sz="1700">
                <a:solidFill>
                  <a:srgbClr val="000000"/>
                </a:solidFill>
                <a:latin typeface="Barlow"/>
                <a:ea typeface="Barlow"/>
                <a:cs typeface="Barlow"/>
                <a:sym typeface="Barlow"/>
              </a:rPr>
              <a:t>.</a:t>
            </a:r>
            <a:endParaRPr sz="1800"/>
          </a:p>
        </p:txBody>
      </p:sp>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3" name="Shape 2993"/>
        <p:cNvGrpSpPr/>
        <p:nvPr/>
      </p:nvGrpSpPr>
      <p:grpSpPr>
        <a:xfrm>
          <a:off x="0" y="0"/>
          <a:ext cx="0" cy="0"/>
          <a:chOff x="0" y="0"/>
          <a:chExt cx="0" cy="0"/>
        </a:xfrm>
      </p:grpSpPr>
      <p:pic>
        <p:nvPicPr>
          <p:cNvPr id="2994" name="Google Shape;2994;p234"/>
          <p:cNvPicPr preferRelativeResize="0"/>
          <p:nvPr/>
        </p:nvPicPr>
        <p:blipFill>
          <a:blip r:embed="rId3">
            <a:alphaModFix/>
          </a:blip>
          <a:stretch>
            <a:fillRect/>
          </a:stretch>
        </p:blipFill>
        <p:spPr>
          <a:xfrm>
            <a:off x="1101050" y="756449"/>
            <a:ext cx="7190598" cy="3560801"/>
          </a:xfrm>
          <a:prstGeom prst="rect">
            <a:avLst/>
          </a:prstGeom>
          <a:noFill/>
          <a:ln>
            <a:noFill/>
          </a:ln>
        </p:spPr>
      </p:pic>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8" name="Shape 2998"/>
        <p:cNvGrpSpPr/>
        <p:nvPr/>
      </p:nvGrpSpPr>
      <p:grpSpPr>
        <a:xfrm>
          <a:off x="0" y="0"/>
          <a:ext cx="0" cy="0"/>
          <a:chOff x="0" y="0"/>
          <a:chExt cx="0" cy="0"/>
        </a:xfrm>
      </p:grpSpPr>
      <p:sp>
        <p:nvSpPr>
          <p:cNvPr id="2999" name="Google Shape;2999;p23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1: Understand the problem</a:t>
            </a:r>
            <a:endParaRPr/>
          </a:p>
        </p:txBody>
      </p:sp>
      <p:sp>
        <p:nvSpPr>
          <p:cNvPr id="3000" name="Google Shape;3000;p235"/>
          <p:cNvSpPr txBox="1"/>
          <p:nvPr>
            <p:ph idx="1" type="body"/>
          </p:nvPr>
        </p:nvSpPr>
        <p:spPr>
          <a:xfrm>
            <a:off x="720000" y="1449325"/>
            <a:ext cx="7704000" cy="3049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Y</a:t>
            </a:r>
            <a:r>
              <a:rPr lang="en" sz="1500">
                <a:solidFill>
                  <a:srgbClr val="000000"/>
                </a:solidFill>
                <a:latin typeface="Barlow"/>
                <a:ea typeface="Barlow"/>
                <a:cs typeface="Barlow"/>
                <a:sym typeface="Barlow"/>
              </a:rPr>
              <a:t>ou're</a:t>
            </a:r>
            <a:r>
              <a:rPr lang="en" sz="1500">
                <a:solidFill>
                  <a:srgbClr val="000000"/>
                </a:solidFill>
                <a:latin typeface="Barlow"/>
                <a:ea typeface="Barlow"/>
                <a:cs typeface="Barlow"/>
                <a:sym typeface="Barlow"/>
              </a:rPr>
              <a:t> comparing </a:t>
            </a:r>
            <a:r>
              <a:rPr b="1" lang="en" sz="1500">
                <a:solidFill>
                  <a:srgbClr val="000000"/>
                </a:solidFill>
                <a:latin typeface="Barlow"/>
                <a:ea typeface="Barlow"/>
                <a:cs typeface="Barlow"/>
                <a:sym typeface="Barlow"/>
              </a:rPr>
              <a:t>two amounts</a:t>
            </a:r>
            <a:r>
              <a:rPr lang="en" sz="1500">
                <a:solidFill>
                  <a:srgbClr val="000000"/>
                </a:solidFill>
                <a:latin typeface="Barlow"/>
                <a:ea typeface="Barlow"/>
                <a:cs typeface="Barlow"/>
                <a:sym typeface="Barlow"/>
              </a:rPr>
              <a:t>:</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Arial"/>
              <a:buChar char="●"/>
            </a:pPr>
            <a:r>
              <a:rPr lang="en" sz="1500">
                <a:solidFill>
                  <a:srgbClr val="000000"/>
                </a:solidFill>
                <a:latin typeface="Barlow"/>
                <a:ea typeface="Barlow"/>
                <a:cs typeface="Barlow"/>
                <a:sym typeface="Barlow"/>
              </a:rPr>
              <a:t>You: </a:t>
            </a:r>
            <a:r>
              <a:rPr b="1" lang="en" sz="1500">
                <a:solidFill>
                  <a:srgbClr val="000000"/>
                </a:solidFill>
                <a:latin typeface="Barlow"/>
                <a:ea typeface="Barlow"/>
                <a:cs typeface="Barlow"/>
                <a:sym typeface="Barlow"/>
              </a:rPr>
              <a:t>2/5</a:t>
            </a:r>
            <a:br>
              <a:rPr b="1" lang="en" sz="1500">
                <a:solidFill>
                  <a:srgbClr val="000000"/>
                </a:solidFill>
                <a:latin typeface="Barlow"/>
                <a:ea typeface="Barlow"/>
                <a:cs typeface="Barlow"/>
                <a:sym typeface="Barlow"/>
              </a:rPr>
            </a:br>
            <a:endParaRPr b="1"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Barlow"/>
                <a:ea typeface="Barlow"/>
                <a:cs typeface="Barlow"/>
                <a:sym typeface="Barlow"/>
              </a:rPr>
              <a:t>Friend: </a:t>
            </a:r>
            <a:r>
              <a:rPr b="1" lang="en" sz="1500">
                <a:solidFill>
                  <a:srgbClr val="000000"/>
                </a:solidFill>
                <a:latin typeface="Barlow"/>
                <a:ea typeface="Barlow"/>
                <a:cs typeface="Barlow"/>
                <a:sym typeface="Barlow"/>
              </a:rPr>
              <a:t>1/5</a:t>
            </a:r>
            <a:r>
              <a:rPr lang="en" sz="1500">
                <a:solidFill>
                  <a:srgbClr val="000000"/>
                </a:solidFill>
                <a:latin typeface="Barlow"/>
                <a:ea typeface="Barlow"/>
                <a:cs typeface="Barlow"/>
                <a:sym typeface="Barlow"/>
              </a:rPr>
              <a:t> You want to find the </a:t>
            </a:r>
            <a:r>
              <a:rPr b="1" lang="en" sz="1500">
                <a:solidFill>
                  <a:srgbClr val="000000"/>
                </a:solidFill>
                <a:latin typeface="Barlow"/>
                <a:ea typeface="Barlow"/>
                <a:cs typeface="Barlow"/>
                <a:sym typeface="Barlow"/>
              </a:rPr>
              <a:t>difference</a:t>
            </a:r>
            <a:r>
              <a:rPr lang="en" sz="1500">
                <a:solidFill>
                  <a:srgbClr val="000000"/>
                </a:solidFill>
                <a:latin typeface="Barlow"/>
                <a:ea typeface="Barlow"/>
                <a:cs typeface="Barlow"/>
                <a:sym typeface="Barlow"/>
              </a:rPr>
              <a:t> → use </a:t>
            </a:r>
            <a:r>
              <a:rPr b="1" lang="en" sz="1500">
                <a:solidFill>
                  <a:srgbClr val="000000"/>
                </a:solidFill>
                <a:latin typeface="Barlow"/>
                <a:ea typeface="Barlow"/>
                <a:cs typeface="Barlow"/>
                <a:sym typeface="Barlow"/>
              </a:rPr>
              <a:t>subtraction</a:t>
            </a:r>
            <a:r>
              <a:rPr lang="en" sz="1500">
                <a:solidFill>
                  <a:srgbClr val="000000"/>
                </a:solidFill>
                <a:latin typeface="Barlow"/>
                <a:ea typeface="Barlow"/>
                <a:cs typeface="Barlow"/>
                <a:sym typeface="Barlow"/>
              </a:rPr>
              <a:t>.</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Think:</a:t>
            </a:r>
            <a:endParaRPr sz="1500">
              <a:solidFill>
                <a:srgbClr val="000000"/>
              </a:solidFill>
              <a:latin typeface="Barlow"/>
              <a:ea typeface="Barlow"/>
              <a:cs typeface="Barlow"/>
              <a:sym typeface="Barlow"/>
            </a:endParaRPr>
          </a:p>
          <a:p>
            <a:pPr indent="0" lvl="0" marL="0" rtl="0" algn="l">
              <a:spcBef>
                <a:spcPts val="1200"/>
              </a:spcBef>
              <a:spcAft>
                <a:spcPts val="0"/>
              </a:spcAft>
              <a:buNone/>
            </a:pPr>
            <a:r>
              <a:rPr lang="en" sz="2400">
                <a:solidFill>
                  <a:srgbClr val="000000"/>
                </a:solidFill>
                <a:latin typeface="Barlow"/>
                <a:ea typeface="Barlow"/>
                <a:cs typeface="Barlow"/>
                <a:sym typeface="Barlow"/>
              </a:rPr>
              <a:t>⅖ - ⅕ </a:t>
            </a:r>
            <a:endParaRPr sz="2400"/>
          </a:p>
        </p:txBody>
      </p:sp>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4" name="Shape 3004"/>
        <p:cNvGrpSpPr/>
        <p:nvPr/>
      </p:nvGrpSpPr>
      <p:grpSpPr>
        <a:xfrm>
          <a:off x="0" y="0"/>
          <a:ext cx="0" cy="0"/>
          <a:chOff x="0" y="0"/>
          <a:chExt cx="0" cy="0"/>
        </a:xfrm>
      </p:grpSpPr>
      <p:sp>
        <p:nvSpPr>
          <p:cNvPr id="3005" name="Google Shape;3005;p23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2: Check the denominators</a:t>
            </a:r>
            <a:endParaRPr/>
          </a:p>
        </p:txBody>
      </p:sp>
      <p:sp>
        <p:nvSpPr>
          <p:cNvPr id="3006" name="Google Shape;3006;p236"/>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Are the denominators the same?</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Arial"/>
              <a:buChar char="●"/>
            </a:pPr>
            <a:r>
              <a:rPr lang="en" sz="1500">
                <a:solidFill>
                  <a:srgbClr val="000000"/>
                </a:solidFill>
                <a:latin typeface="Barlow"/>
                <a:ea typeface="Barlow"/>
                <a:cs typeface="Barlow"/>
                <a:sym typeface="Barlow"/>
              </a:rPr>
              <a:t>Yes! Both fractions are out of </a:t>
            </a:r>
            <a:r>
              <a:rPr b="1" lang="en" sz="1500">
                <a:solidFill>
                  <a:srgbClr val="000000"/>
                </a:solidFill>
                <a:latin typeface="Barlow"/>
                <a:ea typeface="Barlow"/>
                <a:cs typeface="Barlow"/>
                <a:sym typeface="Barlow"/>
              </a:rPr>
              <a:t>5</a:t>
            </a:r>
            <a:r>
              <a:rPr lang="en" sz="1500">
                <a:solidFill>
                  <a:srgbClr val="000000"/>
                </a:solidFill>
                <a:latin typeface="Barlow"/>
                <a:ea typeface="Barlow"/>
                <a:cs typeface="Barlow"/>
                <a:sym typeface="Barlow"/>
              </a:rPr>
              <a:t>.</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Since the denominators are the same, we </a:t>
            </a:r>
            <a:r>
              <a:rPr b="1" lang="en" sz="1500">
                <a:solidFill>
                  <a:srgbClr val="000000"/>
                </a:solidFill>
                <a:latin typeface="Barlow"/>
                <a:ea typeface="Barlow"/>
                <a:cs typeface="Barlow"/>
                <a:sym typeface="Barlow"/>
              </a:rPr>
              <a:t>keep the denominator</a:t>
            </a:r>
            <a:r>
              <a:rPr lang="en" sz="1500">
                <a:solidFill>
                  <a:srgbClr val="000000"/>
                </a:solidFill>
                <a:latin typeface="Barlow"/>
                <a:ea typeface="Barlow"/>
                <a:cs typeface="Barlow"/>
                <a:sym typeface="Barlow"/>
              </a:rPr>
              <a:t> and subtract the numerators.</a:t>
            </a: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0" name="Shape 3010"/>
        <p:cNvGrpSpPr/>
        <p:nvPr/>
      </p:nvGrpSpPr>
      <p:grpSpPr>
        <a:xfrm>
          <a:off x="0" y="0"/>
          <a:ext cx="0" cy="0"/>
          <a:chOff x="0" y="0"/>
          <a:chExt cx="0" cy="0"/>
        </a:xfrm>
      </p:grpSpPr>
      <p:sp>
        <p:nvSpPr>
          <p:cNvPr id="3011" name="Google Shape;3011;p23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3: Subtract the numerators</a:t>
            </a:r>
            <a:endParaRPr/>
          </a:p>
        </p:txBody>
      </p:sp>
      <p:pic>
        <p:nvPicPr>
          <p:cNvPr id="3012" name="Google Shape;3012;p237"/>
          <p:cNvPicPr preferRelativeResize="0"/>
          <p:nvPr/>
        </p:nvPicPr>
        <p:blipFill>
          <a:blip r:embed="rId3">
            <a:alphaModFix/>
          </a:blip>
          <a:stretch>
            <a:fillRect/>
          </a:stretch>
        </p:blipFill>
        <p:spPr>
          <a:xfrm>
            <a:off x="1465800" y="1788325"/>
            <a:ext cx="5762625" cy="1400175"/>
          </a:xfrm>
          <a:prstGeom prst="rect">
            <a:avLst/>
          </a:prstGeom>
          <a:noFill/>
          <a:ln>
            <a:noFill/>
          </a:ln>
        </p:spPr>
      </p:pic>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6" name="Shape 3016"/>
        <p:cNvGrpSpPr/>
        <p:nvPr/>
      </p:nvGrpSpPr>
      <p:grpSpPr>
        <a:xfrm>
          <a:off x="0" y="0"/>
          <a:ext cx="0" cy="0"/>
          <a:chOff x="0" y="0"/>
          <a:chExt cx="0" cy="0"/>
        </a:xfrm>
      </p:grpSpPr>
      <p:sp>
        <p:nvSpPr>
          <p:cNvPr id="3017" name="Google Shape;3017;p23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Unlike Denominators?</a:t>
            </a:r>
            <a:endParaRPr/>
          </a:p>
        </p:txBody>
      </p:sp>
      <p:sp>
        <p:nvSpPr>
          <p:cNvPr id="3018" name="Google Shape;3018;p238"/>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300"/>
              </a:spcBef>
              <a:spcAft>
                <a:spcPts val="0"/>
              </a:spcAft>
              <a:buNone/>
            </a:pPr>
            <a:r>
              <a:rPr b="1" lang="en" sz="1300">
                <a:solidFill>
                  <a:srgbClr val="000000"/>
                </a:solidFill>
                <a:latin typeface="Barlow"/>
                <a:ea typeface="Barlow"/>
                <a:cs typeface="Barlow"/>
                <a:sym typeface="Barlow"/>
              </a:rPr>
              <a:t>Example #1:</a:t>
            </a:r>
            <a:r>
              <a:rPr lang="en" sz="1300">
                <a:solidFill>
                  <a:srgbClr val="000000"/>
                </a:solidFill>
                <a:latin typeface="Barlow"/>
                <a:ea typeface="Barlow"/>
                <a:cs typeface="Barlow"/>
                <a:sym typeface="Barlow"/>
              </a:rPr>
              <a:t> 1/2 - 3/7</a:t>
            </a:r>
            <a:endParaRPr sz="1300">
              <a:solidFill>
                <a:srgbClr val="000000"/>
              </a:solidFill>
              <a:latin typeface="Barlow"/>
              <a:ea typeface="Barlow"/>
              <a:cs typeface="Barlow"/>
              <a:sym typeface="Barlow"/>
            </a:endParaRPr>
          </a:p>
          <a:p>
            <a:pPr indent="0" lvl="0" marL="0" rtl="0" algn="l">
              <a:lnSpc>
                <a:spcPct val="115000"/>
              </a:lnSpc>
              <a:spcBef>
                <a:spcPts val="1300"/>
              </a:spcBef>
              <a:spcAft>
                <a:spcPts val="0"/>
              </a:spcAft>
              <a:buNone/>
            </a:pPr>
            <a:r>
              <a:rPr b="1" lang="en" sz="1300">
                <a:solidFill>
                  <a:srgbClr val="000000"/>
                </a:solidFill>
                <a:latin typeface="Barlow"/>
                <a:ea typeface="Barlow"/>
                <a:cs typeface="Barlow"/>
                <a:sym typeface="Barlow"/>
              </a:rPr>
              <a:t>Step One:</a:t>
            </a:r>
            <a:r>
              <a:rPr lang="en" sz="1300">
                <a:solidFill>
                  <a:srgbClr val="000000"/>
                </a:solidFill>
                <a:latin typeface="Barlow"/>
                <a:ea typeface="Barlow"/>
                <a:cs typeface="Barlow"/>
                <a:sym typeface="Barlow"/>
              </a:rPr>
              <a:t> Identify whether the denominators are the same (like) or different (unlike).</a:t>
            </a:r>
            <a:endParaRPr sz="1300">
              <a:solidFill>
                <a:srgbClr val="000000"/>
              </a:solidFill>
              <a:latin typeface="Barlow"/>
              <a:ea typeface="Barlow"/>
              <a:cs typeface="Barlow"/>
              <a:sym typeface="Barlow"/>
            </a:endParaRPr>
          </a:p>
          <a:p>
            <a:pPr indent="0" lvl="0" marL="0" rtl="0" algn="l">
              <a:lnSpc>
                <a:spcPct val="115000"/>
              </a:lnSpc>
              <a:spcBef>
                <a:spcPts val="1300"/>
              </a:spcBef>
              <a:spcAft>
                <a:spcPts val="0"/>
              </a:spcAft>
              <a:buNone/>
            </a:pPr>
            <a:r>
              <a:rPr lang="en" sz="1300">
                <a:solidFill>
                  <a:srgbClr val="000000"/>
                </a:solidFill>
                <a:latin typeface="Barlow"/>
                <a:ea typeface="Barlow"/>
                <a:cs typeface="Barlow"/>
                <a:sym typeface="Barlow"/>
              </a:rPr>
              <a:t>In this example, the fractions have unlike denominators (they are different). The first fraction’s denominator is 2 and the other’s is 7.</a:t>
            </a:r>
            <a:endParaRPr sz="1300">
              <a:solidFill>
                <a:srgbClr val="000000"/>
              </a:solidFill>
              <a:latin typeface="Barlow"/>
              <a:ea typeface="Barlow"/>
              <a:cs typeface="Barlow"/>
              <a:sym typeface="Barlow"/>
            </a:endParaRPr>
          </a:p>
          <a:p>
            <a:pPr indent="0" lvl="0" marL="0" rtl="0" algn="l">
              <a:lnSpc>
                <a:spcPct val="115000"/>
              </a:lnSpc>
              <a:spcBef>
                <a:spcPts val="1300"/>
              </a:spcBef>
              <a:spcAft>
                <a:spcPts val="0"/>
              </a:spcAft>
              <a:buNone/>
            </a:pPr>
            <a:r>
              <a:rPr b="1" lang="en" sz="1300">
                <a:solidFill>
                  <a:srgbClr val="000000"/>
                </a:solidFill>
                <a:latin typeface="Barlow"/>
                <a:ea typeface="Barlow"/>
                <a:cs typeface="Barlow"/>
                <a:sym typeface="Barlow"/>
              </a:rPr>
              <a:t>Step Two:</a:t>
            </a:r>
            <a:r>
              <a:rPr lang="en" sz="1300">
                <a:solidFill>
                  <a:srgbClr val="000000"/>
                </a:solidFill>
                <a:latin typeface="Barlow"/>
                <a:ea typeface="Barlow"/>
                <a:cs typeface="Barlow"/>
                <a:sym typeface="Barlow"/>
              </a:rPr>
              <a:t> If the example involves like denominators, move onto Step Three. If they are unlike denominators, find a common denominator.</a:t>
            </a:r>
            <a:endParaRPr sz="1300">
              <a:solidFill>
                <a:srgbClr val="000000"/>
              </a:solidFill>
              <a:latin typeface="Barlow"/>
              <a:ea typeface="Barlow"/>
              <a:cs typeface="Barlow"/>
              <a:sym typeface="Barlow"/>
            </a:endParaRPr>
          </a:p>
          <a:p>
            <a:pPr indent="0" lvl="0" marL="0" rtl="0" algn="l">
              <a:lnSpc>
                <a:spcPct val="115000"/>
              </a:lnSpc>
              <a:spcBef>
                <a:spcPts val="1300"/>
              </a:spcBef>
              <a:spcAft>
                <a:spcPts val="0"/>
              </a:spcAft>
              <a:buNone/>
            </a:pPr>
            <a:r>
              <a:rPr lang="en" sz="1300">
                <a:solidFill>
                  <a:srgbClr val="000000"/>
                </a:solidFill>
                <a:latin typeface="Barlow"/>
                <a:ea typeface="Barlow"/>
                <a:cs typeface="Barlow"/>
                <a:sym typeface="Barlow"/>
              </a:rPr>
              <a:t>Since the fractions have unlike denominators, you can not skip ahead.</a:t>
            </a:r>
            <a:endParaRPr sz="1300">
              <a:solidFill>
                <a:srgbClr val="000000"/>
              </a:solidFill>
              <a:latin typeface="Barlow"/>
              <a:ea typeface="Barlow"/>
              <a:cs typeface="Barlow"/>
              <a:sym typeface="Barlow"/>
            </a:endParaRPr>
          </a:p>
          <a:p>
            <a:pPr indent="0" lvl="0" marL="0" rtl="0" algn="l">
              <a:spcBef>
                <a:spcPts val="1300"/>
              </a:spcBef>
              <a:spcAft>
                <a:spcPts val="0"/>
              </a:spcAft>
              <a:buNone/>
            </a:pPr>
            <a:r>
              <a:t/>
            </a:r>
            <a:endParaRPr/>
          </a:p>
        </p:txBody>
      </p:sp>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2" name="Shape 3022"/>
        <p:cNvGrpSpPr/>
        <p:nvPr/>
      </p:nvGrpSpPr>
      <p:grpSpPr>
        <a:xfrm>
          <a:off x="0" y="0"/>
          <a:ext cx="0" cy="0"/>
          <a:chOff x="0" y="0"/>
          <a:chExt cx="0" cy="0"/>
        </a:xfrm>
      </p:grpSpPr>
      <p:sp>
        <p:nvSpPr>
          <p:cNvPr id="3023" name="Google Shape;3023;p23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Unlike Denominators?</a:t>
            </a:r>
            <a:endParaRPr/>
          </a:p>
        </p:txBody>
      </p:sp>
      <p:sp>
        <p:nvSpPr>
          <p:cNvPr id="3024" name="Google Shape;3024;p239"/>
          <p:cNvSpPr txBox="1"/>
          <p:nvPr>
            <p:ph idx="1" type="body"/>
          </p:nvPr>
        </p:nvSpPr>
        <p:spPr>
          <a:xfrm>
            <a:off x="720000" y="1449325"/>
            <a:ext cx="7704000" cy="3324600"/>
          </a:xfrm>
          <a:prstGeom prst="rect">
            <a:avLst/>
          </a:prstGeom>
        </p:spPr>
        <p:txBody>
          <a:bodyPr anchorCtr="0" anchor="t" bIns="91425" lIns="91425" spcFirstLastPara="1" rIns="91425" wrap="square" tIns="91425">
            <a:noAutofit/>
          </a:bodyPr>
          <a:lstStyle/>
          <a:p>
            <a:pPr indent="0" lvl="0" marL="0" rtl="0" algn="l">
              <a:lnSpc>
                <a:spcPct val="115000"/>
              </a:lnSpc>
              <a:spcBef>
                <a:spcPts val="1300"/>
              </a:spcBef>
              <a:spcAft>
                <a:spcPts val="0"/>
              </a:spcAft>
              <a:buNone/>
            </a:pPr>
            <a:r>
              <a:rPr lang="en" sz="1500">
                <a:solidFill>
                  <a:srgbClr val="000000"/>
                </a:solidFill>
                <a:latin typeface="Barlow"/>
                <a:ea typeface="Barlow"/>
                <a:cs typeface="Barlow"/>
                <a:sym typeface="Barlow"/>
              </a:rPr>
              <a:t>Before you can move onto Step Three, you have to find a number that both denominators can divide into evenly. This is called a </a:t>
            </a:r>
            <a:r>
              <a:rPr b="1" lang="en" sz="1500">
                <a:solidFill>
                  <a:srgbClr val="000000"/>
                </a:solidFill>
                <a:latin typeface="Barlow"/>
                <a:ea typeface="Barlow"/>
                <a:cs typeface="Barlow"/>
                <a:sym typeface="Barlow"/>
              </a:rPr>
              <a:t>common denominator</a:t>
            </a:r>
            <a:r>
              <a:rPr lang="en" sz="1500">
                <a:solidFill>
                  <a:srgbClr val="000000"/>
                </a:solidFill>
                <a:latin typeface="Barlow"/>
                <a:ea typeface="Barlow"/>
                <a:cs typeface="Barlow"/>
                <a:sym typeface="Barlow"/>
              </a:rPr>
              <a:t>.</a:t>
            </a:r>
            <a:endParaRPr sz="1500">
              <a:solidFill>
                <a:srgbClr val="000000"/>
              </a:solidFill>
              <a:latin typeface="Barlow"/>
              <a:ea typeface="Barlow"/>
              <a:cs typeface="Barlow"/>
              <a:sym typeface="Barlow"/>
            </a:endParaRPr>
          </a:p>
          <a:p>
            <a:pPr indent="0" lvl="0" marL="0" rtl="0" algn="l">
              <a:lnSpc>
                <a:spcPct val="115000"/>
              </a:lnSpc>
              <a:spcBef>
                <a:spcPts val="1300"/>
              </a:spcBef>
              <a:spcAft>
                <a:spcPts val="0"/>
              </a:spcAft>
              <a:buNone/>
            </a:pPr>
            <a:r>
              <a:rPr lang="en" sz="1500">
                <a:solidFill>
                  <a:srgbClr val="000000"/>
                </a:solidFill>
                <a:latin typeface="Barlow"/>
                <a:ea typeface="Barlow"/>
                <a:cs typeface="Barlow"/>
                <a:sym typeface="Barlow"/>
              </a:rPr>
              <a:t>A very easy and effective way to find a common denominator between two fractions is by multiplying the denominators together (i.e. multiplying the denominator of the first fraction by the second fraction and multiplying the denominator of the second fraction by the first fraction.</a:t>
            </a:r>
            <a:endParaRPr sz="1500">
              <a:solidFill>
                <a:srgbClr val="000000"/>
              </a:solidFill>
              <a:latin typeface="Barlow"/>
              <a:ea typeface="Barlow"/>
              <a:cs typeface="Barlow"/>
              <a:sym typeface="Barlow"/>
            </a:endParaRPr>
          </a:p>
          <a:p>
            <a:pPr indent="0" lvl="0" marL="0" rtl="0" algn="l">
              <a:spcBef>
                <a:spcPts val="1300"/>
              </a:spcBef>
              <a:spcAft>
                <a:spcPts val="0"/>
              </a:spcAft>
              <a:buNone/>
            </a:pPr>
            <a:r>
              <a:t/>
            </a:r>
            <a:endParaRPr b="1" sz="1500">
              <a:solidFill>
                <a:srgbClr val="000000"/>
              </a:solidFill>
              <a:latin typeface="Barlow"/>
              <a:ea typeface="Barlow"/>
              <a:cs typeface="Barlow"/>
              <a:sym typeface="Barlow"/>
            </a:endParaRPr>
          </a:p>
        </p:txBody>
      </p:sp>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8" name="Shape 3028"/>
        <p:cNvGrpSpPr/>
        <p:nvPr/>
      </p:nvGrpSpPr>
      <p:grpSpPr>
        <a:xfrm>
          <a:off x="0" y="0"/>
          <a:ext cx="0" cy="0"/>
          <a:chOff x="0" y="0"/>
          <a:chExt cx="0" cy="0"/>
        </a:xfrm>
      </p:grpSpPr>
      <p:sp>
        <p:nvSpPr>
          <p:cNvPr id="3029" name="Google Shape;3029;p24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Unlike Denominators?</a:t>
            </a:r>
            <a:endParaRPr/>
          </a:p>
        </p:txBody>
      </p:sp>
      <p:pic>
        <p:nvPicPr>
          <p:cNvPr id="3030" name="Google Shape;3030;p240"/>
          <p:cNvPicPr preferRelativeResize="0"/>
          <p:nvPr/>
        </p:nvPicPr>
        <p:blipFill>
          <a:blip r:embed="rId3">
            <a:alphaModFix/>
          </a:blip>
          <a:stretch>
            <a:fillRect/>
          </a:stretch>
        </p:blipFill>
        <p:spPr>
          <a:xfrm>
            <a:off x="1419812" y="1517875"/>
            <a:ext cx="6304374" cy="2930551"/>
          </a:xfrm>
          <a:prstGeom prst="rect">
            <a:avLst/>
          </a:prstGeom>
          <a:noFill/>
          <a:ln>
            <a:noFill/>
          </a:ln>
        </p:spPr>
      </p:pic>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4" name="Shape 3034"/>
        <p:cNvGrpSpPr/>
        <p:nvPr/>
      </p:nvGrpSpPr>
      <p:grpSpPr>
        <a:xfrm>
          <a:off x="0" y="0"/>
          <a:ext cx="0" cy="0"/>
          <a:chOff x="0" y="0"/>
          <a:chExt cx="0" cy="0"/>
        </a:xfrm>
      </p:grpSpPr>
      <p:sp>
        <p:nvSpPr>
          <p:cNvPr id="3035" name="Google Shape;3035;p24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Unlike Denominators?</a:t>
            </a:r>
            <a:endParaRPr/>
          </a:p>
        </p:txBody>
      </p:sp>
      <p:sp>
        <p:nvSpPr>
          <p:cNvPr id="3036" name="Google Shape;3036;p241"/>
          <p:cNvSpPr txBox="1"/>
          <p:nvPr/>
        </p:nvSpPr>
        <p:spPr>
          <a:xfrm>
            <a:off x="880850" y="1478550"/>
            <a:ext cx="6472500" cy="278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300"/>
              </a:spcBef>
              <a:spcAft>
                <a:spcPts val="0"/>
              </a:spcAft>
              <a:buNone/>
            </a:pPr>
            <a:r>
              <a:rPr lang="en" sz="1500">
                <a:latin typeface="Barlow"/>
                <a:ea typeface="Barlow"/>
                <a:cs typeface="Barlow"/>
                <a:sym typeface="Barlow"/>
              </a:rPr>
              <a:t>Now that Step Two is complete, you can see that the original question has been transformed and you are now working with equivalent fractions that have common denominators, which means that the heavy lifting has been done and you can now solve the problem by subtracting the numerators and keep the same denominator:</a:t>
            </a:r>
            <a:endParaRPr sz="1500">
              <a:latin typeface="Barlow"/>
              <a:ea typeface="Barlow"/>
              <a:cs typeface="Barlow"/>
              <a:sym typeface="Barlow"/>
            </a:endParaRPr>
          </a:p>
          <a:p>
            <a:pPr indent="-228600" lvl="0" marL="457200" rtl="0" algn="l">
              <a:lnSpc>
                <a:spcPct val="115000"/>
              </a:lnSpc>
              <a:spcBef>
                <a:spcPts val="1300"/>
              </a:spcBef>
              <a:spcAft>
                <a:spcPts val="0"/>
              </a:spcAft>
              <a:buSzPts val="1500"/>
              <a:buFont typeface="Barlow"/>
              <a:buNone/>
            </a:pPr>
            <a:r>
              <a:rPr lang="en" sz="1500">
                <a:latin typeface="Barlow"/>
                <a:ea typeface="Barlow"/>
                <a:cs typeface="Barlow"/>
                <a:sym typeface="Barlow"/>
              </a:rPr>
              <a:t>7/14 - 6/14 = (7-6)/14 = 1/14</a:t>
            </a:r>
            <a:endParaRPr sz="1500">
              <a:latin typeface="Barlow"/>
              <a:ea typeface="Barlow"/>
              <a:cs typeface="Barlow"/>
              <a:sym typeface="Barlow"/>
            </a:endParaRPr>
          </a:p>
          <a:p>
            <a:pPr indent="0" lvl="0" marL="0" rtl="0" algn="l">
              <a:lnSpc>
                <a:spcPct val="115000"/>
              </a:lnSpc>
              <a:spcBef>
                <a:spcPts val="1300"/>
              </a:spcBef>
              <a:spcAft>
                <a:spcPts val="0"/>
              </a:spcAft>
              <a:buNone/>
            </a:pPr>
            <a:r>
              <a:rPr lang="en" sz="1500">
                <a:latin typeface="Barlow"/>
                <a:ea typeface="Barlow"/>
                <a:cs typeface="Barlow"/>
                <a:sym typeface="Barlow"/>
              </a:rPr>
              <a:t>Since 1/14 can not be reduced further, you have solved the problem…</a:t>
            </a:r>
            <a:endParaRPr sz="1500">
              <a:latin typeface="Barlow"/>
              <a:ea typeface="Barlow"/>
              <a:cs typeface="Barlow"/>
              <a:sym typeface="Barlow"/>
            </a:endParaRPr>
          </a:p>
          <a:p>
            <a:pPr indent="0" lvl="0" marL="0" rtl="0" algn="l">
              <a:spcBef>
                <a:spcPts val="1300"/>
              </a:spcBef>
              <a:spcAft>
                <a:spcPts val="0"/>
              </a:spcAft>
              <a:buNone/>
            </a:pPr>
            <a:r>
              <a:t/>
            </a:r>
            <a:endParaRPr sz="1600">
              <a:solidFill>
                <a:schemeClr val="dk2"/>
              </a:solidFill>
              <a:latin typeface="Barlow"/>
              <a:ea typeface="Barlow"/>
              <a:cs typeface="Barlow"/>
              <a:sym typeface="Barlow"/>
            </a:endParaRPr>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0" name="Shape 3040"/>
        <p:cNvGrpSpPr/>
        <p:nvPr/>
      </p:nvGrpSpPr>
      <p:grpSpPr>
        <a:xfrm>
          <a:off x="0" y="0"/>
          <a:ext cx="0" cy="0"/>
          <a:chOff x="0" y="0"/>
          <a:chExt cx="0" cy="0"/>
        </a:xfrm>
      </p:grpSpPr>
      <p:sp>
        <p:nvSpPr>
          <p:cNvPr id="3041" name="Google Shape;3041;p24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Unlike Denominators?</a:t>
            </a:r>
            <a:endParaRPr/>
          </a:p>
        </p:txBody>
      </p:sp>
      <p:pic>
        <p:nvPicPr>
          <p:cNvPr id="3042" name="Google Shape;3042;p242"/>
          <p:cNvPicPr preferRelativeResize="0"/>
          <p:nvPr/>
        </p:nvPicPr>
        <p:blipFill>
          <a:blip r:embed="rId3">
            <a:alphaModFix/>
          </a:blip>
          <a:stretch>
            <a:fillRect/>
          </a:stretch>
        </p:blipFill>
        <p:spPr>
          <a:xfrm>
            <a:off x="1489400" y="1937675"/>
            <a:ext cx="6516849" cy="1346000"/>
          </a:xfrm>
          <a:prstGeom prst="rect">
            <a:avLst/>
          </a:prstGeom>
          <a:noFill/>
          <a:ln>
            <a:noFill/>
          </a:ln>
        </p:spPr>
      </p:pic>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6" name="Shape 3046"/>
        <p:cNvGrpSpPr/>
        <p:nvPr/>
      </p:nvGrpSpPr>
      <p:grpSpPr>
        <a:xfrm>
          <a:off x="0" y="0"/>
          <a:ext cx="0" cy="0"/>
          <a:chOff x="0" y="0"/>
          <a:chExt cx="0" cy="0"/>
        </a:xfrm>
      </p:grpSpPr>
      <p:sp>
        <p:nvSpPr>
          <p:cNvPr id="3047" name="Google Shape;3047;p24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Review</a:t>
            </a:r>
            <a:endParaRPr/>
          </a:p>
        </p:txBody>
      </p:sp>
      <p:pic>
        <p:nvPicPr>
          <p:cNvPr id="3048" name="Google Shape;3048;p243"/>
          <p:cNvPicPr preferRelativeResize="0"/>
          <p:nvPr/>
        </p:nvPicPr>
        <p:blipFill>
          <a:blip r:embed="rId3">
            <a:alphaModFix/>
          </a:blip>
          <a:stretch>
            <a:fillRect/>
          </a:stretch>
        </p:blipFill>
        <p:spPr>
          <a:xfrm>
            <a:off x="2241450" y="860300"/>
            <a:ext cx="4969150" cy="3849675"/>
          </a:xfrm>
          <a:prstGeom prst="rect">
            <a:avLst/>
          </a:prstGeom>
          <a:noFill/>
          <a:ln>
            <a:noFill/>
          </a:ln>
        </p:spPr>
      </p:pic>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2" name="Shape 3052"/>
        <p:cNvGrpSpPr/>
        <p:nvPr/>
      </p:nvGrpSpPr>
      <p:grpSpPr>
        <a:xfrm>
          <a:off x="0" y="0"/>
          <a:ext cx="0" cy="0"/>
          <a:chOff x="0" y="0"/>
          <a:chExt cx="0" cy="0"/>
        </a:xfrm>
      </p:grpSpPr>
      <p:sp>
        <p:nvSpPr>
          <p:cNvPr id="3053" name="Google Shape;3053;p24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a:t>
            </a:r>
            <a:endParaRPr/>
          </a:p>
        </p:txBody>
      </p:sp>
      <p:pic>
        <p:nvPicPr>
          <p:cNvPr id="3054" name="Google Shape;3054;p244">
            <a:hlinkClick r:id="rId3"/>
          </p:cNvPr>
          <p:cNvPicPr preferRelativeResize="0"/>
          <p:nvPr/>
        </p:nvPicPr>
        <p:blipFill>
          <a:blip r:embed="rId4">
            <a:alphaModFix/>
          </a:blip>
          <a:stretch>
            <a:fillRect/>
          </a:stretch>
        </p:blipFill>
        <p:spPr>
          <a:xfrm>
            <a:off x="3589275" y="797338"/>
            <a:ext cx="3692547" cy="3548825"/>
          </a:xfrm>
          <a:prstGeom prst="rect">
            <a:avLst/>
          </a:prstGeom>
          <a:noFill/>
          <a:ln>
            <a:noFill/>
          </a:ln>
        </p:spPr>
      </p:pic>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8" name="Shape 3058"/>
        <p:cNvGrpSpPr/>
        <p:nvPr/>
      </p:nvGrpSpPr>
      <p:grpSpPr>
        <a:xfrm>
          <a:off x="0" y="0"/>
          <a:ext cx="0" cy="0"/>
          <a:chOff x="0" y="0"/>
          <a:chExt cx="0" cy="0"/>
        </a:xfrm>
      </p:grpSpPr>
      <p:sp>
        <p:nvSpPr>
          <p:cNvPr id="3059" name="Google Shape;3059;p245"/>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Multiplying Fractions</a:t>
            </a:r>
            <a:endParaRPr/>
          </a:p>
        </p:txBody>
      </p:sp>
      <p:sp>
        <p:nvSpPr>
          <p:cNvPr id="3060" name="Google Shape;3060;p245"/>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10</a:t>
            </a:r>
            <a:endParaRPr/>
          </a:p>
        </p:txBody>
      </p:sp>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4" name="Shape 3064"/>
        <p:cNvGrpSpPr/>
        <p:nvPr/>
      </p:nvGrpSpPr>
      <p:grpSpPr>
        <a:xfrm>
          <a:off x="0" y="0"/>
          <a:ext cx="0" cy="0"/>
          <a:chOff x="0" y="0"/>
          <a:chExt cx="0" cy="0"/>
        </a:xfrm>
      </p:grpSpPr>
      <p:sp>
        <p:nvSpPr>
          <p:cNvPr id="3065" name="Google Shape;3065;p24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Review: What is a Fraction?</a:t>
            </a:r>
            <a:endParaRPr/>
          </a:p>
        </p:txBody>
      </p:sp>
      <p:sp>
        <p:nvSpPr>
          <p:cNvPr id="3066" name="Google Shape;3066;p246"/>
          <p:cNvSpPr txBox="1"/>
          <p:nvPr>
            <p:ph idx="1" type="body"/>
          </p:nvPr>
        </p:nvSpPr>
        <p:spPr>
          <a:xfrm>
            <a:off x="720000" y="1449325"/>
            <a:ext cx="7704000" cy="335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Barlow"/>
                <a:ea typeface="Barlow"/>
                <a:cs typeface="Barlow"/>
                <a:sym typeface="Barlow"/>
              </a:rPr>
              <a:t>A fraction shows </a:t>
            </a:r>
            <a:r>
              <a:rPr b="1" lang="en" sz="1500">
                <a:solidFill>
                  <a:srgbClr val="000000"/>
                </a:solidFill>
                <a:latin typeface="Barlow"/>
                <a:ea typeface="Barlow"/>
                <a:cs typeface="Barlow"/>
                <a:sym typeface="Barlow"/>
              </a:rPr>
              <a:t>part of a whole</a:t>
            </a:r>
            <a:r>
              <a:rPr lang="en" sz="1500">
                <a:solidFill>
                  <a:srgbClr val="000000"/>
                </a:solidFill>
                <a:latin typeface="Barlow"/>
                <a:ea typeface="Barlow"/>
                <a:cs typeface="Barlow"/>
                <a:sym typeface="Barlow"/>
              </a:rPr>
              <a:t>.</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It has two parts:</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Arial"/>
              <a:buChar char="●"/>
            </a:pPr>
            <a:r>
              <a:rPr b="1" lang="en" sz="1500">
                <a:solidFill>
                  <a:srgbClr val="000000"/>
                </a:solidFill>
                <a:latin typeface="Barlow"/>
                <a:ea typeface="Barlow"/>
                <a:cs typeface="Barlow"/>
                <a:sym typeface="Barlow"/>
              </a:rPr>
              <a:t>Top number</a:t>
            </a:r>
            <a:r>
              <a:rPr lang="en" sz="1500">
                <a:solidFill>
                  <a:srgbClr val="000000"/>
                </a:solidFill>
                <a:latin typeface="Barlow"/>
                <a:ea typeface="Barlow"/>
                <a:cs typeface="Barlow"/>
                <a:sym typeface="Barlow"/>
              </a:rPr>
              <a:t> (numerator) → how many parts</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Arial"/>
              <a:buChar char="●"/>
            </a:pPr>
            <a:r>
              <a:rPr b="1" lang="en" sz="1500">
                <a:solidFill>
                  <a:srgbClr val="000000"/>
                </a:solidFill>
                <a:latin typeface="Barlow"/>
                <a:ea typeface="Barlow"/>
                <a:cs typeface="Barlow"/>
                <a:sym typeface="Barlow"/>
              </a:rPr>
              <a:t>Bottom number</a:t>
            </a:r>
            <a:r>
              <a:rPr lang="en" sz="1500">
                <a:solidFill>
                  <a:srgbClr val="000000"/>
                </a:solidFill>
                <a:latin typeface="Barlow"/>
                <a:ea typeface="Barlow"/>
                <a:cs typeface="Barlow"/>
                <a:sym typeface="Barlow"/>
              </a:rPr>
              <a:t> (denominator) → total parts</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Example:</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2 out of 4 = </a:t>
            </a:r>
            <a:r>
              <a:rPr b="1" lang="en" sz="1500">
                <a:solidFill>
                  <a:srgbClr val="000000"/>
                </a:solidFill>
                <a:latin typeface="Barlow"/>
                <a:ea typeface="Barlow"/>
                <a:cs typeface="Barlow"/>
                <a:sym typeface="Barlow"/>
              </a:rPr>
              <a:t>2/4</a:t>
            </a:r>
            <a:endParaRPr sz="1500"/>
          </a:p>
        </p:txBody>
      </p:sp>
    </p:spTree>
  </p:cSld>
  <p:clrMapOvr>
    <a:masterClrMapping/>
  </p:clrMapOvr>
</p:sld>
</file>

<file path=ppt/slides/slide2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0" name="Shape 3070"/>
        <p:cNvGrpSpPr/>
        <p:nvPr/>
      </p:nvGrpSpPr>
      <p:grpSpPr>
        <a:xfrm>
          <a:off x="0" y="0"/>
          <a:ext cx="0" cy="0"/>
          <a:chOff x="0" y="0"/>
          <a:chExt cx="0" cy="0"/>
        </a:xfrm>
      </p:grpSpPr>
      <p:sp>
        <p:nvSpPr>
          <p:cNvPr id="3071" name="Google Shape;3071;p24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Review: What does it mean to multiply?</a:t>
            </a:r>
            <a:endParaRPr/>
          </a:p>
        </p:txBody>
      </p:sp>
      <p:sp>
        <p:nvSpPr>
          <p:cNvPr id="3072" name="Google Shape;3072;p247"/>
          <p:cNvSpPr txBox="1"/>
          <p:nvPr>
            <p:ph idx="1" type="body"/>
          </p:nvPr>
        </p:nvSpPr>
        <p:spPr>
          <a:xfrm>
            <a:off x="720000" y="1449325"/>
            <a:ext cx="35100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Barlow"/>
                <a:ea typeface="Barlow"/>
                <a:cs typeface="Barlow"/>
                <a:sym typeface="Barlow"/>
              </a:rPr>
              <a:t>Multiply = </a:t>
            </a:r>
            <a:r>
              <a:rPr b="1" lang="en" sz="1500">
                <a:solidFill>
                  <a:srgbClr val="000000"/>
                </a:solidFill>
                <a:latin typeface="Barlow"/>
                <a:ea typeface="Barlow"/>
                <a:cs typeface="Barlow"/>
                <a:sym typeface="Barlow"/>
              </a:rPr>
              <a:t>groups of</a:t>
            </a:r>
            <a:br>
              <a:rPr b="1" lang="en" sz="1500">
                <a:solidFill>
                  <a:srgbClr val="000000"/>
                </a:solidFill>
                <a:latin typeface="Barlow"/>
                <a:ea typeface="Barlow"/>
                <a:cs typeface="Barlow"/>
                <a:sym typeface="Barlow"/>
              </a:rPr>
            </a:br>
            <a:endParaRPr b="1"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Just like 2 x 5 means 2 groups of 5…</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Fractions work the same way, just with </a:t>
            </a:r>
            <a:r>
              <a:rPr b="1" lang="en" sz="1500">
                <a:solidFill>
                  <a:srgbClr val="000000"/>
                </a:solidFill>
                <a:latin typeface="Barlow"/>
                <a:ea typeface="Barlow"/>
                <a:cs typeface="Barlow"/>
                <a:sym typeface="Barlow"/>
              </a:rPr>
              <a:t>parts</a:t>
            </a:r>
            <a:r>
              <a:rPr lang="en" sz="1500">
                <a:solidFill>
                  <a:srgbClr val="000000"/>
                </a:solidFill>
                <a:latin typeface="Barlow"/>
                <a:ea typeface="Barlow"/>
                <a:cs typeface="Barlow"/>
                <a:sym typeface="Barlow"/>
              </a:rPr>
              <a:t> instead of whole numbers.</a:t>
            </a:r>
            <a:endParaRPr sz="1500"/>
          </a:p>
        </p:txBody>
      </p:sp>
      <p:pic>
        <p:nvPicPr>
          <p:cNvPr id="3073" name="Google Shape;3073;p247"/>
          <p:cNvPicPr preferRelativeResize="0"/>
          <p:nvPr/>
        </p:nvPicPr>
        <p:blipFill>
          <a:blip r:embed="rId3">
            <a:alphaModFix/>
          </a:blip>
          <a:stretch>
            <a:fillRect/>
          </a:stretch>
        </p:blipFill>
        <p:spPr>
          <a:xfrm>
            <a:off x="4344175" y="1449325"/>
            <a:ext cx="3895875" cy="2921900"/>
          </a:xfrm>
          <a:prstGeom prst="rect">
            <a:avLst/>
          </a:prstGeom>
          <a:noFill/>
          <a:ln>
            <a:noFill/>
          </a:ln>
        </p:spPr>
      </p:pic>
    </p:spTree>
  </p:cSld>
  <p:clrMapOvr>
    <a:masterClrMapping/>
  </p:clrMapOvr>
</p:sld>
</file>

<file path=ppt/slides/slide2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7" name="Shape 3077"/>
        <p:cNvGrpSpPr/>
        <p:nvPr/>
      </p:nvGrpSpPr>
      <p:grpSpPr>
        <a:xfrm>
          <a:off x="0" y="0"/>
          <a:ext cx="0" cy="0"/>
          <a:chOff x="0" y="0"/>
          <a:chExt cx="0" cy="0"/>
        </a:xfrm>
      </p:grpSpPr>
      <p:sp>
        <p:nvSpPr>
          <p:cNvPr id="3078" name="Google Shape;3078;p24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Rule for Multiplying Fractions</a:t>
            </a:r>
            <a:endParaRPr/>
          </a:p>
        </p:txBody>
      </p:sp>
      <p:sp>
        <p:nvSpPr>
          <p:cNvPr id="3079" name="Google Shape;3079;p248"/>
          <p:cNvSpPr txBox="1"/>
          <p:nvPr>
            <p:ph idx="1" type="body"/>
          </p:nvPr>
        </p:nvSpPr>
        <p:spPr>
          <a:xfrm>
            <a:off x="720000" y="1449325"/>
            <a:ext cx="7704000" cy="33936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Here's the rule:</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Multiply the </a:t>
            </a:r>
            <a:r>
              <a:rPr b="1" lang="en" sz="1500">
                <a:solidFill>
                  <a:srgbClr val="000000"/>
                </a:solidFill>
                <a:latin typeface="Barlow"/>
                <a:ea typeface="Barlow"/>
                <a:cs typeface="Barlow"/>
                <a:sym typeface="Barlow"/>
              </a:rPr>
              <a:t>top numbers</a:t>
            </a:r>
            <a:r>
              <a:rPr lang="en" sz="1500">
                <a:solidFill>
                  <a:srgbClr val="000000"/>
                </a:solidFill>
                <a:latin typeface="Barlow"/>
                <a:ea typeface="Barlow"/>
                <a:cs typeface="Barlow"/>
                <a:sym typeface="Barlow"/>
              </a:rPr>
              <a:t> (numerators)</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Multiply the </a:t>
            </a:r>
            <a:r>
              <a:rPr b="1" lang="en" sz="1500">
                <a:solidFill>
                  <a:srgbClr val="000000"/>
                </a:solidFill>
                <a:latin typeface="Barlow"/>
                <a:ea typeface="Barlow"/>
                <a:cs typeface="Barlow"/>
                <a:sym typeface="Barlow"/>
              </a:rPr>
              <a:t>bottom numbers</a:t>
            </a:r>
            <a:r>
              <a:rPr lang="en" sz="1500">
                <a:solidFill>
                  <a:srgbClr val="000000"/>
                </a:solidFill>
                <a:latin typeface="Barlow"/>
                <a:ea typeface="Barlow"/>
                <a:cs typeface="Barlow"/>
                <a:sym typeface="Barlow"/>
              </a:rPr>
              <a:t> (denominators)</a:t>
            </a: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b="1" lang="en" sz="1500">
                <a:solidFill>
                  <a:srgbClr val="000000"/>
                </a:solidFill>
                <a:latin typeface="Barlow"/>
                <a:ea typeface="Barlow"/>
                <a:cs typeface="Barlow"/>
                <a:sym typeface="Barlow"/>
              </a:rPr>
              <a:t>Example:</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a:t>
            </a:r>
            <a:r>
              <a:rPr b="1" lang="en" sz="1500">
                <a:solidFill>
                  <a:srgbClr val="000000"/>
                </a:solidFill>
                <a:latin typeface="Barlow"/>
                <a:ea typeface="Barlow"/>
                <a:cs typeface="Barlow"/>
                <a:sym typeface="Barlow"/>
              </a:rPr>
              <a:t>2/3 × 3/4 = ?</a:t>
            </a:r>
            <a:endParaRPr b="1"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Top: 2 × 3 = 6</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Barlow"/>
                <a:ea typeface="Barlow"/>
                <a:cs typeface="Barlow"/>
                <a:sym typeface="Barlow"/>
              </a:rPr>
              <a:t>Bottom: 3 × 4 = 12</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Answer: </a:t>
            </a:r>
            <a:r>
              <a:rPr b="1" lang="en" sz="1500">
                <a:solidFill>
                  <a:srgbClr val="000000"/>
                </a:solidFill>
                <a:latin typeface="Barlow"/>
                <a:ea typeface="Barlow"/>
                <a:cs typeface="Barlow"/>
                <a:sym typeface="Barlow"/>
              </a:rPr>
              <a:t>6/12</a:t>
            </a:r>
            <a:r>
              <a:rPr lang="en" sz="1500">
                <a:solidFill>
                  <a:srgbClr val="000000"/>
                </a:solidFill>
                <a:latin typeface="Barlow"/>
                <a:ea typeface="Barlow"/>
                <a:cs typeface="Barlow"/>
                <a:sym typeface="Barlow"/>
              </a:rPr>
              <a:t> (we’ll simplify next!)</a:t>
            </a:r>
            <a:endParaRPr sz="1500"/>
          </a:p>
        </p:txBody>
      </p:sp>
    </p:spTree>
  </p:cSld>
  <p:clrMapOvr>
    <a:masterClrMapping/>
  </p:clrMapOvr>
</p:sld>
</file>

<file path=ppt/slides/slide2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3" name="Shape 3083"/>
        <p:cNvGrpSpPr/>
        <p:nvPr/>
      </p:nvGrpSpPr>
      <p:grpSpPr>
        <a:xfrm>
          <a:off x="0" y="0"/>
          <a:ext cx="0" cy="0"/>
          <a:chOff x="0" y="0"/>
          <a:chExt cx="0" cy="0"/>
        </a:xfrm>
      </p:grpSpPr>
      <p:sp>
        <p:nvSpPr>
          <p:cNvPr id="3084" name="Google Shape;3084;p24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Look at an Example</a:t>
            </a:r>
            <a:endParaRPr/>
          </a:p>
        </p:txBody>
      </p:sp>
      <p:sp>
        <p:nvSpPr>
          <p:cNvPr id="3085" name="Google Shape;3085;p249"/>
          <p:cNvSpPr txBox="1"/>
          <p:nvPr>
            <p:ph idx="1" type="body"/>
          </p:nvPr>
        </p:nvSpPr>
        <p:spPr>
          <a:xfrm>
            <a:off x="811400" y="1566750"/>
            <a:ext cx="2417700" cy="305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To begin multiplying fractions, you only need to multiply like </a:t>
            </a:r>
            <a:r>
              <a:rPr b="1" lang="en" sz="1500">
                <a:latin typeface="Barlow"/>
                <a:ea typeface="Barlow"/>
                <a:cs typeface="Barlow"/>
                <a:sym typeface="Barlow"/>
              </a:rPr>
              <a:t>terms. </a:t>
            </a:r>
            <a:endParaRPr b="1" sz="1500">
              <a:latin typeface="Barlow"/>
              <a:ea typeface="Barlow"/>
              <a:cs typeface="Barlow"/>
              <a:sym typeface="Barlow"/>
            </a:endParaRPr>
          </a:p>
          <a:p>
            <a:pPr indent="0" lvl="0" marL="0" rtl="0" algn="l">
              <a:spcBef>
                <a:spcPts val="0"/>
              </a:spcBef>
              <a:spcAft>
                <a:spcPts val="0"/>
              </a:spcAft>
              <a:buNone/>
            </a:pPr>
            <a:r>
              <a:t/>
            </a:r>
            <a:endParaRPr b="1" sz="1500">
              <a:latin typeface="Barlow"/>
              <a:ea typeface="Barlow"/>
              <a:cs typeface="Barlow"/>
              <a:sym typeface="Barlow"/>
            </a:endParaRPr>
          </a:p>
          <a:p>
            <a:pPr indent="0" lvl="0" marL="0" rtl="0" algn="l">
              <a:spcBef>
                <a:spcPts val="0"/>
              </a:spcBef>
              <a:spcAft>
                <a:spcPts val="0"/>
              </a:spcAft>
              <a:buNone/>
            </a:pPr>
            <a:r>
              <a:rPr lang="en" sz="1500"/>
              <a:t>What this means is you multiply both numerators together first. Then you multiply the denominators.</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You don’t need to have the same denominator in order to multiply.</a:t>
            </a:r>
            <a:endParaRPr sz="1500"/>
          </a:p>
        </p:txBody>
      </p:sp>
      <p:pic>
        <p:nvPicPr>
          <p:cNvPr id="3086" name="Google Shape;3086;p249"/>
          <p:cNvPicPr preferRelativeResize="0"/>
          <p:nvPr/>
        </p:nvPicPr>
        <p:blipFill rotWithShape="1">
          <a:blip r:embed="rId3">
            <a:alphaModFix/>
          </a:blip>
          <a:srcRect b="16135" l="0" r="0" t="0"/>
          <a:stretch/>
        </p:blipFill>
        <p:spPr>
          <a:xfrm>
            <a:off x="3229100" y="1449325"/>
            <a:ext cx="5385024" cy="2540299"/>
          </a:xfrm>
          <a:prstGeom prst="rect">
            <a:avLst/>
          </a:prstGeom>
          <a:noFill/>
          <a:ln>
            <a:noFill/>
          </a:ln>
        </p:spPr>
      </p:pic>
    </p:spTree>
  </p:cSld>
  <p:clrMapOvr>
    <a:masterClrMapping/>
  </p:clrMapOvr>
</p:sld>
</file>

<file path=ppt/slides/slide2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0" name="Shape 3090"/>
        <p:cNvGrpSpPr/>
        <p:nvPr/>
      </p:nvGrpSpPr>
      <p:grpSpPr>
        <a:xfrm>
          <a:off x="0" y="0"/>
          <a:ext cx="0" cy="0"/>
          <a:chOff x="0" y="0"/>
          <a:chExt cx="0" cy="0"/>
        </a:xfrm>
      </p:grpSpPr>
      <p:sp>
        <p:nvSpPr>
          <p:cNvPr id="3091" name="Google Shape;3091;p25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Try Another One</a:t>
            </a:r>
            <a:endParaRPr/>
          </a:p>
        </p:txBody>
      </p:sp>
      <p:sp>
        <p:nvSpPr>
          <p:cNvPr id="3092" name="Google Shape;3092;p250"/>
          <p:cNvSpPr txBox="1"/>
          <p:nvPr>
            <p:ph idx="1" type="body"/>
          </p:nvPr>
        </p:nvSpPr>
        <p:spPr>
          <a:xfrm>
            <a:off x="720000" y="1449325"/>
            <a:ext cx="2828700" cy="219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When we multiply, we are combining both fractions and then taking part of a part.</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 overlap is the part we are taking out from the combination of both fractions.</a:t>
            </a:r>
            <a:endParaRPr sz="1500"/>
          </a:p>
        </p:txBody>
      </p:sp>
      <p:pic>
        <p:nvPicPr>
          <p:cNvPr id="3093" name="Google Shape;3093;p250"/>
          <p:cNvPicPr preferRelativeResize="0"/>
          <p:nvPr/>
        </p:nvPicPr>
        <p:blipFill>
          <a:blip r:embed="rId3">
            <a:alphaModFix/>
          </a:blip>
          <a:stretch>
            <a:fillRect/>
          </a:stretch>
        </p:blipFill>
        <p:spPr>
          <a:xfrm>
            <a:off x="4815099" y="1531300"/>
            <a:ext cx="3776974" cy="3166225"/>
          </a:xfrm>
          <a:prstGeom prst="rect">
            <a:avLst/>
          </a:prstGeom>
          <a:noFill/>
          <a:ln>
            <a:noFill/>
          </a:ln>
        </p:spPr>
      </p:pic>
    </p:spTree>
  </p:cSld>
  <p:clrMapOvr>
    <a:masterClrMapping/>
  </p:clrMapOvr>
</p:sld>
</file>

<file path=ppt/slides/slide2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7" name="Shape 3097"/>
        <p:cNvGrpSpPr/>
        <p:nvPr/>
      </p:nvGrpSpPr>
      <p:grpSpPr>
        <a:xfrm>
          <a:off x="0" y="0"/>
          <a:ext cx="0" cy="0"/>
          <a:chOff x="0" y="0"/>
          <a:chExt cx="0" cy="0"/>
        </a:xfrm>
      </p:grpSpPr>
      <p:sp>
        <p:nvSpPr>
          <p:cNvPr id="3098" name="Google Shape;3098;p25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But if we have a whole fraction?</a:t>
            </a:r>
            <a:endParaRPr/>
          </a:p>
        </p:txBody>
      </p:sp>
      <p:sp>
        <p:nvSpPr>
          <p:cNvPr id="3099" name="Google Shape;3099;p251"/>
          <p:cNvSpPr txBox="1"/>
          <p:nvPr>
            <p:ph idx="1" type="body"/>
          </p:nvPr>
        </p:nvSpPr>
        <p:spPr>
          <a:xfrm>
            <a:off x="720000" y="1449325"/>
            <a:ext cx="24414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Can we still multiply this?</a:t>
            </a:r>
            <a:endParaRPr sz="1500"/>
          </a:p>
          <a:p>
            <a:pPr indent="0" lvl="0" marL="0" rtl="0" algn="l">
              <a:spcBef>
                <a:spcPts val="0"/>
              </a:spcBef>
              <a:spcAft>
                <a:spcPts val="0"/>
              </a:spcAft>
              <a:buNone/>
            </a:pPr>
            <a:r>
              <a:t/>
            </a:r>
            <a:endParaRPr sz="1500"/>
          </a:p>
        </p:txBody>
      </p:sp>
      <p:pic>
        <p:nvPicPr>
          <p:cNvPr id="3100" name="Google Shape;3100;p251"/>
          <p:cNvPicPr preferRelativeResize="0"/>
          <p:nvPr/>
        </p:nvPicPr>
        <p:blipFill>
          <a:blip r:embed="rId3">
            <a:alphaModFix/>
          </a:blip>
          <a:stretch>
            <a:fillRect/>
          </a:stretch>
        </p:blipFill>
        <p:spPr>
          <a:xfrm>
            <a:off x="3935250" y="1652200"/>
            <a:ext cx="4061950" cy="1839100"/>
          </a:xfrm>
          <a:prstGeom prst="rect">
            <a:avLst/>
          </a:prstGeom>
          <a:noFill/>
          <a:ln>
            <a:noFill/>
          </a:ln>
        </p:spPr>
      </p:pic>
    </p:spTree>
  </p:cSld>
  <p:clrMapOvr>
    <a:masterClrMapping/>
  </p:clrMapOvr>
</p:sld>
</file>

<file path=ppt/slides/slide2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4" name="Shape 3104"/>
        <p:cNvGrpSpPr/>
        <p:nvPr/>
      </p:nvGrpSpPr>
      <p:grpSpPr>
        <a:xfrm>
          <a:off x="0" y="0"/>
          <a:ext cx="0" cy="0"/>
          <a:chOff x="0" y="0"/>
          <a:chExt cx="0" cy="0"/>
        </a:xfrm>
      </p:grpSpPr>
      <p:sp>
        <p:nvSpPr>
          <p:cNvPr id="3105" name="Google Shape;3105;p25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But if we have a whole fraction?</a:t>
            </a:r>
            <a:endParaRPr/>
          </a:p>
        </p:txBody>
      </p:sp>
      <p:sp>
        <p:nvSpPr>
          <p:cNvPr id="3106" name="Google Shape;3106;p252"/>
          <p:cNvSpPr txBox="1"/>
          <p:nvPr>
            <p:ph idx="1" type="body"/>
          </p:nvPr>
        </p:nvSpPr>
        <p:spPr>
          <a:xfrm>
            <a:off x="720000" y="1449325"/>
            <a:ext cx="2441400" cy="241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Yes!</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First, let’s convert the </a:t>
            </a:r>
            <a:r>
              <a:rPr b="1" lang="en" sz="1500">
                <a:latin typeface="Barlow"/>
                <a:ea typeface="Barlow"/>
                <a:cs typeface="Barlow"/>
                <a:sym typeface="Barlow"/>
              </a:rPr>
              <a:t>whole number </a:t>
            </a:r>
            <a:r>
              <a:rPr lang="en" sz="1500"/>
              <a:t>into a fraction.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pic>
        <p:nvPicPr>
          <p:cNvPr id="3107" name="Google Shape;3107;p252"/>
          <p:cNvPicPr preferRelativeResize="0"/>
          <p:nvPr/>
        </p:nvPicPr>
        <p:blipFill>
          <a:blip r:embed="rId3">
            <a:alphaModFix/>
          </a:blip>
          <a:stretch>
            <a:fillRect/>
          </a:stretch>
        </p:blipFill>
        <p:spPr>
          <a:xfrm>
            <a:off x="3935250" y="1652200"/>
            <a:ext cx="4061950" cy="1839100"/>
          </a:xfrm>
          <a:prstGeom prst="rect">
            <a:avLst/>
          </a:prstGeom>
          <a:noFill/>
          <a:ln>
            <a:noFill/>
          </a:ln>
        </p:spPr>
      </p:pic>
    </p:spTree>
  </p:cSld>
  <p:clrMapOvr>
    <a:masterClrMapping/>
  </p:clrMapOvr>
</p:sld>
</file>

<file path=ppt/slides/slide2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1" name="Shape 3111"/>
        <p:cNvGrpSpPr/>
        <p:nvPr/>
      </p:nvGrpSpPr>
      <p:grpSpPr>
        <a:xfrm>
          <a:off x="0" y="0"/>
          <a:ext cx="0" cy="0"/>
          <a:chOff x="0" y="0"/>
          <a:chExt cx="0" cy="0"/>
        </a:xfrm>
      </p:grpSpPr>
      <p:sp>
        <p:nvSpPr>
          <p:cNvPr id="3112" name="Google Shape;3112;p25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But if we have a whole fraction?</a:t>
            </a:r>
            <a:endParaRPr/>
          </a:p>
        </p:txBody>
      </p:sp>
      <p:sp>
        <p:nvSpPr>
          <p:cNvPr id="3113" name="Google Shape;3113;p253"/>
          <p:cNvSpPr txBox="1"/>
          <p:nvPr>
            <p:ph idx="1" type="body"/>
          </p:nvPr>
        </p:nvSpPr>
        <p:spPr>
          <a:xfrm>
            <a:off x="720000" y="1449325"/>
            <a:ext cx="2441400" cy="241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Since </a:t>
            </a:r>
            <a:r>
              <a:rPr b="1" lang="en" sz="1500">
                <a:latin typeface="Barlow"/>
                <a:ea typeface="Barlow"/>
                <a:cs typeface="Barlow"/>
                <a:sym typeface="Barlow"/>
              </a:rPr>
              <a:t>3 </a:t>
            </a:r>
            <a:r>
              <a:rPr lang="en" sz="1500"/>
              <a:t>is not broken into any parts, we add a </a:t>
            </a:r>
            <a:r>
              <a:rPr b="1" lang="en" sz="1500">
                <a:latin typeface="Barlow"/>
                <a:ea typeface="Barlow"/>
                <a:cs typeface="Barlow"/>
                <a:sym typeface="Barlow"/>
              </a:rPr>
              <a:t>1 </a:t>
            </a:r>
            <a:r>
              <a:rPr lang="en" sz="1500"/>
              <a:t>as the denominator.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This means that we have 3 whole numbers.</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pic>
        <p:nvPicPr>
          <p:cNvPr id="3114" name="Google Shape;3114;p253"/>
          <p:cNvPicPr preferRelativeResize="0"/>
          <p:nvPr/>
        </p:nvPicPr>
        <p:blipFill>
          <a:blip r:embed="rId3">
            <a:alphaModFix/>
          </a:blip>
          <a:stretch>
            <a:fillRect/>
          </a:stretch>
        </p:blipFill>
        <p:spPr>
          <a:xfrm>
            <a:off x="3935250" y="1652200"/>
            <a:ext cx="4061950" cy="1839100"/>
          </a:xfrm>
          <a:prstGeom prst="rect">
            <a:avLst/>
          </a:prstGeom>
          <a:noFill/>
          <a:ln>
            <a:noFill/>
          </a:ln>
        </p:spPr>
      </p:pic>
      <p:cxnSp>
        <p:nvCxnSpPr>
          <p:cNvPr id="3115" name="Google Shape;3115;p253"/>
          <p:cNvCxnSpPr/>
          <p:nvPr/>
        </p:nvCxnSpPr>
        <p:spPr>
          <a:xfrm>
            <a:off x="5625675" y="3279925"/>
            <a:ext cx="941100" cy="1200"/>
          </a:xfrm>
          <a:prstGeom prst="straightConnector1">
            <a:avLst/>
          </a:prstGeom>
          <a:noFill/>
          <a:ln cap="flat" cmpd="sng" w="9525">
            <a:solidFill>
              <a:schemeClr val="dk2"/>
            </a:solidFill>
            <a:prstDash val="solid"/>
            <a:round/>
            <a:headEnd len="med" w="med" type="none"/>
            <a:tailEnd len="med" w="med" type="none"/>
          </a:ln>
        </p:spPr>
      </p:cxnSp>
      <p:sp>
        <p:nvSpPr>
          <p:cNvPr id="3116" name="Google Shape;3116;p253"/>
          <p:cNvSpPr txBox="1"/>
          <p:nvPr/>
        </p:nvSpPr>
        <p:spPr>
          <a:xfrm>
            <a:off x="5896575" y="3398475"/>
            <a:ext cx="399300" cy="7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rgbClr val="FF00FF"/>
                </a:solidFill>
                <a:latin typeface="Barlow"/>
                <a:ea typeface="Barlow"/>
                <a:cs typeface="Barlow"/>
                <a:sym typeface="Barlow"/>
              </a:rPr>
              <a:t>1</a:t>
            </a:r>
            <a:endParaRPr sz="3400">
              <a:solidFill>
                <a:srgbClr val="FF00FF"/>
              </a:solidFill>
              <a:latin typeface="Barlow"/>
              <a:ea typeface="Barlow"/>
              <a:cs typeface="Barlow"/>
              <a:sym typeface="Barlow"/>
            </a:endParaRPr>
          </a:p>
        </p:txBody>
      </p:sp>
    </p:spTree>
  </p:cSld>
  <p:clrMapOvr>
    <a:masterClrMapping/>
  </p:clrMapOvr>
</p:sld>
</file>

<file path=ppt/slides/slide2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0" name="Shape 3120"/>
        <p:cNvGrpSpPr/>
        <p:nvPr/>
      </p:nvGrpSpPr>
      <p:grpSpPr>
        <a:xfrm>
          <a:off x="0" y="0"/>
          <a:ext cx="0" cy="0"/>
          <a:chOff x="0" y="0"/>
          <a:chExt cx="0" cy="0"/>
        </a:xfrm>
      </p:grpSpPr>
      <p:sp>
        <p:nvSpPr>
          <p:cNvPr id="3121" name="Google Shape;3121;p25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But if we have a whole fraction?</a:t>
            </a:r>
            <a:endParaRPr/>
          </a:p>
        </p:txBody>
      </p:sp>
      <p:sp>
        <p:nvSpPr>
          <p:cNvPr id="3122" name="Google Shape;3122;p254"/>
          <p:cNvSpPr txBox="1"/>
          <p:nvPr>
            <p:ph idx="1" type="body"/>
          </p:nvPr>
        </p:nvSpPr>
        <p:spPr>
          <a:xfrm>
            <a:off x="720000" y="1449325"/>
            <a:ext cx="2676000" cy="317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Now that we have 2 fractions, let’s multiply straight across.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2 x 3 = 6</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7 x 1 = 7</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Our fraction is 6/7.</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t/>
            </a:r>
            <a:endParaRPr sz="1900"/>
          </a:p>
        </p:txBody>
      </p:sp>
      <p:pic>
        <p:nvPicPr>
          <p:cNvPr id="3123" name="Google Shape;3123;p254"/>
          <p:cNvPicPr preferRelativeResize="0"/>
          <p:nvPr/>
        </p:nvPicPr>
        <p:blipFill>
          <a:blip r:embed="rId3">
            <a:alphaModFix/>
          </a:blip>
          <a:stretch>
            <a:fillRect/>
          </a:stretch>
        </p:blipFill>
        <p:spPr>
          <a:xfrm>
            <a:off x="3935250" y="1652200"/>
            <a:ext cx="4061950" cy="1839100"/>
          </a:xfrm>
          <a:prstGeom prst="rect">
            <a:avLst/>
          </a:prstGeom>
          <a:noFill/>
          <a:ln>
            <a:noFill/>
          </a:ln>
        </p:spPr>
      </p:pic>
      <p:cxnSp>
        <p:nvCxnSpPr>
          <p:cNvPr id="3124" name="Google Shape;3124;p254"/>
          <p:cNvCxnSpPr/>
          <p:nvPr/>
        </p:nvCxnSpPr>
        <p:spPr>
          <a:xfrm>
            <a:off x="5625675" y="3279925"/>
            <a:ext cx="941100" cy="1200"/>
          </a:xfrm>
          <a:prstGeom prst="straightConnector1">
            <a:avLst/>
          </a:prstGeom>
          <a:noFill/>
          <a:ln cap="flat" cmpd="sng" w="9525">
            <a:solidFill>
              <a:schemeClr val="dk2"/>
            </a:solidFill>
            <a:prstDash val="solid"/>
            <a:round/>
            <a:headEnd len="med" w="med" type="none"/>
            <a:tailEnd len="med" w="med" type="none"/>
          </a:ln>
        </p:spPr>
      </p:cxnSp>
      <p:sp>
        <p:nvSpPr>
          <p:cNvPr id="3125" name="Google Shape;3125;p254"/>
          <p:cNvSpPr txBox="1"/>
          <p:nvPr/>
        </p:nvSpPr>
        <p:spPr>
          <a:xfrm>
            <a:off x="5896575" y="3398475"/>
            <a:ext cx="399300" cy="7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rgbClr val="FF00FF"/>
                </a:solidFill>
                <a:latin typeface="Barlow"/>
                <a:ea typeface="Barlow"/>
                <a:cs typeface="Barlow"/>
                <a:sym typeface="Barlow"/>
              </a:rPr>
              <a:t>1</a:t>
            </a:r>
            <a:endParaRPr sz="3400">
              <a:solidFill>
                <a:srgbClr val="FF00FF"/>
              </a:solidFill>
              <a:latin typeface="Barlow"/>
              <a:ea typeface="Barlow"/>
              <a:cs typeface="Barlow"/>
              <a:sym typeface="Barlow"/>
            </a:endParaRPr>
          </a:p>
        </p:txBody>
      </p:sp>
    </p:spTree>
  </p:cSld>
  <p:clrMapOvr>
    <a:masterClrMapping/>
  </p:clrMapOvr>
</p:sld>
</file>

<file path=ppt/slides/slide2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9" name="Shape 3129"/>
        <p:cNvGrpSpPr/>
        <p:nvPr/>
      </p:nvGrpSpPr>
      <p:grpSpPr>
        <a:xfrm>
          <a:off x="0" y="0"/>
          <a:ext cx="0" cy="0"/>
          <a:chOff x="0" y="0"/>
          <a:chExt cx="0" cy="0"/>
        </a:xfrm>
      </p:grpSpPr>
      <p:sp>
        <p:nvSpPr>
          <p:cNvPr id="3130" name="Google Shape;3130;p25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Practice Together</a:t>
            </a:r>
            <a:endParaRPr/>
          </a:p>
        </p:txBody>
      </p:sp>
      <p:sp>
        <p:nvSpPr>
          <p:cNvPr id="3131" name="Google Shape;3131;p255"/>
          <p:cNvSpPr txBox="1"/>
          <p:nvPr>
            <p:ph idx="1" type="body"/>
          </p:nvPr>
        </p:nvSpPr>
        <p:spPr>
          <a:xfrm>
            <a:off x="720000" y="1449325"/>
            <a:ext cx="7704000" cy="29121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a:pPr>
            <a:r>
              <a:rPr lang="en" sz="2200"/>
              <a:t>2/5 × 3/4 = ?</a:t>
            </a:r>
            <a:br>
              <a:rPr lang="en" sz="2200"/>
            </a:br>
            <a:endParaRPr sz="2200"/>
          </a:p>
          <a:p>
            <a:pPr indent="-368300" lvl="0" marL="457200" rtl="0" algn="l">
              <a:spcBef>
                <a:spcPts val="0"/>
              </a:spcBef>
              <a:spcAft>
                <a:spcPts val="0"/>
              </a:spcAft>
              <a:buSzPts val="2200"/>
              <a:buAutoNum type="arabicPeriod"/>
            </a:pPr>
            <a:r>
              <a:rPr lang="en" sz="2200"/>
              <a:t>5/6 × 2/3 = ?</a:t>
            </a:r>
            <a:br>
              <a:rPr lang="en" sz="2200"/>
            </a:br>
            <a:endParaRPr sz="2200"/>
          </a:p>
          <a:p>
            <a:pPr indent="-368300" lvl="0" marL="457200" rtl="0" algn="l">
              <a:spcBef>
                <a:spcPts val="0"/>
              </a:spcBef>
              <a:spcAft>
                <a:spcPts val="0"/>
              </a:spcAft>
              <a:buSzPts val="2200"/>
              <a:buAutoNum type="arabicPeriod"/>
            </a:pPr>
            <a:r>
              <a:rPr lang="en" sz="2200"/>
              <a:t>3 × 2/7 = ?</a:t>
            </a:r>
            <a:br>
              <a:rPr lang="en" sz="2200"/>
            </a:br>
            <a:endParaRPr sz="2200"/>
          </a:p>
          <a:p>
            <a:pPr indent="-368300" lvl="0" marL="457200" rtl="0" algn="l">
              <a:spcBef>
                <a:spcPts val="0"/>
              </a:spcBef>
              <a:spcAft>
                <a:spcPts val="0"/>
              </a:spcAft>
              <a:buSzPts val="2200"/>
              <a:buAutoNum type="arabicPeriod"/>
            </a:pPr>
            <a:r>
              <a:rPr lang="en" sz="2200"/>
              <a:t>4/9 × 1/2 = ?</a:t>
            </a:r>
            <a:endParaRPr sz="2200"/>
          </a:p>
        </p:txBody>
      </p:sp>
    </p:spTree>
  </p:cSld>
  <p:clrMapOvr>
    <a:masterClrMapping/>
  </p:clrMapOvr>
</p:sld>
</file>

<file path=ppt/slides/slide2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5" name="Shape 3135"/>
        <p:cNvGrpSpPr/>
        <p:nvPr/>
      </p:nvGrpSpPr>
      <p:grpSpPr>
        <a:xfrm>
          <a:off x="0" y="0"/>
          <a:ext cx="0" cy="0"/>
          <a:chOff x="0" y="0"/>
          <a:chExt cx="0" cy="0"/>
        </a:xfrm>
      </p:grpSpPr>
      <p:sp>
        <p:nvSpPr>
          <p:cNvPr id="3136" name="Google Shape;3136;p25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Practice Together</a:t>
            </a:r>
            <a:endParaRPr/>
          </a:p>
        </p:txBody>
      </p:sp>
      <p:sp>
        <p:nvSpPr>
          <p:cNvPr id="3137" name="Google Shape;3137;p256"/>
          <p:cNvSpPr txBox="1"/>
          <p:nvPr>
            <p:ph idx="1" type="body"/>
          </p:nvPr>
        </p:nvSpPr>
        <p:spPr>
          <a:xfrm>
            <a:off x="720000" y="1449325"/>
            <a:ext cx="7704000" cy="29121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a:pPr>
            <a:r>
              <a:rPr lang="en" sz="2200"/>
              <a:t>2/5 × 3/4 =  (2 x 3) / (5 x 4) = 6 / 20</a:t>
            </a:r>
            <a:br>
              <a:rPr lang="en" sz="2200"/>
            </a:br>
            <a:endParaRPr sz="2200"/>
          </a:p>
          <a:p>
            <a:pPr indent="-368300" lvl="0" marL="457200" rtl="0" algn="l">
              <a:spcBef>
                <a:spcPts val="0"/>
              </a:spcBef>
              <a:spcAft>
                <a:spcPts val="0"/>
              </a:spcAft>
              <a:buSzPts val="2200"/>
              <a:buAutoNum type="arabicPeriod"/>
            </a:pPr>
            <a:r>
              <a:rPr lang="en" sz="2200"/>
              <a:t>5/6 × 2/3 = (5 x 2) / (6 x 3) = 10 / 18</a:t>
            </a:r>
            <a:br>
              <a:rPr lang="en" sz="2200"/>
            </a:br>
            <a:endParaRPr sz="2200"/>
          </a:p>
          <a:p>
            <a:pPr indent="-368300" lvl="0" marL="457200" rtl="0" algn="l">
              <a:spcBef>
                <a:spcPts val="0"/>
              </a:spcBef>
              <a:spcAft>
                <a:spcPts val="0"/>
              </a:spcAft>
              <a:buSzPts val="2200"/>
              <a:buAutoNum type="arabicPeriod"/>
            </a:pPr>
            <a:r>
              <a:rPr lang="en" sz="2200"/>
              <a:t>3 × 2/7 =  (3 x 2) / (1 x 7) = 6 / 7</a:t>
            </a:r>
            <a:br>
              <a:rPr lang="en" sz="2200"/>
            </a:br>
            <a:endParaRPr sz="2200"/>
          </a:p>
          <a:p>
            <a:pPr indent="-368300" lvl="0" marL="457200" rtl="0" algn="l">
              <a:spcBef>
                <a:spcPts val="0"/>
              </a:spcBef>
              <a:spcAft>
                <a:spcPts val="0"/>
              </a:spcAft>
              <a:buSzPts val="2200"/>
              <a:buAutoNum type="arabicPeriod"/>
            </a:pPr>
            <a:r>
              <a:rPr lang="en" sz="2200"/>
              <a:t>4/9 × 1/2 =  (4 x 1) / (9 x 2) = 4 / 18</a:t>
            </a:r>
            <a:endParaRPr sz="2200"/>
          </a:p>
        </p:txBody>
      </p:sp>
    </p:spTree>
  </p:cSld>
  <p:clrMapOvr>
    <a:masterClrMapping/>
  </p:clrMapOvr>
</p:sld>
</file>

<file path=ppt/slides/slide2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1" name="Shape 3141"/>
        <p:cNvGrpSpPr/>
        <p:nvPr/>
      </p:nvGrpSpPr>
      <p:grpSpPr>
        <a:xfrm>
          <a:off x="0" y="0"/>
          <a:ext cx="0" cy="0"/>
          <a:chOff x="0" y="0"/>
          <a:chExt cx="0" cy="0"/>
        </a:xfrm>
      </p:grpSpPr>
      <p:sp>
        <p:nvSpPr>
          <p:cNvPr id="3142" name="Google Shape;3142;p25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 Complete the Following Worksheet</a:t>
            </a:r>
            <a:endParaRPr/>
          </a:p>
        </p:txBody>
      </p:sp>
      <p:sp>
        <p:nvSpPr>
          <p:cNvPr id="3143" name="Google Shape;3143;p257"/>
          <p:cNvSpPr txBox="1"/>
          <p:nvPr>
            <p:ph idx="1" type="body"/>
          </p:nvPr>
        </p:nvSpPr>
        <p:spPr>
          <a:xfrm>
            <a:off x="720000" y="1449325"/>
            <a:ext cx="3087000" cy="298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Your task is to complete the worksheet on multiplying fractions.</a:t>
            </a:r>
            <a:endParaRPr sz="2000"/>
          </a:p>
          <a:p>
            <a:pPr indent="0" lvl="0" marL="0" rtl="0" algn="l">
              <a:spcBef>
                <a:spcPts val="0"/>
              </a:spcBef>
              <a:spcAft>
                <a:spcPts val="0"/>
              </a:spcAft>
              <a:buNone/>
            </a:pPr>
            <a:r>
              <a:rPr lang="en" sz="2000"/>
              <a:t>It is due tomorrow. </a:t>
            </a:r>
            <a:endParaRPr sz="2000"/>
          </a:p>
        </p:txBody>
      </p:sp>
      <p:pic>
        <p:nvPicPr>
          <p:cNvPr id="3144" name="Google Shape;3144;p257">
            <a:hlinkClick r:id="rId3"/>
          </p:cNvPr>
          <p:cNvPicPr preferRelativeResize="0"/>
          <p:nvPr/>
        </p:nvPicPr>
        <p:blipFill>
          <a:blip r:embed="rId4">
            <a:alphaModFix/>
          </a:blip>
          <a:stretch>
            <a:fillRect/>
          </a:stretch>
        </p:blipFill>
        <p:spPr>
          <a:xfrm>
            <a:off x="4621111" y="1562525"/>
            <a:ext cx="3168739" cy="2982600"/>
          </a:xfrm>
          <a:prstGeom prst="rect">
            <a:avLst/>
          </a:prstGeom>
          <a:noFill/>
          <a:ln>
            <a:noFill/>
          </a:ln>
        </p:spPr>
      </p:pic>
    </p:spTree>
  </p:cSld>
  <p:clrMapOvr>
    <a:masterClrMapping/>
  </p:clrMapOvr>
</p:sld>
</file>

<file path=ppt/slides/slide2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8" name="Shape 3148"/>
        <p:cNvGrpSpPr/>
        <p:nvPr/>
      </p:nvGrpSpPr>
      <p:grpSpPr>
        <a:xfrm>
          <a:off x="0" y="0"/>
          <a:ext cx="0" cy="0"/>
          <a:chOff x="0" y="0"/>
          <a:chExt cx="0" cy="0"/>
        </a:xfrm>
      </p:grpSpPr>
      <p:sp>
        <p:nvSpPr>
          <p:cNvPr id="3149" name="Google Shape;3149;p258"/>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Dividing Fractions</a:t>
            </a:r>
            <a:endParaRPr/>
          </a:p>
        </p:txBody>
      </p:sp>
      <p:sp>
        <p:nvSpPr>
          <p:cNvPr id="3150" name="Google Shape;3150;p258"/>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10</a:t>
            </a:r>
            <a:endParaRPr/>
          </a:p>
        </p:txBody>
      </p:sp>
    </p:spTree>
  </p:cSld>
  <p:clrMapOvr>
    <a:masterClrMapping/>
  </p:clrMapOvr>
</p:sld>
</file>

<file path=ppt/slides/slide2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4" name="Shape 3154"/>
        <p:cNvGrpSpPr/>
        <p:nvPr/>
      </p:nvGrpSpPr>
      <p:grpSpPr>
        <a:xfrm>
          <a:off x="0" y="0"/>
          <a:ext cx="0" cy="0"/>
          <a:chOff x="0" y="0"/>
          <a:chExt cx="0" cy="0"/>
        </a:xfrm>
      </p:grpSpPr>
      <p:sp>
        <p:nvSpPr>
          <p:cNvPr id="3155" name="Google Shape;3155;p25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Review: What does it mean to divide?</a:t>
            </a:r>
            <a:endParaRPr/>
          </a:p>
        </p:txBody>
      </p:sp>
      <p:sp>
        <p:nvSpPr>
          <p:cNvPr id="3156" name="Google Shape;3156;p259"/>
          <p:cNvSpPr txBox="1"/>
          <p:nvPr>
            <p:ph idx="1" type="body"/>
          </p:nvPr>
        </p:nvSpPr>
        <p:spPr>
          <a:xfrm>
            <a:off x="673025" y="1461050"/>
            <a:ext cx="3263400" cy="286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Barlow"/>
                <a:ea typeface="Barlow"/>
                <a:cs typeface="Barlow"/>
                <a:sym typeface="Barlow"/>
              </a:rPr>
              <a:t>Division = </a:t>
            </a:r>
            <a:r>
              <a:rPr b="1" lang="en" sz="1500">
                <a:solidFill>
                  <a:srgbClr val="000000"/>
                </a:solidFill>
                <a:latin typeface="Barlow"/>
                <a:ea typeface="Barlow"/>
                <a:cs typeface="Barlow"/>
                <a:sym typeface="Barlow"/>
              </a:rPr>
              <a:t>sharing</a:t>
            </a:r>
            <a:r>
              <a:rPr lang="en" sz="1500">
                <a:solidFill>
                  <a:srgbClr val="000000"/>
                </a:solidFill>
                <a:latin typeface="Barlow"/>
                <a:ea typeface="Barlow"/>
                <a:cs typeface="Barlow"/>
                <a:sym typeface="Barlow"/>
              </a:rPr>
              <a:t> or </a:t>
            </a:r>
            <a:r>
              <a:rPr b="1" lang="en" sz="1500">
                <a:solidFill>
                  <a:srgbClr val="000000"/>
                </a:solidFill>
                <a:latin typeface="Barlow"/>
                <a:ea typeface="Barlow"/>
                <a:cs typeface="Barlow"/>
                <a:sym typeface="Barlow"/>
              </a:rPr>
              <a:t>splitting</a:t>
            </a:r>
            <a:br>
              <a:rPr b="1" lang="en" sz="1500">
                <a:solidFill>
                  <a:srgbClr val="000000"/>
                </a:solidFill>
                <a:latin typeface="Barlow"/>
                <a:ea typeface="Barlow"/>
                <a:cs typeface="Barlow"/>
                <a:sym typeface="Barlow"/>
              </a:rPr>
            </a:br>
            <a:endParaRPr b="1"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Example: 6 ÷ 2 means “how many </a:t>
            </a:r>
            <a:r>
              <a:rPr b="1" lang="en" sz="1500">
                <a:solidFill>
                  <a:srgbClr val="000000"/>
                </a:solidFill>
                <a:latin typeface="Barlow"/>
                <a:ea typeface="Barlow"/>
                <a:cs typeface="Barlow"/>
                <a:sym typeface="Barlow"/>
              </a:rPr>
              <a:t>2s</a:t>
            </a:r>
            <a:r>
              <a:rPr lang="en" sz="1500">
                <a:solidFill>
                  <a:srgbClr val="000000"/>
                </a:solidFill>
                <a:latin typeface="Barlow"/>
                <a:ea typeface="Barlow"/>
                <a:cs typeface="Barlow"/>
                <a:sym typeface="Barlow"/>
              </a:rPr>
              <a:t> fit into 6?”</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spcBef>
                <a:spcPts val="0"/>
              </a:spcBef>
              <a:spcAft>
                <a:spcPts val="0"/>
              </a:spcAft>
              <a:buNone/>
            </a:pPr>
            <a:r>
              <a:rPr lang="en" sz="1500">
                <a:solidFill>
                  <a:srgbClr val="000000"/>
                </a:solidFill>
                <a:latin typeface="Barlow"/>
                <a:ea typeface="Barlow"/>
                <a:cs typeface="Barlow"/>
                <a:sym typeface="Barlow"/>
              </a:rPr>
              <a:t>For fractions, we ask:</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“How many times does this fraction fit into another?”</a:t>
            </a:r>
            <a:endParaRPr sz="1500"/>
          </a:p>
        </p:txBody>
      </p:sp>
      <p:pic>
        <p:nvPicPr>
          <p:cNvPr id="3157" name="Google Shape;3157;p259"/>
          <p:cNvPicPr preferRelativeResize="0"/>
          <p:nvPr/>
        </p:nvPicPr>
        <p:blipFill rotWithShape="1">
          <a:blip r:embed="rId3">
            <a:alphaModFix/>
          </a:blip>
          <a:srcRect b="14081" l="0" r="0" t="0"/>
          <a:stretch/>
        </p:blipFill>
        <p:spPr>
          <a:xfrm>
            <a:off x="4315425" y="1413100"/>
            <a:ext cx="4200525" cy="2455100"/>
          </a:xfrm>
          <a:prstGeom prst="rect">
            <a:avLst/>
          </a:prstGeom>
          <a:noFill/>
          <a:ln>
            <a:noFill/>
          </a:ln>
        </p:spPr>
      </p:pic>
    </p:spTree>
  </p:cSld>
  <p:clrMapOvr>
    <a:masterClrMapping/>
  </p:clrMapOvr>
</p:sld>
</file>

<file path=ppt/slides/slide2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1" name="Shape 3161"/>
        <p:cNvGrpSpPr/>
        <p:nvPr/>
      </p:nvGrpSpPr>
      <p:grpSpPr>
        <a:xfrm>
          <a:off x="0" y="0"/>
          <a:ext cx="0" cy="0"/>
          <a:chOff x="0" y="0"/>
          <a:chExt cx="0" cy="0"/>
        </a:xfrm>
      </p:grpSpPr>
      <p:sp>
        <p:nvSpPr>
          <p:cNvPr id="3162" name="Google Shape;3162;p26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Rule to Dividing Fractions</a:t>
            </a:r>
            <a:endParaRPr/>
          </a:p>
        </p:txBody>
      </p:sp>
      <p:sp>
        <p:nvSpPr>
          <p:cNvPr id="3163" name="Google Shape;3163;p260"/>
          <p:cNvSpPr txBox="1"/>
          <p:nvPr>
            <p:ph idx="1" type="body"/>
          </p:nvPr>
        </p:nvSpPr>
        <p:spPr>
          <a:xfrm>
            <a:off x="720000" y="1449325"/>
            <a:ext cx="2746500" cy="2747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a:t>
            </a:r>
            <a:r>
              <a:rPr b="1" lang="en" sz="1500">
                <a:solidFill>
                  <a:srgbClr val="000000"/>
                </a:solidFill>
                <a:latin typeface="Barlow"/>
                <a:ea typeface="Barlow"/>
                <a:cs typeface="Barlow"/>
                <a:sym typeface="Barlow"/>
              </a:rPr>
              <a:t>How do we divide fractions?</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We use a special trick called:</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a:t>
            </a:r>
            <a:r>
              <a:rPr b="1" lang="en" sz="1500">
                <a:solidFill>
                  <a:srgbClr val="000000"/>
                </a:solidFill>
                <a:latin typeface="Barlow"/>
                <a:ea typeface="Barlow"/>
                <a:cs typeface="Barlow"/>
                <a:sym typeface="Barlow"/>
              </a:rPr>
              <a:t>Keep – Change – Flip</a:t>
            </a:r>
            <a:endParaRPr b="1" sz="1500">
              <a:solidFill>
                <a:srgbClr val="000000"/>
              </a:solidFill>
              <a:latin typeface="Barlow"/>
              <a:ea typeface="Barlow"/>
              <a:cs typeface="Barlow"/>
              <a:sym typeface="Barlow"/>
            </a:endParaRPr>
          </a:p>
          <a:p>
            <a:pPr indent="0" lvl="0" marL="0" rtl="0" algn="l">
              <a:lnSpc>
                <a:spcPct val="115000"/>
              </a:lnSpc>
              <a:spcBef>
                <a:spcPts val="1200"/>
              </a:spcBef>
              <a:spcAft>
                <a:spcPts val="1200"/>
              </a:spcAft>
              <a:buNone/>
            </a:pPr>
            <a:r>
              <a:rPr lang="en" sz="1500">
                <a:solidFill>
                  <a:srgbClr val="000000"/>
                </a:solidFill>
                <a:latin typeface="Barlow"/>
                <a:ea typeface="Barlow"/>
                <a:cs typeface="Barlow"/>
                <a:sym typeface="Barlow"/>
              </a:rPr>
              <a:t>👉 </a:t>
            </a:r>
            <a:r>
              <a:rPr b="1" lang="en" sz="1500">
                <a:solidFill>
                  <a:srgbClr val="000000"/>
                </a:solidFill>
                <a:latin typeface="Barlow"/>
                <a:ea typeface="Barlow"/>
                <a:cs typeface="Barlow"/>
                <a:sym typeface="Barlow"/>
              </a:rPr>
              <a:t>Keep</a:t>
            </a:r>
            <a:r>
              <a:rPr lang="en" sz="1500">
                <a:solidFill>
                  <a:srgbClr val="000000"/>
                </a:solidFill>
                <a:latin typeface="Barlow"/>
                <a:ea typeface="Barlow"/>
                <a:cs typeface="Barlow"/>
                <a:sym typeface="Barlow"/>
              </a:rPr>
              <a:t> the first fraction</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a:t>
            </a:r>
            <a:r>
              <a:rPr b="1" lang="en" sz="1500">
                <a:solidFill>
                  <a:srgbClr val="000000"/>
                </a:solidFill>
                <a:latin typeface="Barlow"/>
                <a:ea typeface="Barlow"/>
                <a:cs typeface="Barlow"/>
                <a:sym typeface="Barlow"/>
              </a:rPr>
              <a:t>Change</a:t>
            </a:r>
            <a:r>
              <a:rPr lang="en" sz="1500">
                <a:solidFill>
                  <a:srgbClr val="000000"/>
                </a:solidFill>
                <a:latin typeface="Barlow"/>
                <a:ea typeface="Barlow"/>
                <a:cs typeface="Barlow"/>
                <a:sym typeface="Barlow"/>
              </a:rPr>
              <a:t> the division sign to multiplication</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a:t>
            </a:r>
            <a:r>
              <a:rPr b="1" lang="en" sz="1500">
                <a:solidFill>
                  <a:srgbClr val="000000"/>
                </a:solidFill>
                <a:latin typeface="Barlow"/>
                <a:ea typeface="Barlow"/>
                <a:cs typeface="Barlow"/>
                <a:sym typeface="Barlow"/>
              </a:rPr>
              <a:t>Flip</a:t>
            </a:r>
            <a:r>
              <a:rPr lang="en" sz="1500">
                <a:solidFill>
                  <a:srgbClr val="000000"/>
                </a:solidFill>
                <a:latin typeface="Barlow"/>
                <a:ea typeface="Barlow"/>
                <a:cs typeface="Barlow"/>
                <a:sym typeface="Barlow"/>
              </a:rPr>
              <a:t> the second fraction (take its </a:t>
            </a:r>
            <a:r>
              <a:rPr b="1" lang="en" sz="1500">
                <a:solidFill>
                  <a:srgbClr val="000000"/>
                </a:solidFill>
                <a:latin typeface="Barlow"/>
                <a:ea typeface="Barlow"/>
                <a:cs typeface="Barlow"/>
                <a:sym typeface="Barlow"/>
              </a:rPr>
              <a:t>reciprocal</a:t>
            </a:r>
            <a:r>
              <a:rPr lang="en" sz="1500">
                <a:solidFill>
                  <a:srgbClr val="000000"/>
                </a:solidFill>
                <a:latin typeface="Barlow"/>
                <a:ea typeface="Barlow"/>
                <a:cs typeface="Barlow"/>
                <a:sym typeface="Barlow"/>
              </a:rPr>
              <a:t>)</a:t>
            </a:r>
            <a:endParaRPr sz="1500"/>
          </a:p>
        </p:txBody>
      </p:sp>
      <p:pic>
        <p:nvPicPr>
          <p:cNvPr id="3164" name="Google Shape;3164;p260"/>
          <p:cNvPicPr preferRelativeResize="0"/>
          <p:nvPr/>
        </p:nvPicPr>
        <p:blipFill>
          <a:blip r:embed="rId3">
            <a:alphaModFix/>
          </a:blip>
          <a:stretch>
            <a:fillRect/>
          </a:stretch>
        </p:blipFill>
        <p:spPr>
          <a:xfrm>
            <a:off x="3877450" y="1449325"/>
            <a:ext cx="4855800" cy="2731388"/>
          </a:xfrm>
          <a:prstGeom prst="rect">
            <a:avLst/>
          </a:prstGeom>
          <a:noFill/>
          <a:ln>
            <a:noFill/>
          </a:ln>
        </p:spPr>
      </p:pic>
    </p:spTree>
  </p:cSld>
  <p:clrMapOvr>
    <a:masterClrMapping/>
  </p:clrMapOvr>
</p:sld>
</file>

<file path=ppt/slides/slide2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8" name="Shape 3168"/>
        <p:cNvGrpSpPr/>
        <p:nvPr/>
      </p:nvGrpSpPr>
      <p:grpSpPr>
        <a:xfrm>
          <a:off x="0" y="0"/>
          <a:ext cx="0" cy="0"/>
          <a:chOff x="0" y="0"/>
          <a:chExt cx="0" cy="0"/>
        </a:xfrm>
      </p:grpSpPr>
      <p:sp>
        <p:nvSpPr>
          <p:cNvPr id="3169" name="Google Shape;3169;p26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a reciprocal?</a:t>
            </a:r>
            <a:endParaRPr/>
          </a:p>
        </p:txBody>
      </p:sp>
      <p:sp>
        <p:nvSpPr>
          <p:cNvPr id="3170" name="Google Shape;3170;p261"/>
          <p:cNvSpPr txBox="1"/>
          <p:nvPr>
            <p:ph idx="1" type="body"/>
          </p:nvPr>
        </p:nvSpPr>
        <p:spPr>
          <a:xfrm>
            <a:off x="720000" y="1449325"/>
            <a:ext cx="3087000" cy="317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000000"/>
                </a:solidFill>
                <a:latin typeface="Barlow"/>
                <a:ea typeface="Barlow"/>
                <a:cs typeface="Barlow"/>
                <a:sym typeface="Barlow"/>
              </a:rPr>
              <a:t>A reciprocal just means </a:t>
            </a:r>
            <a:r>
              <a:rPr b="1" lang="en" sz="1500">
                <a:solidFill>
                  <a:srgbClr val="000000"/>
                </a:solidFill>
                <a:latin typeface="Barlow"/>
                <a:ea typeface="Barlow"/>
                <a:cs typeface="Barlow"/>
                <a:sym typeface="Barlow"/>
              </a:rPr>
              <a:t>flip the fraction</a:t>
            </a:r>
            <a:br>
              <a:rPr b="1" lang="en" sz="1500">
                <a:solidFill>
                  <a:srgbClr val="000000"/>
                </a:solidFill>
                <a:latin typeface="Barlow"/>
                <a:ea typeface="Barlow"/>
                <a:cs typeface="Barlow"/>
                <a:sym typeface="Barlow"/>
              </a:rPr>
            </a:br>
            <a:endParaRPr b="1"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Example:</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1" marL="914400" rtl="0" algn="l">
              <a:spcBef>
                <a:spcPts val="0"/>
              </a:spcBef>
              <a:spcAft>
                <a:spcPts val="0"/>
              </a:spcAft>
              <a:buClr>
                <a:srgbClr val="000000"/>
              </a:buClr>
              <a:buSzPts val="1500"/>
              <a:buFont typeface="Barlow"/>
              <a:buChar char="○"/>
            </a:pPr>
            <a:r>
              <a:rPr lang="en" sz="1500">
                <a:solidFill>
                  <a:srgbClr val="000000"/>
                </a:solidFill>
              </a:rPr>
              <a:t>Reciprocal of ¾ is 4/3 </a:t>
            </a:r>
            <a:endParaRPr sz="1500">
              <a:solidFill>
                <a:srgbClr val="000000"/>
              </a:solidFill>
            </a:endParaRPr>
          </a:p>
          <a:p>
            <a:pPr indent="-323850" lvl="1" marL="914400" rtl="0" algn="l">
              <a:spcBef>
                <a:spcPts val="0"/>
              </a:spcBef>
              <a:spcAft>
                <a:spcPts val="0"/>
              </a:spcAft>
              <a:buClr>
                <a:srgbClr val="000000"/>
              </a:buClr>
              <a:buSzPts val="1500"/>
              <a:buFont typeface="Barlow"/>
              <a:buChar char="○"/>
            </a:pPr>
            <a:r>
              <a:rPr lang="en" sz="1500">
                <a:solidFill>
                  <a:srgbClr val="000000"/>
                </a:solidFill>
              </a:rPr>
              <a:t>Reciprocal of ½ is 2/1</a:t>
            </a:r>
            <a:endParaRPr sz="1500">
              <a:solidFill>
                <a:srgbClr val="000000"/>
              </a:solidFill>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The top and bottom </a:t>
            </a:r>
            <a:r>
              <a:rPr b="1" lang="en" sz="1500">
                <a:solidFill>
                  <a:srgbClr val="000000"/>
                </a:solidFill>
                <a:latin typeface="Barlow"/>
                <a:ea typeface="Barlow"/>
                <a:cs typeface="Barlow"/>
                <a:sym typeface="Barlow"/>
              </a:rPr>
              <a:t>switch places</a:t>
            </a:r>
            <a:endParaRPr sz="1500"/>
          </a:p>
        </p:txBody>
      </p:sp>
      <p:pic>
        <p:nvPicPr>
          <p:cNvPr id="3171" name="Google Shape;3171;p261"/>
          <p:cNvPicPr preferRelativeResize="0"/>
          <p:nvPr/>
        </p:nvPicPr>
        <p:blipFill>
          <a:blip r:embed="rId3">
            <a:alphaModFix/>
          </a:blip>
          <a:stretch>
            <a:fillRect/>
          </a:stretch>
        </p:blipFill>
        <p:spPr>
          <a:xfrm>
            <a:off x="4464350" y="1552800"/>
            <a:ext cx="3605525" cy="2037900"/>
          </a:xfrm>
          <a:prstGeom prst="rect">
            <a:avLst/>
          </a:prstGeom>
          <a:noFill/>
          <a:ln>
            <a:noFill/>
          </a:ln>
        </p:spPr>
      </p:pic>
    </p:spTree>
  </p:cSld>
  <p:clrMapOvr>
    <a:masterClrMapping/>
  </p:clrMapOvr>
</p:sld>
</file>

<file path=ppt/slides/slide2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5" name="Shape 3175"/>
        <p:cNvGrpSpPr/>
        <p:nvPr/>
      </p:nvGrpSpPr>
      <p:grpSpPr>
        <a:xfrm>
          <a:off x="0" y="0"/>
          <a:ext cx="0" cy="0"/>
          <a:chOff x="0" y="0"/>
          <a:chExt cx="0" cy="0"/>
        </a:xfrm>
      </p:grpSpPr>
      <p:sp>
        <p:nvSpPr>
          <p:cNvPr id="3176" name="Google Shape;3176;p26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Break This Down Again</a:t>
            </a:r>
            <a:endParaRPr/>
          </a:p>
        </p:txBody>
      </p:sp>
      <p:sp>
        <p:nvSpPr>
          <p:cNvPr id="3177" name="Google Shape;3177;p262"/>
          <p:cNvSpPr txBox="1"/>
          <p:nvPr>
            <p:ph idx="1" type="body"/>
          </p:nvPr>
        </p:nvSpPr>
        <p:spPr>
          <a:xfrm>
            <a:off x="720000" y="1449325"/>
            <a:ext cx="21006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What do we do first?</a:t>
            </a:r>
            <a:endParaRPr sz="1500"/>
          </a:p>
        </p:txBody>
      </p:sp>
      <p:pic>
        <p:nvPicPr>
          <p:cNvPr id="3178" name="Google Shape;3178;p262"/>
          <p:cNvPicPr preferRelativeResize="0"/>
          <p:nvPr/>
        </p:nvPicPr>
        <p:blipFill>
          <a:blip r:embed="rId3">
            <a:alphaModFix/>
          </a:blip>
          <a:stretch>
            <a:fillRect/>
          </a:stretch>
        </p:blipFill>
        <p:spPr>
          <a:xfrm>
            <a:off x="1890400" y="2126425"/>
            <a:ext cx="5895975" cy="1343025"/>
          </a:xfrm>
          <a:prstGeom prst="rect">
            <a:avLst/>
          </a:prstGeom>
          <a:noFill/>
          <a:ln>
            <a:noFill/>
          </a:ln>
        </p:spPr>
      </p:pic>
    </p:spTree>
  </p:cSld>
  <p:clrMapOvr>
    <a:masterClrMapping/>
  </p:clrMapOvr>
</p:sld>
</file>

<file path=ppt/slides/slide2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2" name="Shape 3182"/>
        <p:cNvGrpSpPr/>
        <p:nvPr/>
      </p:nvGrpSpPr>
      <p:grpSpPr>
        <a:xfrm>
          <a:off x="0" y="0"/>
          <a:ext cx="0" cy="0"/>
          <a:chOff x="0" y="0"/>
          <a:chExt cx="0" cy="0"/>
        </a:xfrm>
      </p:grpSpPr>
      <p:sp>
        <p:nvSpPr>
          <p:cNvPr id="3183" name="Google Shape;3183;p26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1</a:t>
            </a:r>
            <a:endParaRPr/>
          </a:p>
        </p:txBody>
      </p:sp>
      <p:sp>
        <p:nvSpPr>
          <p:cNvPr id="3184" name="Google Shape;3184;p263"/>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191919"/>
                </a:solidFill>
                <a:latin typeface="Barlow"/>
                <a:ea typeface="Barlow"/>
                <a:cs typeface="Barlow"/>
                <a:sym typeface="Barlow"/>
              </a:rPr>
              <a:t>Turn the second fraction upside down (it becomes a reciprocal):</a:t>
            </a:r>
            <a:endParaRPr sz="1500">
              <a:solidFill>
                <a:srgbClr val="191919"/>
              </a:solidFill>
            </a:endParaRPr>
          </a:p>
        </p:txBody>
      </p:sp>
      <p:pic>
        <p:nvPicPr>
          <p:cNvPr id="3185" name="Google Shape;3185;p263"/>
          <p:cNvPicPr preferRelativeResize="0"/>
          <p:nvPr/>
        </p:nvPicPr>
        <p:blipFill>
          <a:blip r:embed="rId3">
            <a:alphaModFix/>
          </a:blip>
          <a:stretch>
            <a:fillRect/>
          </a:stretch>
        </p:blipFill>
        <p:spPr>
          <a:xfrm>
            <a:off x="3586163" y="2161650"/>
            <a:ext cx="1971675" cy="1009650"/>
          </a:xfrm>
          <a:prstGeom prst="rect">
            <a:avLst/>
          </a:prstGeom>
          <a:noFill/>
          <a:ln>
            <a:noFill/>
          </a:ln>
        </p:spPr>
      </p:pic>
    </p:spTree>
  </p:cSld>
  <p:clrMapOvr>
    <a:masterClrMapping/>
  </p:clrMapOvr>
</p:sld>
</file>

<file path=ppt/slides/slide2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9" name="Shape 3189"/>
        <p:cNvGrpSpPr/>
        <p:nvPr/>
      </p:nvGrpSpPr>
      <p:grpSpPr>
        <a:xfrm>
          <a:off x="0" y="0"/>
          <a:ext cx="0" cy="0"/>
          <a:chOff x="0" y="0"/>
          <a:chExt cx="0" cy="0"/>
        </a:xfrm>
      </p:grpSpPr>
      <p:sp>
        <p:nvSpPr>
          <p:cNvPr id="3190" name="Google Shape;3190;p26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2</a:t>
            </a:r>
            <a:endParaRPr/>
          </a:p>
        </p:txBody>
      </p:sp>
      <p:sp>
        <p:nvSpPr>
          <p:cNvPr id="3191" name="Google Shape;3191;p264"/>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Change the division sign to a multiplication sign.</a:t>
            </a:r>
            <a:endParaRPr/>
          </a:p>
        </p:txBody>
      </p:sp>
      <p:pic>
        <p:nvPicPr>
          <p:cNvPr id="3192" name="Google Shape;3192;p264"/>
          <p:cNvPicPr preferRelativeResize="0"/>
          <p:nvPr/>
        </p:nvPicPr>
        <p:blipFill>
          <a:blip r:embed="rId3">
            <a:alphaModFix/>
          </a:blip>
          <a:stretch>
            <a:fillRect/>
          </a:stretch>
        </p:blipFill>
        <p:spPr>
          <a:xfrm>
            <a:off x="3976688" y="2302575"/>
            <a:ext cx="1190625" cy="914400"/>
          </a:xfrm>
          <a:prstGeom prst="rect">
            <a:avLst/>
          </a:prstGeom>
          <a:noFill/>
          <a:ln>
            <a:noFill/>
          </a:ln>
        </p:spPr>
      </p:pic>
    </p:spTree>
  </p:cSld>
  <p:clrMapOvr>
    <a:masterClrMapping/>
  </p:clrMapOvr>
</p:sld>
</file>

<file path=ppt/slides/slide2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6" name="Shape 3196"/>
        <p:cNvGrpSpPr/>
        <p:nvPr/>
      </p:nvGrpSpPr>
      <p:grpSpPr>
        <a:xfrm>
          <a:off x="0" y="0"/>
          <a:ext cx="0" cy="0"/>
          <a:chOff x="0" y="0"/>
          <a:chExt cx="0" cy="0"/>
        </a:xfrm>
      </p:grpSpPr>
      <p:sp>
        <p:nvSpPr>
          <p:cNvPr id="3197" name="Google Shape;3197;p26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3</a:t>
            </a:r>
            <a:endParaRPr/>
          </a:p>
        </p:txBody>
      </p:sp>
      <p:sp>
        <p:nvSpPr>
          <p:cNvPr id="3198" name="Google Shape;3198;p265"/>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Multiply the numerators and the denominators.</a:t>
            </a:r>
            <a:endParaRPr/>
          </a:p>
        </p:txBody>
      </p:sp>
      <p:pic>
        <p:nvPicPr>
          <p:cNvPr id="3199" name="Google Shape;3199;p265"/>
          <p:cNvPicPr preferRelativeResize="0"/>
          <p:nvPr/>
        </p:nvPicPr>
        <p:blipFill>
          <a:blip r:embed="rId3">
            <a:alphaModFix/>
          </a:blip>
          <a:stretch>
            <a:fillRect/>
          </a:stretch>
        </p:blipFill>
        <p:spPr>
          <a:xfrm>
            <a:off x="2714625" y="2126425"/>
            <a:ext cx="3714750" cy="2095500"/>
          </a:xfrm>
          <a:prstGeom prst="rect">
            <a:avLst/>
          </a:prstGeom>
          <a:noFill/>
          <a:ln>
            <a:noFill/>
          </a:ln>
        </p:spPr>
      </p:pic>
    </p:spTree>
  </p:cSld>
  <p:clrMapOvr>
    <a:masterClrMapping/>
  </p:clrMapOvr>
</p:sld>
</file>

<file path=ppt/slides/slide2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3" name="Shape 3203"/>
        <p:cNvGrpSpPr/>
        <p:nvPr/>
      </p:nvGrpSpPr>
      <p:grpSpPr>
        <a:xfrm>
          <a:off x="0" y="0"/>
          <a:ext cx="0" cy="0"/>
          <a:chOff x="0" y="0"/>
          <a:chExt cx="0" cy="0"/>
        </a:xfrm>
      </p:grpSpPr>
      <p:sp>
        <p:nvSpPr>
          <p:cNvPr id="3204" name="Google Shape;3204;p26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Simplify</a:t>
            </a:r>
            <a:endParaRPr/>
          </a:p>
        </p:txBody>
      </p:sp>
      <p:pic>
        <p:nvPicPr>
          <p:cNvPr id="3205" name="Google Shape;3205;p266"/>
          <p:cNvPicPr preferRelativeResize="0"/>
          <p:nvPr/>
        </p:nvPicPr>
        <p:blipFill>
          <a:blip r:embed="rId3">
            <a:alphaModFix/>
          </a:blip>
          <a:stretch>
            <a:fillRect/>
          </a:stretch>
        </p:blipFill>
        <p:spPr>
          <a:xfrm>
            <a:off x="2014538" y="2781000"/>
            <a:ext cx="5114925" cy="1314450"/>
          </a:xfrm>
          <a:prstGeom prst="rect">
            <a:avLst/>
          </a:prstGeom>
          <a:noFill/>
          <a:ln>
            <a:noFill/>
          </a:ln>
        </p:spPr>
      </p:pic>
      <p:sp>
        <p:nvSpPr>
          <p:cNvPr id="3206" name="Google Shape;3206;p266"/>
          <p:cNvSpPr txBox="1"/>
          <p:nvPr/>
        </p:nvSpPr>
        <p:spPr>
          <a:xfrm>
            <a:off x="789150" y="1707450"/>
            <a:ext cx="676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Barlow"/>
                <a:ea typeface="Barlow"/>
                <a:cs typeface="Barlow"/>
                <a:sym typeface="Barlow"/>
              </a:rPr>
              <a:t>If you can, simplify the fraction. Remember that not all fractions can be </a:t>
            </a:r>
            <a:r>
              <a:rPr lang="en">
                <a:solidFill>
                  <a:schemeClr val="dk2"/>
                </a:solidFill>
                <a:latin typeface="Barlow"/>
                <a:ea typeface="Barlow"/>
                <a:cs typeface="Barlow"/>
                <a:sym typeface="Barlow"/>
              </a:rPr>
              <a:t>simplified</a:t>
            </a:r>
            <a:r>
              <a:rPr lang="en">
                <a:solidFill>
                  <a:schemeClr val="dk2"/>
                </a:solidFill>
                <a:latin typeface="Barlow"/>
                <a:ea typeface="Barlow"/>
                <a:cs typeface="Barlow"/>
                <a:sym typeface="Barlow"/>
              </a:rPr>
              <a:t>.</a:t>
            </a:r>
            <a:endParaRPr>
              <a:solidFill>
                <a:schemeClr val="dk2"/>
              </a:solidFill>
              <a:latin typeface="Barlow"/>
              <a:ea typeface="Barlow"/>
              <a:cs typeface="Barlow"/>
              <a:sym typeface="Barlow"/>
            </a:endParaRPr>
          </a:p>
        </p:txBody>
      </p:sp>
    </p:spTree>
  </p:cSld>
  <p:clrMapOvr>
    <a:masterClrMapping/>
  </p:clrMapOvr>
</p:sld>
</file>

<file path=ppt/slides/slide2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0" name="Shape 3210"/>
        <p:cNvGrpSpPr/>
        <p:nvPr/>
      </p:nvGrpSpPr>
      <p:grpSpPr>
        <a:xfrm>
          <a:off x="0" y="0"/>
          <a:ext cx="0" cy="0"/>
          <a:chOff x="0" y="0"/>
          <a:chExt cx="0" cy="0"/>
        </a:xfrm>
      </p:grpSpPr>
      <p:sp>
        <p:nvSpPr>
          <p:cNvPr id="3211" name="Google Shape;3211;p26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2</a:t>
            </a:r>
            <a:endParaRPr/>
          </a:p>
        </p:txBody>
      </p:sp>
      <p:pic>
        <p:nvPicPr>
          <p:cNvPr id="3212" name="Google Shape;3212;p267"/>
          <p:cNvPicPr preferRelativeResize="0"/>
          <p:nvPr/>
        </p:nvPicPr>
        <p:blipFill>
          <a:blip r:embed="rId3">
            <a:alphaModFix/>
          </a:blip>
          <a:stretch>
            <a:fillRect/>
          </a:stretch>
        </p:blipFill>
        <p:spPr>
          <a:xfrm>
            <a:off x="3666200" y="641575"/>
            <a:ext cx="4282000" cy="4136175"/>
          </a:xfrm>
          <a:prstGeom prst="rect">
            <a:avLst/>
          </a:prstGeom>
          <a:noFill/>
          <a:ln>
            <a:noFill/>
          </a:ln>
        </p:spPr>
      </p:pic>
    </p:spTree>
  </p:cSld>
  <p:clrMapOvr>
    <a:masterClrMapping/>
  </p:clrMapOvr>
</p:sld>
</file>

<file path=ppt/slides/slide2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6" name="Shape 3216"/>
        <p:cNvGrpSpPr/>
        <p:nvPr/>
      </p:nvGrpSpPr>
      <p:grpSpPr>
        <a:xfrm>
          <a:off x="0" y="0"/>
          <a:ext cx="0" cy="0"/>
          <a:chOff x="0" y="0"/>
          <a:chExt cx="0" cy="0"/>
        </a:xfrm>
      </p:grpSpPr>
      <p:sp>
        <p:nvSpPr>
          <p:cNvPr id="3217" name="Google Shape;3217;p26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Whole Numbers Divided by Fractions</a:t>
            </a:r>
            <a:endParaRPr/>
          </a:p>
        </p:txBody>
      </p:sp>
      <p:sp>
        <p:nvSpPr>
          <p:cNvPr id="3218" name="Google Shape;3218;p268"/>
          <p:cNvSpPr txBox="1"/>
          <p:nvPr>
            <p:ph idx="1" type="body"/>
          </p:nvPr>
        </p:nvSpPr>
        <p:spPr>
          <a:xfrm>
            <a:off x="720000" y="1449325"/>
            <a:ext cx="7704000" cy="2888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500">
                <a:solidFill>
                  <a:srgbClr val="000000"/>
                </a:solidFill>
                <a:latin typeface="Barlow"/>
                <a:ea typeface="Barlow"/>
                <a:cs typeface="Barlow"/>
                <a:sym typeface="Barlow"/>
              </a:rPr>
              <a:t>Example:</a:t>
            </a:r>
            <a:r>
              <a:rPr lang="en" sz="1500">
                <a:solidFill>
                  <a:srgbClr val="000000"/>
                </a:solidFill>
                <a:latin typeface="Barlow"/>
                <a:ea typeface="Barlow"/>
                <a:cs typeface="Barlow"/>
                <a:sym typeface="Barlow"/>
              </a:rPr>
              <a:t> 3 ÷ 1/2</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Write 3 as a fraction: 3/1</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Flip: ½ to 2/1 </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AutoNum type="arabicPeriod"/>
            </a:pPr>
            <a:r>
              <a:rPr lang="en" sz="1500">
                <a:solidFill>
                  <a:srgbClr val="000000"/>
                </a:solidFill>
                <a:latin typeface="Barlow"/>
                <a:ea typeface="Barlow"/>
                <a:cs typeface="Barlow"/>
                <a:sym typeface="Barlow"/>
              </a:rPr>
              <a:t>Multiply: (3 x 2) / (1 x 1) = 6 / 1</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So, 3 ÷ ½ = </a:t>
            </a:r>
            <a:r>
              <a:rPr b="1" lang="en" sz="1500">
                <a:solidFill>
                  <a:srgbClr val="000000"/>
                </a:solidFill>
                <a:latin typeface="Barlow"/>
                <a:ea typeface="Barlow"/>
                <a:cs typeface="Barlow"/>
                <a:sym typeface="Barlow"/>
              </a:rPr>
              <a:t>6</a:t>
            </a:r>
            <a:br>
              <a:rPr b="1"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(Makes sense – how many halves are in 3? Six!)</a:t>
            </a: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2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2" name="Shape 3222"/>
        <p:cNvGrpSpPr/>
        <p:nvPr/>
      </p:nvGrpSpPr>
      <p:grpSpPr>
        <a:xfrm>
          <a:off x="0" y="0"/>
          <a:ext cx="0" cy="0"/>
          <a:chOff x="0" y="0"/>
          <a:chExt cx="0" cy="0"/>
        </a:xfrm>
      </p:grpSpPr>
      <p:sp>
        <p:nvSpPr>
          <p:cNvPr id="3223" name="Google Shape;3223;p26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pic>
        <p:nvPicPr>
          <p:cNvPr id="3224" name="Google Shape;3224;p269"/>
          <p:cNvPicPr preferRelativeResize="0"/>
          <p:nvPr/>
        </p:nvPicPr>
        <p:blipFill>
          <a:blip r:embed="rId3">
            <a:alphaModFix/>
          </a:blip>
          <a:stretch>
            <a:fillRect/>
          </a:stretch>
        </p:blipFill>
        <p:spPr>
          <a:xfrm>
            <a:off x="2794625" y="1360050"/>
            <a:ext cx="4572000" cy="2571750"/>
          </a:xfrm>
          <a:prstGeom prst="rect">
            <a:avLst/>
          </a:prstGeom>
          <a:noFill/>
          <a:ln>
            <a:noFill/>
          </a:ln>
        </p:spPr>
      </p:pic>
    </p:spTree>
  </p:cSld>
  <p:clrMapOvr>
    <a:masterClrMapping/>
  </p:clrMapOvr>
</p:sld>
</file>

<file path=ppt/slides/slide2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8" name="Shape 3228"/>
        <p:cNvGrpSpPr/>
        <p:nvPr/>
      </p:nvGrpSpPr>
      <p:grpSpPr>
        <a:xfrm>
          <a:off x="0" y="0"/>
          <a:ext cx="0" cy="0"/>
          <a:chOff x="0" y="0"/>
          <a:chExt cx="0" cy="0"/>
        </a:xfrm>
      </p:grpSpPr>
      <p:sp>
        <p:nvSpPr>
          <p:cNvPr id="3229" name="Google Shape;3229;p27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 Try!</a:t>
            </a:r>
            <a:endParaRPr/>
          </a:p>
        </p:txBody>
      </p:sp>
      <p:pic>
        <p:nvPicPr>
          <p:cNvPr id="3230" name="Google Shape;3230;p270"/>
          <p:cNvPicPr preferRelativeResize="0"/>
          <p:nvPr/>
        </p:nvPicPr>
        <p:blipFill>
          <a:blip r:embed="rId3">
            <a:alphaModFix/>
          </a:blip>
          <a:stretch>
            <a:fillRect/>
          </a:stretch>
        </p:blipFill>
        <p:spPr>
          <a:xfrm>
            <a:off x="2286000" y="1430550"/>
            <a:ext cx="4572000" cy="2571750"/>
          </a:xfrm>
          <a:prstGeom prst="rect">
            <a:avLst/>
          </a:prstGeom>
          <a:noFill/>
          <a:ln>
            <a:noFill/>
          </a:ln>
        </p:spPr>
      </p:pic>
    </p:spTree>
  </p:cSld>
  <p:clrMapOvr>
    <a:masterClrMapping/>
  </p:clrMapOvr>
</p:sld>
</file>

<file path=ppt/slides/slide2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4" name="Shape 3234"/>
        <p:cNvGrpSpPr/>
        <p:nvPr/>
      </p:nvGrpSpPr>
      <p:grpSpPr>
        <a:xfrm>
          <a:off x="0" y="0"/>
          <a:ext cx="0" cy="0"/>
          <a:chOff x="0" y="0"/>
          <a:chExt cx="0" cy="0"/>
        </a:xfrm>
      </p:grpSpPr>
      <p:sp>
        <p:nvSpPr>
          <p:cNvPr id="3235" name="Google Shape;3235;p27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 Dividing Fractions Worksheet</a:t>
            </a:r>
            <a:endParaRPr/>
          </a:p>
        </p:txBody>
      </p:sp>
      <p:sp>
        <p:nvSpPr>
          <p:cNvPr id="3236" name="Google Shape;3236;p271"/>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the following worksheet by tomorrow.</a:t>
            </a:r>
            <a:endParaRPr/>
          </a:p>
          <a:p>
            <a:pPr indent="0" lvl="0" marL="0" rtl="0" algn="l">
              <a:spcBef>
                <a:spcPts val="0"/>
              </a:spcBef>
              <a:spcAft>
                <a:spcPts val="0"/>
              </a:spcAft>
              <a:buNone/>
            </a:pPr>
            <a:r>
              <a:t/>
            </a:r>
            <a:endParaRPr/>
          </a:p>
        </p:txBody>
      </p:sp>
      <p:pic>
        <p:nvPicPr>
          <p:cNvPr id="3237" name="Google Shape;3237;p271">
            <a:hlinkClick r:id="rId3"/>
          </p:cNvPr>
          <p:cNvPicPr preferRelativeResize="0"/>
          <p:nvPr/>
        </p:nvPicPr>
        <p:blipFill>
          <a:blip r:embed="rId4">
            <a:alphaModFix/>
          </a:blip>
          <a:stretch>
            <a:fillRect/>
          </a:stretch>
        </p:blipFill>
        <p:spPr>
          <a:xfrm>
            <a:off x="4403425" y="1504050"/>
            <a:ext cx="3929372" cy="3029076"/>
          </a:xfrm>
          <a:prstGeom prst="rect">
            <a:avLst/>
          </a:prstGeom>
          <a:noFill/>
          <a:ln>
            <a:noFill/>
          </a:ln>
        </p:spPr>
      </p:pic>
    </p:spTree>
  </p:cSld>
  <p:clrMapOvr>
    <a:masterClrMapping/>
  </p:clrMapOvr>
</p:sld>
</file>

<file path=ppt/slides/slide2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1" name="Shape 3241"/>
        <p:cNvGrpSpPr/>
        <p:nvPr/>
      </p:nvGrpSpPr>
      <p:grpSpPr>
        <a:xfrm>
          <a:off x="0" y="0"/>
          <a:ext cx="0" cy="0"/>
          <a:chOff x="0" y="0"/>
          <a:chExt cx="0" cy="0"/>
        </a:xfrm>
      </p:grpSpPr>
      <p:sp>
        <p:nvSpPr>
          <p:cNvPr id="3242" name="Google Shape;3242;p272"/>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BEDMAS</a:t>
            </a:r>
            <a:endParaRPr/>
          </a:p>
        </p:txBody>
      </p:sp>
      <p:sp>
        <p:nvSpPr>
          <p:cNvPr id="3243" name="Google Shape;3243;p272"/>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11</a:t>
            </a:r>
            <a:endParaRPr/>
          </a:p>
        </p:txBody>
      </p:sp>
      <p:sp>
        <p:nvSpPr>
          <p:cNvPr id="3244" name="Google Shape;3244;p272"/>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lang="en" sz="1100">
                <a:solidFill>
                  <a:srgbClr val="000000"/>
                </a:solidFill>
                <a:latin typeface="Arial"/>
                <a:ea typeface="Arial"/>
                <a:cs typeface="Arial"/>
                <a:sym typeface="Arial"/>
              </a:rPr>
              <a:t>We will apply the </a:t>
            </a:r>
            <a:r>
              <a:rPr b="1" lang="en" sz="1100">
                <a:solidFill>
                  <a:srgbClr val="000000"/>
                </a:solidFill>
                <a:latin typeface="Arial"/>
                <a:ea typeface="Arial"/>
                <a:cs typeface="Arial"/>
                <a:sym typeface="Arial"/>
              </a:rPr>
              <a:t>BEDMAS rule</a:t>
            </a:r>
            <a:r>
              <a:rPr lang="en" sz="1100">
                <a:solidFill>
                  <a:srgbClr val="000000"/>
                </a:solidFill>
                <a:latin typeface="Arial"/>
                <a:ea typeface="Arial"/>
                <a:cs typeface="Arial"/>
                <a:sym typeface="Arial"/>
              </a:rPr>
              <a:t> to solve problems involving </a:t>
            </a:r>
            <a:r>
              <a:rPr b="1" lang="en" sz="1100">
                <a:solidFill>
                  <a:srgbClr val="000000"/>
                </a:solidFill>
                <a:latin typeface="Arial"/>
                <a:ea typeface="Arial"/>
                <a:cs typeface="Arial"/>
                <a:sym typeface="Arial"/>
              </a:rPr>
              <a:t>fractions</a:t>
            </a:r>
            <a:r>
              <a:rPr lang="en" sz="1100">
                <a:solidFill>
                  <a:srgbClr val="000000"/>
                </a:solidFill>
                <a:latin typeface="Arial"/>
                <a:ea typeface="Arial"/>
                <a:cs typeface="Arial"/>
                <a:sym typeface="Arial"/>
              </a:rPr>
              <a:t> accurately and confidently.</a:t>
            </a:r>
            <a:endParaRPr/>
          </a:p>
        </p:txBody>
      </p:sp>
    </p:spTree>
  </p:cSld>
  <p:clrMapOvr>
    <a:masterClrMapping/>
  </p:clrMapOvr>
</p:sld>
</file>

<file path=ppt/slides/slide2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8" name="Shape 3248"/>
        <p:cNvGrpSpPr/>
        <p:nvPr/>
      </p:nvGrpSpPr>
      <p:grpSpPr>
        <a:xfrm>
          <a:off x="0" y="0"/>
          <a:ext cx="0" cy="0"/>
          <a:chOff x="0" y="0"/>
          <a:chExt cx="0" cy="0"/>
        </a:xfrm>
      </p:grpSpPr>
      <p:sp>
        <p:nvSpPr>
          <p:cNvPr id="3249" name="Google Shape;3249;p27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BEDMAS?</a:t>
            </a:r>
            <a:endParaRPr/>
          </a:p>
        </p:txBody>
      </p:sp>
      <p:sp>
        <p:nvSpPr>
          <p:cNvPr id="3250" name="Google Shape;3250;p273"/>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400">
                <a:solidFill>
                  <a:srgbClr val="000000"/>
                </a:solidFill>
                <a:latin typeface="Barlow"/>
                <a:ea typeface="Barlow"/>
                <a:cs typeface="Barlow"/>
                <a:sym typeface="Barlow"/>
              </a:rPr>
              <a:t>📚 </a:t>
            </a:r>
            <a:r>
              <a:rPr b="1" lang="en" sz="1400">
                <a:solidFill>
                  <a:srgbClr val="000000"/>
                </a:solidFill>
                <a:latin typeface="Barlow"/>
                <a:ea typeface="Barlow"/>
                <a:cs typeface="Barlow"/>
                <a:sym typeface="Barlow"/>
              </a:rPr>
              <a:t>BEDMAS =</a:t>
            </a:r>
            <a:endParaRPr b="1" sz="1400">
              <a:solidFill>
                <a:srgbClr val="000000"/>
              </a:solidFill>
              <a:latin typeface="Barlow"/>
              <a:ea typeface="Barlow"/>
              <a:cs typeface="Barlow"/>
              <a:sym typeface="Barlow"/>
            </a:endParaRPr>
          </a:p>
          <a:p>
            <a:pPr indent="-317500" lvl="0" marL="457200" rtl="0" algn="l">
              <a:lnSpc>
                <a:spcPct val="115000"/>
              </a:lnSpc>
              <a:spcBef>
                <a:spcPts val="1200"/>
              </a:spcBef>
              <a:spcAft>
                <a:spcPts val="0"/>
              </a:spcAft>
              <a:buClr>
                <a:srgbClr val="000000"/>
              </a:buClr>
              <a:buSzPts val="1400"/>
              <a:buFont typeface="Arial"/>
              <a:buChar char="●"/>
            </a:pPr>
            <a:r>
              <a:rPr b="1" lang="en" sz="1400">
                <a:solidFill>
                  <a:srgbClr val="000000"/>
                </a:solidFill>
                <a:latin typeface="Barlow"/>
                <a:ea typeface="Barlow"/>
                <a:cs typeface="Barlow"/>
                <a:sym typeface="Barlow"/>
              </a:rPr>
              <a:t>B</a:t>
            </a:r>
            <a:r>
              <a:rPr lang="en" sz="1400">
                <a:solidFill>
                  <a:srgbClr val="000000"/>
                </a:solidFill>
                <a:latin typeface="Barlow"/>
                <a:ea typeface="Barlow"/>
                <a:cs typeface="Barlow"/>
                <a:sym typeface="Barlow"/>
              </a:rPr>
              <a:t>rackets</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Barlow"/>
                <a:ea typeface="Barlow"/>
                <a:cs typeface="Barlow"/>
                <a:sym typeface="Barlow"/>
              </a:rPr>
              <a:t>E</a:t>
            </a:r>
            <a:r>
              <a:rPr lang="en" sz="1400">
                <a:solidFill>
                  <a:srgbClr val="000000"/>
                </a:solidFill>
                <a:latin typeface="Barlow"/>
                <a:ea typeface="Barlow"/>
                <a:cs typeface="Barlow"/>
                <a:sym typeface="Barlow"/>
              </a:rPr>
              <a:t>xponents</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Barlow"/>
                <a:ea typeface="Barlow"/>
                <a:cs typeface="Barlow"/>
                <a:sym typeface="Barlow"/>
              </a:rPr>
              <a:t>D</a:t>
            </a:r>
            <a:r>
              <a:rPr lang="en" sz="1400">
                <a:solidFill>
                  <a:srgbClr val="000000"/>
                </a:solidFill>
                <a:latin typeface="Barlow"/>
                <a:ea typeface="Barlow"/>
                <a:cs typeface="Barlow"/>
                <a:sym typeface="Barlow"/>
              </a:rPr>
              <a:t>ivision &amp; </a:t>
            </a:r>
            <a:r>
              <a:rPr b="1" lang="en" sz="1400">
                <a:solidFill>
                  <a:srgbClr val="000000"/>
                </a:solidFill>
                <a:latin typeface="Barlow"/>
                <a:ea typeface="Barlow"/>
                <a:cs typeface="Barlow"/>
                <a:sym typeface="Barlow"/>
              </a:rPr>
              <a:t>M</a:t>
            </a:r>
            <a:r>
              <a:rPr lang="en" sz="1400">
                <a:solidFill>
                  <a:srgbClr val="000000"/>
                </a:solidFill>
                <a:latin typeface="Barlow"/>
                <a:ea typeface="Barlow"/>
                <a:cs typeface="Barlow"/>
                <a:sym typeface="Barlow"/>
              </a:rPr>
              <a:t>ultiplication (left to right)</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317500" lvl="0" marL="457200" rtl="0" algn="l">
              <a:lnSpc>
                <a:spcPct val="115000"/>
              </a:lnSpc>
              <a:spcBef>
                <a:spcPts val="0"/>
              </a:spcBef>
              <a:spcAft>
                <a:spcPts val="0"/>
              </a:spcAft>
              <a:buClr>
                <a:srgbClr val="000000"/>
              </a:buClr>
              <a:buSzPts val="1400"/>
              <a:buFont typeface="Arial"/>
              <a:buChar char="●"/>
            </a:pPr>
            <a:r>
              <a:rPr b="1" lang="en" sz="1400">
                <a:solidFill>
                  <a:srgbClr val="000000"/>
                </a:solidFill>
                <a:latin typeface="Barlow"/>
                <a:ea typeface="Barlow"/>
                <a:cs typeface="Barlow"/>
                <a:sym typeface="Barlow"/>
              </a:rPr>
              <a:t>A</a:t>
            </a:r>
            <a:r>
              <a:rPr lang="en" sz="1400">
                <a:solidFill>
                  <a:srgbClr val="000000"/>
                </a:solidFill>
                <a:latin typeface="Barlow"/>
                <a:ea typeface="Barlow"/>
                <a:cs typeface="Barlow"/>
                <a:sym typeface="Barlow"/>
              </a:rPr>
              <a:t>ddition &amp; </a:t>
            </a:r>
            <a:r>
              <a:rPr b="1" lang="en" sz="1400">
                <a:solidFill>
                  <a:srgbClr val="000000"/>
                </a:solidFill>
                <a:latin typeface="Barlow"/>
                <a:ea typeface="Barlow"/>
                <a:cs typeface="Barlow"/>
                <a:sym typeface="Barlow"/>
              </a:rPr>
              <a:t>S</a:t>
            </a:r>
            <a:r>
              <a:rPr lang="en" sz="1400">
                <a:solidFill>
                  <a:srgbClr val="000000"/>
                </a:solidFill>
                <a:latin typeface="Barlow"/>
                <a:ea typeface="Barlow"/>
                <a:cs typeface="Barlow"/>
                <a:sym typeface="Barlow"/>
              </a:rPr>
              <a:t>ubtraction (left to right)</a:t>
            </a:r>
            <a:br>
              <a:rPr lang="en" sz="1400">
                <a:solidFill>
                  <a:srgbClr val="000000"/>
                </a:solidFill>
                <a:latin typeface="Barlow"/>
                <a:ea typeface="Barlow"/>
                <a:cs typeface="Barlow"/>
                <a:sym typeface="Barlow"/>
              </a:rPr>
            </a:br>
            <a:endParaRPr sz="1400">
              <a:solidFill>
                <a:srgbClr val="000000"/>
              </a:solidFill>
              <a:latin typeface="Barlow"/>
              <a:ea typeface="Barlow"/>
              <a:cs typeface="Barlow"/>
              <a:sym typeface="Barlow"/>
            </a:endParaRPr>
          </a:p>
          <a:p>
            <a:pPr indent="0" lvl="0" marL="0" rtl="0" algn="l">
              <a:lnSpc>
                <a:spcPct val="115000"/>
              </a:lnSpc>
              <a:spcBef>
                <a:spcPts val="1200"/>
              </a:spcBef>
              <a:spcAft>
                <a:spcPts val="1200"/>
              </a:spcAft>
              <a:buNone/>
            </a:pPr>
            <a:r>
              <a:rPr lang="en" sz="1400">
                <a:solidFill>
                  <a:srgbClr val="000000"/>
                </a:solidFill>
                <a:latin typeface="Barlow"/>
                <a:ea typeface="Barlow"/>
                <a:cs typeface="Barlow"/>
                <a:sym typeface="Barlow"/>
              </a:rPr>
              <a:t>🧠 Always follow this order — it helps avoid mistakes!</a:t>
            </a:r>
            <a:endParaRPr sz="1500"/>
          </a:p>
        </p:txBody>
      </p:sp>
    </p:spTree>
  </p:cSld>
  <p:clrMapOvr>
    <a:masterClrMapping/>
  </p:clrMapOvr>
</p:sld>
</file>

<file path=ppt/slides/slide2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4" name="Shape 3254"/>
        <p:cNvGrpSpPr/>
        <p:nvPr/>
      </p:nvGrpSpPr>
      <p:grpSpPr>
        <a:xfrm>
          <a:off x="0" y="0"/>
          <a:ext cx="0" cy="0"/>
          <a:chOff x="0" y="0"/>
          <a:chExt cx="0" cy="0"/>
        </a:xfrm>
      </p:grpSpPr>
      <p:pic>
        <p:nvPicPr>
          <p:cNvPr id="3255" name="Google Shape;3255;p274"/>
          <p:cNvPicPr preferRelativeResize="0"/>
          <p:nvPr/>
        </p:nvPicPr>
        <p:blipFill>
          <a:blip r:embed="rId3">
            <a:alphaModFix/>
          </a:blip>
          <a:stretch>
            <a:fillRect/>
          </a:stretch>
        </p:blipFill>
        <p:spPr>
          <a:xfrm>
            <a:off x="1077475" y="958250"/>
            <a:ext cx="7174850" cy="3372175"/>
          </a:xfrm>
          <a:prstGeom prst="rect">
            <a:avLst/>
          </a:prstGeom>
          <a:noFill/>
          <a:ln>
            <a:noFill/>
          </a:ln>
        </p:spPr>
      </p:pic>
    </p:spTree>
  </p:cSld>
  <p:clrMapOvr>
    <a:masterClrMapping/>
  </p:clrMapOvr>
</p:sld>
</file>

<file path=ppt/slides/slide2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9" name="Shape 3259"/>
        <p:cNvGrpSpPr/>
        <p:nvPr/>
      </p:nvGrpSpPr>
      <p:grpSpPr>
        <a:xfrm>
          <a:off x="0" y="0"/>
          <a:ext cx="0" cy="0"/>
          <a:chOff x="0" y="0"/>
          <a:chExt cx="0" cy="0"/>
        </a:xfrm>
      </p:grpSpPr>
      <p:sp>
        <p:nvSpPr>
          <p:cNvPr id="3260" name="Google Shape;3260;p27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Does BEDMAS Matter?</a:t>
            </a:r>
            <a:endParaRPr/>
          </a:p>
        </p:txBody>
      </p:sp>
      <p:sp>
        <p:nvSpPr>
          <p:cNvPr id="3261" name="Google Shape;3261;p275"/>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Compare:</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2+3×4=14</a:t>
            </a: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(2+3)×4=20</a:t>
            </a: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 See how different the answers are?</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BEDMAS helps us </a:t>
            </a:r>
            <a:r>
              <a:rPr b="1" lang="en" sz="1500">
                <a:solidFill>
                  <a:srgbClr val="000000"/>
                </a:solidFill>
                <a:latin typeface="Barlow"/>
                <a:ea typeface="Barlow"/>
                <a:cs typeface="Barlow"/>
                <a:sym typeface="Barlow"/>
              </a:rPr>
              <a:t>stay consistent</a:t>
            </a:r>
            <a:r>
              <a:rPr lang="en" sz="1500">
                <a:solidFill>
                  <a:srgbClr val="000000"/>
                </a:solidFill>
                <a:latin typeface="Barlow"/>
                <a:ea typeface="Barlow"/>
                <a:cs typeface="Barlow"/>
                <a:sym typeface="Barlow"/>
              </a:rPr>
              <a:t> in math.</a:t>
            </a: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2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5" name="Shape 3265"/>
        <p:cNvGrpSpPr/>
        <p:nvPr/>
      </p:nvGrpSpPr>
      <p:grpSpPr>
        <a:xfrm>
          <a:off x="0" y="0"/>
          <a:ext cx="0" cy="0"/>
          <a:chOff x="0" y="0"/>
          <a:chExt cx="0" cy="0"/>
        </a:xfrm>
      </p:grpSpPr>
      <p:sp>
        <p:nvSpPr>
          <p:cNvPr id="3266" name="Google Shape;3266;p27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BEDMAS and Fractions</a:t>
            </a:r>
            <a:endParaRPr/>
          </a:p>
        </p:txBody>
      </p:sp>
      <p:sp>
        <p:nvSpPr>
          <p:cNvPr id="3267" name="Google Shape;3267;p276"/>
          <p:cNvSpPr txBox="1"/>
          <p:nvPr>
            <p:ph idx="1" type="body"/>
          </p:nvPr>
        </p:nvSpPr>
        <p:spPr>
          <a:xfrm>
            <a:off x="720000" y="1449325"/>
            <a:ext cx="15921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like simple addition and subtraction, you need to follow BEDMAS if you’re solving complex fractions.</a:t>
            </a:r>
            <a:endParaRPr/>
          </a:p>
        </p:txBody>
      </p:sp>
      <p:pic>
        <p:nvPicPr>
          <p:cNvPr id="3268" name="Google Shape;3268;p276"/>
          <p:cNvPicPr preferRelativeResize="0"/>
          <p:nvPr/>
        </p:nvPicPr>
        <p:blipFill>
          <a:blip r:embed="rId3">
            <a:alphaModFix/>
          </a:blip>
          <a:stretch>
            <a:fillRect/>
          </a:stretch>
        </p:blipFill>
        <p:spPr>
          <a:xfrm>
            <a:off x="3872275" y="1229925"/>
            <a:ext cx="4731766" cy="3548824"/>
          </a:xfrm>
          <a:prstGeom prst="rect">
            <a:avLst/>
          </a:prstGeom>
          <a:noFill/>
          <a:ln>
            <a:noFill/>
          </a:ln>
        </p:spPr>
      </p:pic>
    </p:spTree>
  </p:cSld>
  <p:clrMapOvr>
    <a:masterClrMapping/>
  </p:clrMapOvr>
</p:sld>
</file>

<file path=ppt/slides/slide2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2" name="Shape 3272"/>
        <p:cNvGrpSpPr/>
        <p:nvPr/>
      </p:nvGrpSpPr>
      <p:grpSpPr>
        <a:xfrm>
          <a:off x="0" y="0"/>
          <a:ext cx="0" cy="0"/>
          <a:chOff x="0" y="0"/>
          <a:chExt cx="0" cy="0"/>
        </a:xfrm>
      </p:grpSpPr>
      <p:sp>
        <p:nvSpPr>
          <p:cNvPr id="3273" name="Google Shape;3273;p27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2</a:t>
            </a:r>
            <a:endParaRPr/>
          </a:p>
        </p:txBody>
      </p:sp>
      <p:sp>
        <p:nvSpPr>
          <p:cNvPr id="3274" name="Google Shape;3274;p277"/>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would we solve this equation?</a:t>
            </a:r>
            <a:endParaRPr/>
          </a:p>
        </p:txBody>
      </p:sp>
      <p:pic>
        <p:nvPicPr>
          <p:cNvPr id="3275" name="Google Shape;3275;p277"/>
          <p:cNvPicPr preferRelativeResize="0"/>
          <p:nvPr/>
        </p:nvPicPr>
        <p:blipFill>
          <a:blip r:embed="rId3">
            <a:alphaModFix/>
          </a:blip>
          <a:stretch>
            <a:fillRect/>
          </a:stretch>
        </p:blipFill>
        <p:spPr>
          <a:xfrm>
            <a:off x="2907150" y="1867650"/>
            <a:ext cx="3016525" cy="1584950"/>
          </a:xfrm>
          <a:prstGeom prst="rect">
            <a:avLst/>
          </a:prstGeom>
          <a:noFill/>
          <a:ln>
            <a:noFill/>
          </a:ln>
        </p:spPr>
      </p:pic>
    </p:spTree>
  </p:cSld>
  <p:clrMapOvr>
    <a:masterClrMapping/>
  </p:clrMapOvr>
</p:sld>
</file>

<file path=ppt/slides/slide2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9" name="Shape 3279"/>
        <p:cNvGrpSpPr/>
        <p:nvPr/>
      </p:nvGrpSpPr>
      <p:grpSpPr>
        <a:xfrm>
          <a:off x="0" y="0"/>
          <a:ext cx="0" cy="0"/>
          <a:chOff x="0" y="0"/>
          <a:chExt cx="0" cy="0"/>
        </a:xfrm>
      </p:grpSpPr>
      <p:sp>
        <p:nvSpPr>
          <p:cNvPr id="3280" name="Google Shape;3280;p27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 Step 1: Identify the Brackets (B in BEDMAS)</a:t>
            </a:r>
            <a:endParaRPr sz="3000"/>
          </a:p>
        </p:txBody>
      </p:sp>
      <p:pic>
        <p:nvPicPr>
          <p:cNvPr id="3281" name="Google Shape;3281;p278"/>
          <p:cNvPicPr preferRelativeResize="0"/>
          <p:nvPr/>
        </p:nvPicPr>
        <p:blipFill>
          <a:blip r:embed="rId3">
            <a:alphaModFix/>
          </a:blip>
          <a:stretch>
            <a:fillRect/>
          </a:stretch>
        </p:blipFill>
        <p:spPr>
          <a:xfrm>
            <a:off x="1902575" y="1415625"/>
            <a:ext cx="4803200" cy="3257900"/>
          </a:xfrm>
          <a:prstGeom prst="rect">
            <a:avLst/>
          </a:prstGeom>
          <a:noFill/>
          <a:ln>
            <a:noFill/>
          </a:ln>
        </p:spPr>
      </p:pic>
    </p:spTree>
  </p:cSld>
  <p:clrMapOvr>
    <a:masterClrMapping/>
  </p:clrMapOvr>
</p:sld>
</file>

<file path=ppt/slides/slide2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5" name="Shape 3285"/>
        <p:cNvGrpSpPr/>
        <p:nvPr/>
      </p:nvGrpSpPr>
      <p:grpSpPr>
        <a:xfrm>
          <a:off x="0" y="0"/>
          <a:ext cx="0" cy="0"/>
          <a:chOff x="0" y="0"/>
          <a:chExt cx="0" cy="0"/>
        </a:xfrm>
      </p:grpSpPr>
      <p:sp>
        <p:nvSpPr>
          <p:cNvPr id="3286" name="Google Shape;3286;p27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 Step 2: Multiply (M in BEDMAS)</a:t>
            </a:r>
            <a:endParaRPr/>
          </a:p>
        </p:txBody>
      </p:sp>
      <p:pic>
        <p:nvPicPr>
          <p:cNvPr id="3287" name="Google Shape;3287;p279"/>
          <p:cNvPicPr preferRelativeResize="0"/>
          <p:nvPr/>
        </p:nvPicPr>
        <p:blipFill>
          <a:blip r:embed="rId3">
            <a:alphaModFix/>
          </a:blip>
          <a:stretch>
            <a:fillRect/>
          </a:stretch>
        </p:blipFill>
        <p:spPr>
          <a:xfrm>
            <a:off x="2665824" y="1423500"/>
            <a:ext cx="3663875" cy="3213674"/>
          </a:xfrm>
          <a:prstGeom prst="rect">
            <a:avLst/>
          </a:prstGeom>
          <a:noFill/>
          <a:ln>
            <a:noFill/>
          </a:ln>
        </p:spPr>
      </p:pic>
    </p:spTree>
  </p:cSld>
  <p:clrMapOvr>
    <a:masterClrMapping/>
  </p:clrMapOvr>
</p:sld>
</file>

<file path=ppt/slides/slide2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1" name="Shape 3291"/>
        <p:cNvGrpSpPr/>
        <p:nvPr/>
      </p:nvGrpSpPr>
      <p:grpSpPr>
        <a:xfrm>
          <a:off x="0" y="0"/>
          <a:ext cx="0" cy="0"/>
          <a:chOff x="0" y="0"/>
          <a:chExt cx="0" cy="0"/>
        </a:xfrm>
      </p:grpSpPr>
      <p:sp>
        <p:nvSpPr>
          <p:cNvPr id="3292" name="Google Shape;3292;p28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 Step 3: Simplify</a:t>
            </a:r>
            <a:endParaRPr/>
          </a:p>
        </p:txBody>
      </p:sp>
      <p:pic>
        <p:nvPicPr>
          <p:cNvPr id="3293" name="Google Shape;3293;p280"/>
          <p:cNvPicPr preferRelativeResize="0"/>
          <p:nvPr/>
        </p:nvPicPr>
        <p:blipFill>
          <a:blip r:embed="rId3">
            <a:alphaModFix/>
          </a:blip>
          <a:stretch>
            <a:fillRect/>
          </a:stretch>
        </p:blipFill>
        <p:spPr>
          <a:xfrm>
            <a:off x="1607350" y="1575975"/>
            <a:ext cx="5781675" cy="1905000"/>
          </a:xfrm>
          <a:prstGeom prst="rect">
            <a:avLst/>
          </a:prstGeom>
          <a:noFill/>
          <a:ln>
            <a:noFill/>
          </a:ln>
        </p:spPr>
      </p:pic>
    </p:spTree>
  </p:cSld>
  <p:clrMapOvr>
    <a:masterClrMapping/>
  </p:clrMapOvr>
</p:sld>
</file>

<file path=ppt/slides/slide2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7" name="Shape 3297"/>
        <p:cNvGrpSpPr/>
        <p:nvPr/>
      </p:nvGrpSpPr>
      <p:grpSpPr>
        <a:xfrm>
          <a:off x="0" y="0"/>
          <a:ext cx="0" cy="0"/>
          <a:chOff x="0" y="0"/>
          <a:chExt cx="0" cy="0"/>
        </a:xfrm>
      </p:grpSpPr>
      <p:sp>
        <p:nvSpPr>
          <p:cNvPr id="3298" name="Google Shape;3298;p28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2</a:t>
            </a:r>
            <a:endParaRPr/>
          </a:p>
        </p:txBody>
      </p:sp>
      <p:sp>
        <p:nvSpPr>
          <p:cNvPr id="3299" name="Google Shape;3299;p281"/>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Example Expression: (3/4 - 1/8) ÷ 1/2</a:t>
            </a: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spTree>
  </p:cSld>
  <p:clrMapOvr>
    <a:masterClrMapping/>
  </p:clrMapOvr>
</p:sld>
</file>

<file path=ppt/slides/slide2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3" name="Shape 3303"/>
        <p:cNvGrpSpPr/>
        <p:nvPr/>
      </p:nvGrpSpPr>
      <p:grpSpPr>
        <a:xfrm>
          <a:off x="0" y="0"/>
          <a:ext cx="0" cy="0"/>
          <a:chOff x="0" y="0"/>
          <a:chExt cx="0" cy="0"/>
        </a:xfrm>
      </p:grpSpPr>
      <p:sp>
        <p:nvSpPr>
          <p:cNvPr id="3304" name="Google Shape;3304;p28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1: Solve the brackets</a:t>
            </a:r>
            <a:endParaRPr/>
          </a:p>
        </p:txBody>
      </p:sp>
      <p:sp>
        <p:nvSpPr>
          <p:cNvPr id="3305" name="Google Shape;3305;p282"/>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800">
                <a:solidFill>
                  <a:srgbClr val="000000"/>
                </a:solidFill>
                <a:latin typeface="Barlow"/>
                <a:ea typeface="Barlow"/>
                <a:cs typeface="Barlow"/>
                <a:sym typeface="Barlow"/>
              </a:rPr>
              <a:t>1.</a:t>
            </a:r>
            <a:r>
              <a:rPr lang="en" sz="1400">
                <a:solidFill>
                  <a:srgbClr val="000000"/>
                </a:solidFill>
                <a:latin typeface="Barlow"/>
                <a:ea typeface="Barlow"/>
                <a:cs typeface="Barlow"/>
                <a:sym typeface="Barlow"/>
              </a:rPr>
              <a:t>       </a:t>
            </a:r>
            <a:r>
              <a:rPr lang="en" sz="1800">
                <a:solidFill>
                  <a:srgbClr val="000000"/>
                </a:solidFill>
                <a:latin typeface="Barlow"/>
                <a:ea typeface="Barlow"/>
                <a:cs typeface="Barlow"/>
                <a:sym typeface="Barlow"/>
              </a:rPr>
              <a:t>→ (3/4 - 1/8)</a:t>
            </a:r>
            <a:endParaRPr sz="18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800">
                <a:solidFill>
                  <a:srgbClr val="000000"/>
                </a:solidFill>
                <a:latin typeface="Barlow"/>
                <a:ea typeface="Barlow"/>
                <a:cs typeface="Barlow"/>
                <a:sym typeface="Barlow"/>
              </a:rPr>
              <a:t>·</a:t>
            </a:r>
            <a:r>
              <a:rPr lang="en" sz="1400">
                <a:solidFill>
                  <a:srgbClr val="000000"/>
                </a:solidFill>
                <a:latin typeface="Barlow"/>
                <a:ea typeface="Barlow"/>
                <a:cs typeface="Barlow"/>
                <a:sym typeface="Barlow"/>
              </a:rPr>
              <a:t>         </a:t>
            </a:r>
            <a:r>
              <a:rPr lang="en" sz="1800">
                <a:solidFill>
                  <a:srgbClr val="000000"/>
                </a:solidFill>
                <a:latin typeface="Barlow"/>
                <a:ea typeface="Barlow"/>
                <a:cs typeface="Barlow"/>
                <a:sym typeface="Barlow"/>
              </a:rPr>
              <a:t>- Find a common denominator: 3/4 = 6/8</a:t>
            </a:r>
            <a:endParaRPr sz="18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1800">
                <a:solidFill>
                  <a:srgbClr val="000000"/>
                </a:solidFill>
                <a:latin typeface="Barlow"/>
                <a:ea typeface="Barlow"/>
                <a:cs typeface="Barlow"/>
                <a:sym typeface="Barlow"/>
              </a:rPr>
              <a:t>·</a:t>
            </a:r>
            <a:r>
              <a:rPr lang="en" sz="1400">
                <a:solidFill>
                  <a:srgbClr val="000000"/>
                </a:solidFill>
                <a:latin typeface="Barlow"/>
                <a:ea typeface="Barlow"/>
                <a:cs typeface="Barlow"/>
                <a:sym typeface="Barlow"/>
              </a:rPr>
              <a:t>         </a:t>
            </a:r>
            <a:r>
              <a:rPr lang="en" sz="1800">
                <a:solidFill>
                  <a:srgbClr val="000000"/>
                </a:solidFill>
                <a:latin typeface="Barlow"/>
                <a:ea typeface="Barlow"/>
                <a:cs typeface="Barlow"/>
                <a:sym typeface="Barlow"/>
              </a:rPr>
              <a:t>- Subtract: 6/8 - 1/8 = 5/8</a:t>
            </a:r>
            <a:endParaRPr sz="1800">
              <a:solidFill>
                <a:srgbClr val="000000"/>
              </a:solidFill>
              <a:latin typeface="Barlow"/>
              <a:ea typeface="Barlow"/>
              <a:cs typeface="Barlow"/>
              <a:sym typeface="Barlow"/>
            </a:endParaRPr>
          </a:p>
          <a:p>
            <a:pPr indent="0" lvl="0" marL="0" rtl="0" algn="l">
              <a:spcBef>
                <a:spcPts val="1200"/>
              </a:spcBef>
              <a:spcAft>
                <a:spcPts val="0"/>
              </a:spcAft>
              <a:buNone/>
            </a:pPr>
            <a:r>
              <a:t/>
            </a:r>
            <a:endParaRPr sz="1900"/>
          </a:p>
        </p:txBody>
      </p:sp>
    </p:spTree>
  </p:cSld>
  <p:clrMapOvr>
    <a:masterClrMapping/>
  </p:clrMapOvr>
</p:sld>
</file>

<file path=ppt/slides/slide2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9" name="Shape 3309"/>
        <p:cNvGrpSpPr/>
        <p:nvPr/>
      </p:nvGrpSpPr>
      <p:grpSpPr>
        <a:xfrm>
          <a:off x="0" y="0"/>
          <a:ext cx="0" cy="0"/>
          <a:chOff x="0" y="0"/>
          <a:chExt cx="0" cy="0"/>
        </a:xfrm>
      </p:grpSpPr>
      <p:sp>
        <p:nvSpPr>
          <p:cNvPr id="3310" name="Google Shape;3310;p28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Step 2: </a:t>
            </a:r>
            <a:r>
              <a:rPr lang="en"/>
              <a:t>Divide the Result by 1/2</a:t>
            </a:r>
            <a:endParaRPr/>
          </a:p>
        </p:txBody>
      </p:sp>
      <p:sp>
        <p:nvSpPr>
          <p:cNvPr id="3311" name="Google Shape;3311;p283"/>
          <p:cNvSpPr txBox="1"/>
          <p:nvPr>
            <p:ph idx="1" type="body"/>
          </p:nvPr>
        </p:nvSpPr>
        <p:spPr>
          <a:xfrm>
            <a:off x="720000" y="1441475"/>
            <a:ext cx="7704000" cy="2443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700">
                <a:solidFill>
                  <a:srgbClr val="000000"/>
                </a:solidFill>
                <a:latin typeface="Arial"/>
                <a:ea typeface="Arial"/>
                <a:cs typeface="Arial"/>
                <a:sym typeface="Arial"/>
              </a:rPr>
              <a:t>·</a:t>
            </a:r>
            <a:r>
              <a:rPr lang="en" sz="1300">
                <a:solidFill>
                  <a:srgbClr val="000000"/>
                </a:solidFill>
                <a:latin typeface="Times New Roman"/>
                <a:ea typeface="Times New Roman"/>
                <a:cs typeface="Times New Roman"/>
                <a:sym typeface="Times New Roman"/>
              </a:rPr>
              <a:t>  </a:t>
            </a:r>
            <a:r>
              <a:rPr lang="en" sz="1300">
                <a:solidFill>
                  <a:srgbClr val="000000"/>
                </a:solidFill>
                <a:latin typeface="Barlow"/>
                <a:ea typeface="Barlow"/>
                <a:cs typeface="Barlow"/>
                <a:sym typeface="Barlow"/>
              </a:rPr>
              <a:t>    </a:t>
            </a:r>
            <a:r>
              <a:rPr lang="en" sz="1600">
                <a:solidFill>
                  <a:srgbClr val="000000"/>
                </a:solidFill>
                <a:latin typeface="Barlow"/>
                <a:ea typeface="Barlow"/>
                <a:cs typeface="Barlow"/>
                <a:sym typeface="Barlow"/>
              </a:rPr>
              <a:t>   </a:t>
            </a:r>
            <a:r>
              <a:rPr lang="en" sz="2000">
                <a:solidFill>
                  <a:srgbClr val="000000"/>
                </a:solidFill>
                <a:latin typeface="Barlow"/>
                <a:ea typeface="Barlow"/>
                <a:cs typeface="Barlow"/>
                <a:sym typeface="Barlow"/>
              </a:rPr>
              <a:t>⅝  ÷ ½  = ⅝  × 2/1</a:t>
            </a:r>
            <a:endParaRPr sz="27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2000">
                <a:solidFill>
                  <a:srgbClr val="000000"/>
                </a:solidFill>
                <a:latin typeface="Barlow"/>
                <a:ea typeface="Barlow"/>
                <a:cs typeface="Barlow"/>
                <a:sym typeface="Barlow"/>
              </a:rPr>
              <a:t>·</a:t>
            </a:r>
            <a:r>
              <a:rPr lang="en" sz="1600">
                <a:solidFill>
                  <a:srgbClr val="000000"/>
                </a:solidFill>
                <a:latin typeface="Barlow"/>
                <a:ea typeface="Barlow"/>
                <a:cs typeface="Barlow"/>
                <a:sym typeface="Barlow"/>
              </a:rPr>
              <a:t>         </a:t>
            </a:r>
            <a:r>
              <a:rPr lang="en" sz="2000">
                <a:solidFill>
                  <a:srgbClr val="000000"/>
                </a:solidFill>
                <a:latin typeface="Barlow"/>
                <a:ea typeface="Barlow"/>
                <a:cs typeface="Barlow"/>
                <a:sym typeface="Barlow"/>
              </a:rPr>
              <a:t>Multiply: (5 × 2)/(8 × 1) = 10/8 </a:t>
            </a:r>
            <a:endParaRPr sz="2000">
              <a:solidFill>
                <a:srgbClr val="000000"/>
              </a:solidFill>
              <a:latin typeface="Barlow"/>
              <a:ea typeface="Barlow"/>
              <a:cs typeface="Barlow"/>
              <a:sym typeface="Barlow"/>
            </a:endParaRPr>
          </a:p>
          <a:p>
            <a:pPr indent="0" lvl="0" marL="0" rtl="0" algn="l">
              <a:lnSpc>
                <a:spcPct val="115000"/>
              </a:lnSpc>
              <a:spcBef>
                <a:spcPts val="1200"/>
              </a:spcBef>
              <a:spcAft>
                <a:spcPts val="0"/>
              </a:spcAft>
              <a:buNone/>
            </a:pPr>
            <a:r>
              <a:rPr lang="en" sz="2000">
                <a:solidFill>
                  <a:srgbClr val="000000"/>
                </a:solidFill>
                <a:latin typeface="Barlow"/>
                <a:ea typeface="Barlow"/>
                <a:cs typeface="Barlow"/>
                <a:sym typeface="Barlow"/>
              </a:rPr>
              <a:t>·</a:t>
            </a:r>
            <a:r>
              <a:rPr lang="en" sz="1600">
                <a:solidFill>
                  <a:srgbClr val="000000"/>
                </a:solidFill>
                <a:latin typeface="Barlow"/>
                <a:ea typeface="Barlow"/>
                <a:cs typeface="Barlow"/>
                <a:sym typeface="Barlow"/>
              </a:rPr>
              <a:t>         </a:t>
            </a:r>
            <a:r>
              <a:rPr lang="en" sz="2000">
                <a:solidFill>
                  <a:srgbClr val="000000"/>
                </a:solidFill>
                <a:latin typeface="Barlow"/>
                <a:ea typeface="Barlow"/>
                <a:cs typeface="Barlow"/>
                <a:sym typeface="Barlow"/>
              </a:rPr>
              <a:t>Simplify: 10/8 = 1 2/8 = </a:t>
            </a:r>
            <a:r>
              <a:rPr lang="en" sz="2000">
                <a:solidFill>
                  <a:srgbClr val="FF00FF"/>
                </a:solidFill>
                <a:latin typeface="Barlow"/>
                <a:ea typeface="Barlow"/>
                <a:cs typeface="Barlow"/>
                <a:sym typeface="Barlow"/>
              </a:rPr>
              <a:t>1 ¼ </a:t>
            </a:r>
            <a:endParaRPr sz="2000">
              <a:solidFill>
                <a:srgbClr val="FF00FF"/>
              </a:solidFill>
              <a:latin typeface="Barlow"/>
              <a:ea typeface="Barlow"/>
              <a:cs typeface="Barlow"/>
              <a:sym typeface="Barlow"/>
            </a:endParaRPr>
          </a:p>
          <a:p>
            <a:pPr indent="0" lvl="0" marL="0" rtl="0" algn="l">
              <a:spcBef>
                <a:spcPts val="1200"/>
              </a:spcBef>
              <a:spcAft>
                <a:spcPts val="0"/>
              </a:spcAft>
              <a:buNone/>
            </a:pPr>
            <a:r>
              <a:t/>
            </a:r>
            <a:endParaRPr/>
          </a:p>
        </p:txBody>
      </p:sp>
    </p:spTree>
  </p:cSld>
  <p:clrMapOvr>
    <a:masterClrMapping/>
  </p:clrMapOvr>
</p:sld>
</file>

<file path=ppt/slides/slide2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5" name="Shape 3315"/>
        <p:cNvGrpSpPr/>
        <p:nvPr/>
      </p:nvGrpSpPr>
      <p:grpSpPr>
        <a:xfrm>
          <a:off x="0" y="0"/>
          <a:ext cx="0" cy="0"/>
          <a:chOff x="0" y="0"/>
          <a:chExt cx="0" cy="0"/>
        </a:xfrm>
      </p:grpSpPr>
      <p:sp>
        <p:nvSpPr>
          <p:cNvPr id="3316" name="Google Shape;3316;p28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 Quick Recap:</a:t>
            </a:r>
            <a:endParaRPr/>
          </a:p>
        </p:txBody>
      </p:sp>
      <p:sp>
        <p:nvSpPr>
          <p:cNvPr id="3317" name="Google Shape;3317;p284"/>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Brackets → Convert to common denominator, add</a:t>
            </a:r>
            <a:br>
              <a:rPr lang="en" sz="1600"/>
            </a:br>
            <a:endParaRPr sz="1600"/>
          </a:p>
          <a:p>
            <a:pPr indent="0" lvl="0" marL="0" rtl="0" algn="l">
              <a:spcBef>
                <a:spcPts val="0"/>
              </a:spcBef>
              <a:spcAft>
                <a:spcPts val="0"/>
              </a:spcAft>
              <a:buNone/>
            </a:pPr>
            <a:r>
              <a:rPr lang="en" sz="1600"/>
              <a:t>Multiply result by whole number</a:t>
            </a:r>
            <a:br>
              <a:rPr lang="en" sz="1600"/>
            </a:br>
            <a:endParaRPr sz="1600"/>
          </a:p>
          <a:p>
            <a:pPr indent="0" lvl="0" marL="0" rtl="0" algn="l">
              <a:spcBef>
                <a:spcPts val="0"/>
              </a:spcBef>
              <a:spcAft>
                <a:spcPts val="0"/>
              </a:spcAft>
              <a:buNone/>
            </a:pPr>
            <a:r>
              <a:rPr lang="en" sz="1600"/>
              <a:t>Simplify final answer</a:t>
            </a:r>
            <a:endParaRPr sz="1600"/>
          </a:p>
          <a:p>
            <a:pPr indent="0" lvl="0" marL="0" rtl="0" algn="l">
              <a:spcBef>
                <a:spcPts val="0"/>
              </a:spcBef>
              <a:spcAft>
                <a:spcPts val="0"/>
              </a:spcAft>
              <a:buNone/>
            </a:pPr>
            <a:r>
              <a:t/>
            </a:r>
            <a:endParaRPr sz="1600"/>
          </a:p>
        </p:txBody>
      </p:sp>
    </p:spTree>
  </p:cSld>
  <p:clrMapOvr>
    <a:masterClrMapping/>
  </p:clrMapOvr>
</p:sld>
</file>

<file path=ppt/slides/slide2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1" name="Shape 3321"/>
        <p:cNvGrpSpPr/>
        <p:nvPr/>
      </p:nvGrpSpPr>
      <p:grpSpPr>
        <a:xfrm>
          <a:off x="0" y="0"/>
          <a:ext cx="0" cy="0"/>
          <a:chOff x="0" y="0"/>
          <a:chExt cx="0" cy="0"/>
        </a:xfrm>
      </p:grpSpPr>
      <p:sp>
        <p:nvSpPr>
          <p:cNvPr id="3322" name="Google Shape;3322;p28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 Work</a:t>
            </a:r>
            <a:endParaRPr/>
          </a:p>
        </p:txBody>
      </p:sp>
      <p:sp>
        <p:nvSpPr>
          <p:cNvPr id="3323" name="Google Shape;3323;p285"/>
          <p:cNvSpPr txBox="1"/>
          <p:nvPr>
            <p:ph idx="1" type="body"/>
          </p:nvPr>
        </p:nvSpPr>
        <p:spPr>
          <a:xfrm>
            <a:off x="720000" y="1449325"/>
            <a:ext cx="34956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small groups, work on the following worksheet together. We will take it up tomorrow.</a:t>
            </a:r>
            <a:endParaRPr/>
          </a:p>
          <a:p>
            <a:pPr indent="0" lvl="0" marL="0" rtl="0" algn="l">
              <a:spcBef>
                <a:spcPts val="0"/>
              </a:spcBef>
              <a:spcAft>
                <a:spcPts val="0"/>
              </a:spcAft>
              <a:buNone/>
            </a:pPr>
            <a:r>
              <a:t/>
            </a:r>
            <a:endParaRPr/>
          </a:p>
        </p:txBody>
      </p:sp>
      <p:pic>
        <p:nvPicPr>
          <p:cNvPr id="3324" name="Google Shape;3324;p285">
            <a:hlinkClick r:id="rId3"/>
          </p:cNvPr>
          <p:cNvPicPr preferRelativeResize="0"/>
          <p:nvPr/>
        </p:nvPicPr>
        <p:blipFill>
          <a:blip r:embed="rId4">
            <a:alphaModFix/>
          </a:blip>
          <a:stretch>
            <a:fillRect/>
          </a:stretch>
        </p:blipFill>
        <p:spPr>
          <a:xfrm>
            <a:off x="4973450" y="1246350"/>
            <a:ext cx="3190358" cy="3029076"/>
          </a:xfrm>
          <a:prstGeom prst="rect">
            <a:avLst/>
          </a:prstGeom>
          <a:noFill/>
          <a:ln>
            <a:noFill/>
          </a:ln>
        </p:spPr>
      </p:pic>
    </p:spTree>
  </p:cSld>
  <p:clrMapOvr>
    <a:masterClrMapping/>
  </p:clrMapOvr>
</p:sld>
</file>

<file path=ppt/slides/slide2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8" name="Shape 3328"/>
        <p:cNvGrpSpPr/>
        <p:nvPr/>
      </p:nvGrpSpPr>
      <p:grpSpPr>
        <a:xfrm>
          <a:off x="0" y="0"/>
          <a:ext cx="0" cy="0"/>
          <a:chOff x="0" y="0"/>
          <a:chExt cx="0" cy="0"/>
        </a:xfrm>
      </p:grpSpPr>
      <p:sp>
        <p:nvSpPr>
          <p:cNvPr id="3329" name="Google Shape;3329;p286"/>
          <p:cNvSpPr txBox="1"/>
          <p:nvPr>
            <p:ph type="title"/>
          </p:nvPr>
        </p:nvSpPr>
        <p:spPr>
          <a:xfrm>
            <a:off x="2228250" y="2671825"/>
            <a:ext cx="4687500" cy="10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Proportional Reasoning</a:t>
            </a:r>
            <a:endParaRPr/>
          </a:p>
        </p:txBody>
      </p:sp>
      <p:sp>
        <p:nvSpPr>
          <p:cNvPr id="3330" name="Google Shape;3330;p286"/>
          <p:cNvSpPr txBox="1"/>
          <p:nvPr>
            <p:ph idx="2" type="title"/>
          </p:nvPr>
        </p:nvSpPr>
        <p:spPr>
          <a:xfrm>
            <a:off x="4047000" y="1418750"/>
            <a:ext cx="1050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12</a:t>
            </a:r>
            <a:endParaRPr/>
          </a:p>
        </p:txBody>
      </p:sp>
      <p:sp>
        <p:nvSpPr>
          <p:cNvPr id="3331" name="Google Shape;3331;p286"/>
          <p:cNvSpPr txBox="1"/>
          <p:nvPr>
            <p:ph idx="1" type="subTitle"/>
          </p:nvPr>
        </p:nvSpPr>
        <p:spPr>
          <a:xfrm>
            <a:off x="2391900" y="3859075"/>
            <a:ext cx="4360200" cy="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Reasoning, Ratios, Rates</a:t>
            </a:r>
            <a:endParaRPr/>
          </a:p>
        </p:txBody>
      </p:sp>
    </p:spTree>
  </p:cSld>
  <p:clrMapOvr>
    <a:masterClrMapping/>
  </p:clrMapOvr>
</p:sld>
</file>

<file path=ppt/slides/slide2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5" name="Shape 3335"/>
        <p:cNvGrpSpPr/>
        <p:nvPr/>
      </p:nvGrpSpPr>
      <p:grpSpPr>
        <a:xfrm>
          <a:off x="0" y="0"/>
          <a:ext cx="0" cy="0"/>
          <a:chOff x="0" y="0"/>
          <a:chExt cx="0" cy="0"/>
        </a:xfrm>
      </p:grpSpPr>
      <p:sp>
        <p:nvSpPr>
          <p:cNvPr id="3336" name="Google Shape;3336;p287"/>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Question</a:t>
            </a:r>
            <a:endParaRPr/>
          </a:p>
        </p:txBody>
      </p:sp>
      <p:sp>
        <p:nvSpPr>
          <p:cNvPr id="3337" name="Google Shape;3337;p287"/>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600">
                <a:solidFill>
                  <a:srgbClr val="000000"/>
                </a:solidFill>
                <a:latin typeface="Barlow"/>
                <a:ea typeface="Barlow"/>
                <a:cs typeface="Barlow"/>
                <a:sym typeface="Barlow"/>
              </a:rPr>
              <a:t>🍰 </a:t>
            </a:r>
            <a:r>
              <a:rPr b="1" lang="en" sz="1600">
                <a:solidFill>
                  <a:srgbClr val="000000"/>
                </a:solidFill>
                <a:latin typeface="Barlow"/>
                <a:ea typeface="Barlow"/>
                <a:cs typeface="Barlow"/>
                <a:sym typeface="Barlow"/>
              </a:rPr>
              <a:t>A recipe calls for 2 cups of flour and 3 cups of sugar.</a:t>
            </a:r>
            <a:br>
              <a:rPr b="1" lang="en" sz="1600">
                <a:solidFill>
                  <a:srgbClr val="000000"/>
                </a:solidFill>
                <a:latin typeface="Barlow"/>
                <a:ea typeface="Barlow"/>
                <a:cs typeface="Barlow"/>
                <a:sym typeface="Barlow"/>
              </a:rPr>
            </a:br>
            <a:r>
              <a:rPr lang="en" sz="1600">
                <a:solidFill>
                  <a:srgbClr val="000000"/>
                </a:solidFill>
                <a:latin typeface="Barlow"/>
                <a:ea typeface="Barlow"/>
                <a:cs typeface="Barlow"/>
                <a:sym typeface="Barlow"/>
              </a:rPr>
              <a:t> What is the ratio of flour to sugar?</a:t>
            </a:r>
            <a:endParaRPr sz="1600">
              <a:solidFill>
                <a:srgbClr val="000000"/>
              </a:solidFill>
              <a:latin typeface="Barlow"/>
              <a:ea typeface="Barlow"/>
              <a:cs typeface="Barlow"/>
              <a:sym typeface="Barlow"/>
            </a:endParaRPr>
          </a:p>
          <a:p>
            <a:pPr indent="-330200" lvl="0" marL="457200" rtl="0" algn="l">
              <a:lnSpc>
                <a:spcPct val="115000"/>
              </a:lnSpc>
              <a:spcBef>
                <a:spcPts val="1200"/>
              </a:spcBef>
              <a:spcAft>
                <a:spcPts val="0"/>
              </a:spcAft>
              <a:buClr>
                <a:srgbClr val="000000"/>
              </a:buClr>
              <a:buSzPts val="1600"/>
              <a:buFont typeface="Barlow"/>
              <a:buChar char="●"/>
            </a:pPr>
            <a:r>
              <a:rPr lang="en" sz="1600">
                <a:solidFill>
                  <a:srgbClr val="000000"/>
                </a:solidFill>
                <a:latin typeface="Barlow"/>
                <a:ea typeface="Barlow"/>
                <a:cs typeface="Barlow"/>
                <a:sym typeface="Barlow"/>
              </a:rPr>
              <a:t>Write it as:</a:t>
            </a:r>
            <a:br>
              <a:rPr lang="en" sz="1600">
                <a:solidFill>
                  <a:srgbClr val="000000"/>
                </a:solidFill>
                <a:latin typeface="Barlow"/>
                <a:ea typeface="Barlow"/>
                <a:cs typeface="Barlow"/>
                <a:sym typeface="Barlow"/>
              </a:rPr>
            </a:br>
            <a:endParaRPr sz="1600">
              <a:solidFill>
                <a:srgbClr val="000000"/>
              </a:solidFill>
              <a:latin typeface="Barlow"/>
              <a:ea typeface="Barlow"/>
              <a:cs typeface="Barlow"/>
              <a:sym typeface="Barlow"/>
            </a:endParaRPr>
          </a:p>
          <a:p>
            <a:pPr indent="-330200" lvl="1" marL="914400" rtl="0" algn="l">
              <a:spcBef>
                <a:spcPts val="0"/>
              </a:spcBef>
              <a:spcAft>
                <a:spcPts val="0"/>
              </a:spcAft>
              <a:buClr>
                <a:srgbClr val="000000"/>
              </a:buClr>
              <a:buSzPts val="1600"/>
              <a:buFont typeface="Arial"/>
              <a:buChar char="○"/>
            </a:pPr>
            <a:r>
              <a:rPr lang="en" sz="1600">
                <a:solidFill>
                  <a:srgbClr val="000000"/>
                </a:solidFill>
              </a:rPr>
              <a:t>a </a:t>
            </a:r>
            <a:r>
              <a:rPr b="1" lang="en" sz="1600">
                <a:solidFill>
                  <a:srgbClr val="000000"/>
                </a:solidFill>
              </a:rPr>
              <a:t>ratio</a:t>
            </a:r>
            <a:r>
              <a:rPr lang="en" sz="1600">
                <a:solidFill>
                  <a:srgbClr val="000000"/>
                </a:solidFill>
              </a:rPr>
              <a:t>: ____ : ____</a:t>
            </a:r>
            <a:br>
              <a:rPr lang="en" sz="1600">
                <a:solidFill>
                  <a:srgbClr val="000000"/>
                </a:solidFill>
              </a:rPr>
            </a:br>
            <a:endParaRPr sz="1600">
              <a:solidFill>
                <a:srgbClr val="000000"/>
              </a:solidFill>
            </a:endParaRPr>
          </a:p>
          <a:p>
            <a:pPr indent="-330200" lvl="1" marL="914400" rtl="0" algn="l">
              <a:spcBef>
                <a:spcPts val="0"/>
              </a:spcBef>
              <a:spcAft>
                <a:spcPts val="0"/>
              </a:spcAft>
              <a:buClr>
                <a:srgbClr val="000000"/>
              </a:buClr>
              <a:buSzPts val="1600"/>
              <a:buFont typeface="Arial"/>
              <a:buChar char="○"/>
            </a:pPr>
            <a:r>
              <a:rPr lang="en" sz="1600">
                <a:solidFill>
                  <a:srgbClr val="000000"/>
                </a:solidFill>
              </a:rPr>
              <a:t>a </a:t>
            </a:r>
            <a:r>
              <a:rPr b="1" lang="en" sz="1600">
                <a:solidFill>
                  <a:srgbClr val="000000"/>
                </a:solidFill>
              </a:rPr>
              <a:t>fraction</a:t>
            </a:r>
            <a:r>
              <a:rPr lang="en" sz="1600">
                <a:solidFill>
                  <a:srgbClr val="000000"/>
                </a:solidFill>
              </a:rPr>
              <a:t>: ____</a:t>
            </a:r>
            <a:br>
              <a:rPr lang="en" sz="1600">
                <a:solidFill>
                  <a:srgbClr val="000000"/>
                </a:solidFill>
              </a:rPr>
            </a:br>
            <a:r>
              <a:rPr lang="en" sz="1600">
                <a:solidFill>
                  <a:srgbClr val="000000"/>
                </a:solidFill>
              </a:rPr>
              <a:t> 💬 Where else do you see ratios in real life?</a:t>
            </a:r>
            <a:endParaRPr sz="1600">
              <a:solidFill>
                <a:srgbClr val="000000"/>
              </a:solidFill>
            </a:endParaRPr>
          </a:p>
          <a:p>
            <a:pPr indent="0" lvl="0" marL="0" rtl="0" algn="l">
              <a:spcBef>
                <a:spcPts val="1200"/>
              </a:spcBef>
              <a:spcAft>
                <a:spcPts val="0"/>
              </a:spcAft>
              <a:buNone/>
            </a:pPr>
            <a:r>
              <a:t/>
            </a:r>
            <a:endParaRPr sz="1700"/>
          </a:p>
        </p:txBody>
      </p:sp>
    </p:spTree>
  </p:cSld>
  <p:clrMapOvr>
    <a:masterClrMapping/>
  </p:clrMapOvr>
</p:sld>
</file>

<file path=ppt/slides/slide2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1" name="Shape 3341"/>
        <p:cNvGrpSpPr/>
        <p:nvPr/>
      </p:nvGrpSpPr>
      <p:grpSpPr>
        <a:xfrm>
          <a:off x="0" y="0"/>
          <a:ext cx="0" cy="0"/>
          <a:chOff x="0" y="0"/>
          <a:chExt cx="0" cy="0"/>
        </a:xfrm>
      </p:grpSpPr>
      <p:sp>
        <p:nvSpPr>
          <p:cNvPr id="3342" name="Google Shape;3342;p288"/>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a Ratio?</a:t>
            </a:r>
            <a:endParaRPr/>
          </a:p>
        </p:txBody>
      </p:sp>
      <p:sp>
        <p:nvSpPr>
          <p:cNvPr id="3343" name="Google Shape;3343;p288"/>
          <p:cNvSpPr txBox="1"/>
          <p:nvPr>
            <p:ph idx="1" type="body"/>
          </p:nvPr>
        </p:nvSpPr>
        <p:spPr>
          <a:xfrm>
            <a:off x="720000" y="1449325"/>
            <a:ext cx="3534900" cy="28056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A </a:t>
            </a:r>
            <a:r>
              <a:rPr b="1" lang="en" sz="1500">
                <a:solidFill>
                  <a:srgbClr val="000000"/>
                </a:solidFill>
                <a:latin typeface="Barlow"/>
                <a:ea typeface="Barlow"/>
                <a:cs typeface="Barlow"/>
                <a:sym typeface="Barlow"/>
              </a:rPr>
              <a:t>ratio</a:t>
            </a:r>
            <a:r>
              <a:rPr lang="en" sz="1500">
                <a:solidFill>
                  <a:srgbClr val="000000"/>
                </a:solidFill>
                <a:latin typeface="Barlow"/>
                <a:ea typeface="Barlow"/>
                <a:cs typeface="Barlow"/>
                <a:sym typeface="Barlow"/>
              </a:rPr>
              <a:t> compares two or more quantities</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Example:</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3 red marbles : 2 blue marbles</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Written as: 3:2 or 3/2</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Ratios can be simplified like fractions!</a:t>
            </a:r>
            <a:endParaRPr sz="1500">
              <a:solidFill>
                <a:srgbClr val="000000"/>
              </a:solidFill>
              <a:latin typeface="Barlow"/>
              <a:ea typeface="Barlow"/>
              <a:cs typeface="Barlow"/>
              <a:sym typeface="Barlow"/>
            </a:endParaRPr>
          </a:p>
          <a:p>
            <a:pPr indent="0" lvl="0" marL="0" rtl="0" algn="l">
              <a:spcBef>
                <a:spcPts val="1200"/>
              </a:spcBef>
              <a:spcAft>
                <a:spcPts val="0"/>
              </a:spcAft>
              <a:buNone/>
            </a:pPr>
            <a:r>
              <a:t/>
            </a:r>
            <a:endParaRPr sz="1500"/>
          </a:p>
        </p:txBody>
      </p:sp>
      <p:pic>
        <p:nvPicPr>
          <p:cNvPr id="3344" name="Google Shape;3344;p288"/>
          <p:cNvPicPr preferRelativeResize="0"/>
          <p:nvPr/>
        </p:nvPicPr>
        <p:blipFill>
          <a:blip r:embed="rId3">
            <a:alphaModFix/>
          </a:blip>
          <a:stretch>
            <a:fillRect/>
          </a:stretch>
        </p:blipFill>
        <p:spPr>
          <a:xfrm>
            <a:off x="4813200" y="758725"/>
            <a:ext cx="3912899" cy="3912901"/>
          </a:xfrm>
          <a:prstGeom prst="rect">
            <a:avLst/>
          </a:prstGeom>
          <a:noFill/>
          <a:ln>
            <a:noFill/>
          </a:ln>
        </p:spPr>
      </p:pic>
    </p:spTree>
  </p:cSld>
  <p:clrMapOvr>
    <a:masterClrMapping/>
  </p:clrMapOvr>
</p:sld>
</file>

<file path=ppt/slides/slide2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8" name="Shape 3348"/>
        <p:cNvGrpSpPr/>
        <p:nvPr/>
      </p:nvGrpSpPr>
      <p:grpSpPr>
        <a:xfrm>
          <a:off x="0" y="0"/>
          <a:ext cx="0" cy="0"/>
          <a:chOff x="0" y="0"/>
          <a:chExt cx="0" cy="0"/>
        </a:xfrm>
      </p:grpSpPr>
      <p:sp>
        <p:nvSpPr>
          <p:cNvPr id="3349" name="Google Shape;3349;p289"/>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a Rate?</a:t>
            </a:r>
            <a:endParaRPr/>
          </a:p>
        </p:txBody>
      </p:sp>
      <p:sp>
        <p:nvSpPr>
          <p:cNvPr id="3350" name="Google Shape;3350;p289"/>
          <p:cNvSpPr txBox="1"/>
          <p:nvPr>
            <p:ph idx="1" type="body"/>
          </p:nvPr>
        </p:nvSpPr>
        <p:spPr>
          <a:xfrm>
            <a:off x="720000" y="1449325"/>
            <a:ext cx="4470600" cy="24909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700">
                <a:solidFill>
                  <a:srgbClr val="000000"/>
                </a:solidFill>
                <a:latin typeface="Barlow"/>
                <a:ea typeface="Barlow"/>
                <a:cs typeface="Barlow"/>
                <a:sym typeface="Barlow"/>
              </a:rPr>
              <a:t>📌 A </a:t>
            </a:r>
            <a:r>
              <a:rPr b="1" lang="en" sz="1700">
                <a:solidFill>
                  <a:srgbClr val="000000"/>
                </a:solidFill>
                <a:latin typeface="Barlow"/>
                <a:ea typeface="Barlow"/>
                <a:cs typeface="Barlow"/>
                <a:sym typeface="Barlow"/>
              </a:rPr>
              <a:t>rate</a:t>
            </a:r>
            <a:r>
              <a:rPr lang="en" sz="1700">
                <a:solidFill>
                  <a:srgbClr val="000000"/>
                </a:solidFill>
                <a:latin typeface="Barlow"/>
                <a:ea typeface="Barlow"/>
                <a:cs typeface="Barlow"/>
                <a:sym typeface="Barlow"/>
              </a:rPr>
              <a:t> is a ratio that compares quantities with </a:t>
            </a:r>
            <a:r>
              <a:rPr b="1" lang="en" sz="1700">
                <a:solidFill>
                  <a:srgbClr val="000000"/>
                </a:solidFill>
                <a:latin typeface="Barlow"/>
                <a:ea typeface="Barlow"/>
                <a:cs typeface="Barlow"/>
                <a:sym typeface="Barlow"/>
              </a:rPr>
              <a:t>different units</a:t>
            </a:r>
            <a:br>
              <a:rPr b="1" lang="en" sz="1700">
                <a:solidFill>
                  <a:srgbClr val="000000"/>
                </a:solidFill>
                <a:latin typeface="Barlow"/>
                <a:ea typeface="Barlow"/>
                <a:cs typeface="Barlow"/>
                <a:sym typeface="Barlow"/>
              </a:rPr>
            </a:br>
            <a:r>
              <a:rPr lang="en" sz="1700">
                <a:solidFill>
                  <a:srgbClr val="000000"/>
                </a:solidFill>
                <a:latin typeface="Barlow"/>
                <a:ea typeface="Barlow"/>
                <a:cs typeface="Barlow"/>
                <a:sym typeface="Barlow"/>
              </a:rPr>
              <a:t> Examples:</a:t>
            </a:r>
            <a:endParaRPr sz="1700">
              <a:solidFill>
                <a:srgbClr val="000000"/>
              </a:solidFill>
              <a:latin typeface="Barlow"/>
              <a:ea typeface="Barlow"/>
              <a:cs typeface="Barlow"/>
              <a:sym typeface="Barlow"/>
            </a:endParaRPr>
          </a:p>
          <a:p>
            <a:pPr indent="-336550" lvl="0" marL="457200" rtl="0" algn="l">
              <a:lnSpc>
                <a:spcPct val="115000"/>
              </a:lnSpc>
              <a:spcBef>
                <a:spcPts val="120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60 km per hour = 60 km/1 hr​</a:t>
            </a:r>
            <a:br>
              <a:rPr lang="en" sz="1700">
                <a:solidFill>
                  <a:srgbClr val="000000"/>
                </a:solidFill>
                <a:latin typeface="Barlow"/>
                <a:ea typeface="Barlow"/>
                <a:cs typeface="Barlow"/>
                <a:sym typeface="Barlow"/>
              </a:rPr>
            </a:br>
            <a:endParaRPr sz="1700">
              <a:solidFill>
                <a:srgbClr val="000000"/>
              </a:solidFill>
              <a:latin typeface="Barlow"/>
              <a:ea typeface="Barlow"/>
              <a:cs typeface="Barlow"/>
              <a:sym typeface="Barlow"/>
            </a:endParaRPr>
          </a:p>
          <a:p>
            <a:pPr indent="-336550" lvl="0" marL="457200" rtl="0" algn="l">
              <a:lnSpc>
                <a:spcPct val="115000"/>
              </a:lnSpc>
              <a:spcBef>
                <a:spcPts val="0"/>
              </a:spcBef>
              <a:spcAft>
                <a:spcPts val="0"/>
              </a:spcAft>
              <a:buClr>
                <a:srgbClr val="000000"/>
              </a:buClr>
              <a:buSzPts val="1700"/>
              <a:buFont typeface="Barlow"/>
              <a:buChar char="●"/>
            </a:pPr>
            <a:r>
              <a:rPr lang="en" sz="1700">
                <a:solidFill>
                  <a:srgbClr val="000000"/>
                </a:solidFill>
                <a:latin typeface="Barlow"/>
                <a:ea typeface="Barlow"/>
                <a:cs typeface="Barlow"/>
                <a:sym typeface="Barlow"/>
              </a:rPr>
              <a:t>$3 for 2 apples = 3/2 dollars per apple</a:t>
            </a:r>
            <a:br>
              <a:rPr lang="en" sz="1700">
                <a:solidFill>
                  <a:srgbClr val="000000"/>
                </a:solidFill>
                <a:latin typeface="Barlow"/>
                <a:ea typeface="Barlow"/>
                <a:cs typeface="Barlow"/>
                <a:sym typeface="Barlow"/>
              </a:rPr>
            </a:br>
            <a:r>
              <a:rPr lang="en" sz="1700">
                <a:solidFill>
                  <a:srgbClr val="000000"/>
                </a:solidFill>
                <a:latin typeface="Barlow"/>
                <a:ea typeface="Barlow"/>
                <a:cs typeface="Barlow"/>
                <a:sym typeface="Barlow"/>
              </a:rPr>
              <a:t> 🛒 You see rates when shopping, driving, and cooking!</a:t>
            </a:r>
            <a:endParaRPr sz="1700">
              <a:solidFill>
                <a:srgbClr val="000000"/>
              </a:solidFill>
              <a:latin typeface="Barlow"/>
              <a:ea typeface="Barlow"/>
              <a:cs typeface="Barlow"/>
              <a:sym typeface="Barlow"/>
            </a:endParaRPr>
          </a:p>
          <a:p>
            <a:pPr indent="0" lvl="0" marL="0" rtl="0" algn="l">
              <a:spcBef>
                <a:spcPts val="1200"/>
              </a:spcBef>
              <a:spcAft>
                <a:spcPts val="0"/>
              </a:spcAft>
              <a:buNone/>
            </a:pPr>
            <a:r>
              <a:t/>
            </a:r>
            <a:endParaRPr/>
          </a:p>
        </p:txBody>
      </p:sp>
      <p:pic>
        <p:nvPicPr>
          <p:cNvPr id="3351" name="Google Shape;3351;p289"/>
          <p:cNvPicPr preferRelativeResize="0"/>
          <p:nvPr/>
        </p:nvPicPr>
        <p:blipFill>
          <a:blip r:embed="rId3">
            <a:alphaModFix/>
          </a:blip>
          <a:stretch>
            <a:fillRect/>
          </a:stretch>
        </p:blipFill>
        <p:spPr>
          <a:xfrm>
            <a:off x="5053925" y="923200"/>
            <a:ext cx="3724826" cy="3724826"/>
          </a:xfrm>
          <a:prstGeom prst="rect">
            <a:avLst/>
          </a:prstGeom>
          <a:noFill/>
          <a:ln>
            <a:noFill/>
          </a:ln>
        </p:spPr>
      </p:pic>
    </p:spTree>
  </p:cSld>
  <p:clrMapOvr>
    <a:masterClrMapping/>
  </p:clrMapOvr>
</p:sld>
</file>

<file path=ppt/slides/slide2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5" name="Shape 3355"/>
        <p:cNvGrpSpPr/>
        <p:nvPr/>
      </p:nvGrpSpPr>
      <p:grpSpPr>
        <a:xfrm>
          <a:off x="0" y="0"/>
          <a:ext cx="0" cy="0"/>
          <a:chOff x="0" y="0"/>
          <a:chExt cx="0" cy="0"/>
        </a:xfrm>
      </p:grpSpPr>
      <p:sp>
        <p:nvSpPr>
          <p:cNvPr id="3356" name="Google Shape;3356;p290"/>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Proportional Reasoning</a:t>
            </a:r>
            <a:endParaRPr/>
          </a:p>
        </p:txBody>
      </p:sp>
      <p:sp>
        <p:nvSpPr>
          <p:cNvPr id="3357" name="Google Shape;3357;p290"/>
          <p:cNvSpPr txBox="1"/>
          <p:nvPr>
            <p:ph idx="1" type="body"/>
          </p:nvPr>
        </p:nvSpPr>
        <p:spPr>
          <a:xfrm>
            <a:off x="720000" y="1449325"/>
            <a:ext cx="3448200" cy="28683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000000"/>
                </a:solidFill>
                <a:latin typeface="Barlow"/>
                <a:ea typeface="Barlow"/>
                <a:cs typeface="Barlow"/>
                <a:sym typeface="Barlow"/>
              </a:rPr>
              <a:t>✅ </a:t>
            </a:r>
            <a:r>
              <a:rPr b="1" lang="en" sz="1500">
                <a:solidFill>
                  <a:srgbClr val="000000"/>
                </a:solidFill>
                <a:latin typeface="Barlow"/>
                <a:ea typeface="Barlow"/>
                <a:cs typeface="Barlow"/>
                <a:sym typeface="Barlow"/>
              </a:rPr>
              <a:t>Proportional reasoning</a:t>
            </a:r>
            <a:r>
              <a:rPr lang="en" sz="1500">
                <a:solidFill>
                  <a:srgbClr val="000000"/>
                </a:solidFill>
                <a:latin typeface="Barlow"/>
                <a:ea typeface="Barlow"/>
                <a:cs typeface="Barlow"/>
                <a:sym typeface="Barlow"/>
              </a:rPr>
              <a:t> helps us:</a:t>
            </a:r>
            <a:endParaRPr sz="1500">
              <a:solidFill>
                <a:srgbClr val="000000"/>
              </a:solidFill>
              <a:latin typeface="Barlow"/>
              <a:ea typeface="Barlow"/>
              <a:cs typeface="Barlow"/>
              <a:sym typeface="Barlow"/>
            </a:endParaRPr>
          </a:p>
          <a:p>
            <a:pPr indent="-323850" lvl="0" marL="457200" rtl="0" algn="l">
              <a:lnSpc>
                <a:spcPct val="115000"/>
              </a:lnSpc>
              <a:spcBef>
                <a:spcPts val="120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Scale up or down</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Barlow"/>
              <a:buChar char="●"/>
            </a:pPr>
            <a:r>
              <a:rPr lang="en" sz="1500">
                <a:solidFill>
                  <a:srgbClr val="000000"/>
                </a:solidFill>
                <a:latin typeface="Barlow"/>
                <a:ea typeface="Barlow"/>
                <a:cs typeface="Barlow"/>
                <a:sym typeface="Barlow"/>
              </a:rPr>
              <a:t>Solve real-life problems</a:t>
            </a:r>
            <a:br>
              <a:rPr lang="en" sz="1500">
                <a:solidFill>
                  <a:srgbClr val="000000"/>
                </a:solidFill>
                <a:latin typeface="Barlow"/>
                <a:ea typeface="Barlow"/>
                <a:cs typeface="Barlow"/>
                <a:sym typeface="Barlow"/>
              </a:rPr>
            </a:br>
            <a:endParaRPr sz="1500">
              <a:solidFill>
                <a:srgbClr val="000000"/>
              </a:solidFill>
              <a:latin typeface="Barlow"/>
              <a:ea typeface="Barlow"/>
              <a:cs typeface="Barlow"/>
              <a:sym typeface="Barlow"/>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Barlow"/>
                <a:ea typeface="Barlow"/>
                <a:cs typeface="Barlow"/>
                <a:sym typeface="Barlow"/>
              </a:rPr>
              <a:t>Compare ratios using equivalent fractions</a:t>
            </a:r>
            <a:br>
              <a:rPr lang="en" sz="1500">
                <a:solidFill>
                  <a:srgbClr val="000000"/>
                </a:solidFill>
                <a:latin typeface="Barlow"/>
                <a:ea typeface="Barlow"/>
                <a:cs typeface="Barlow"/>
                <a:sym typeface="Barlow"/>
              </a:rPr>
            </a:br>
            <a:r>
              <a:rPr lang="en" sz="1500">
                <a:solidFill>
                  <a:srgbClr val="000000"/>
                </a:solidFill>
                <a:latin typeface="Barlow"/>
                <a:ea typeface="Barlow"/>
                <a:cs typeface="Barlow"/>
                <a:sym typeface="Barlow"/>
              </a:rPr>
              <a:t> 📌 If 2:3 = 4:6 → these are </a:t>
            </a:r>
            <a:r>
              <a:rPr b="1" lang="en" sz="1500">
                <a:solidFill>
                  <a:srgbClr val="000000"/>
                </a:solidFill>
                <a:latin typeface="Barlow"/>
                <a:ea typeface="Barlow"/>
                <a:cs typeface="Barlow"/>
                <a:sym typeface="Barlow"/>
              </a:rPr>
              <a:t>proportional</a:t>
            </a:r>
            <a:endParaRPr sz="1500"/>
          </a:p>
        </p:txBody>
      </p:sp>
      <p:pic>
        <p:nvPicPr>
          <p:cNvPr id="3358" name="Google Shape;3358;p290"/>
          <p:cNvPicPr preferRelativeResize="0"/>
          <p:nvPr/>
        </p:nvPicPr>
        <p:blipFill>
          <a:blip r:embed="rId3">
            <a:alphaModFix/>
          </a:blip>
          <a:stretch>
            <a:fillRect/>
          </a:stretch>
        </p:blipFill>
        <p:spPr>
          <a:xfrm>
            <a:off x="4421950" y="1559450"/>
            <a:ext cx="4248150" cy="2800350"/>
          </a:xfrm>
          <a:prstGeom prst="rect">
            <a:avLst/>
          </a:prstGeom>
          <a:noFill/>
          <a:ln>
            <a:noFill/>
          </a:ln>
        </p:spPr>
      </p:pic>
    </p:spTree>
  </p:cSld>
  <p:clrMapOvr>
    <a:masterClrMapping/>
  </p:clrMapOvr>
</p:sld>
</file>

<file path=ppt/slides/slide2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2" name="Shape 3362"/>
        <p:cNvGrpSpPr/>
        <p:nvPr/>
      </p:nvGrpSpPr>
      <p:grpSpPr>
        <a:xfrm>
          <a:off x="0" y="0"/>
          <a:ext cx="0" cy="0"/>
          <a:chOff x="0" y="0"/>
          <a:chExt cx="0" cy="0"/>
        </a:xfrm>
      </p:grpSpPr>
      <p:sp>
        <p:nvSpPr>
          <p:cNvPr id="3363" name="Google Shape;3363;p291"/>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Solving Proportion Problems</a:t>
            </a:r>
            <a:endParaRPr/>
          </a:p>
        </p:txBody>
      </p:sp>
      <p:sp>
        <p:nvSpPr>
          <p:cNvPr id="3364" name="Google Shape;3364;p291"/>
          <p:cNvSpPr txBox="1"/>
          <p:nvPr>
            <p:ph idx="1" type="body"/>
          </p:nvPr>
        </p:nvSpPr>
        <p:spPr>
          <a:xfrm>
            <a:off x="720000" y="1449325"/>
            <a:ext cx="7704000" cy="286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191919"/>
                </a:solidFill>
                <a:latin typeface="Barlow"/>
                <a:ea typeface="Barlow"/>
                <a:cs typeface="Barlow"/>
                <a:sym typeface="Barlow"/>
              </a:rPr>
              <a:t>If 4 pencils cost $10, how much do 9 pencils cost?</a:t>
            </a:r>
            <a:endParaRPr sz="1600">
              <a:solidFill>
                <a:srgbClr val="191919"/>
              </a:solidFill>
            </a:endParaRPr>
          </a:p>
        </p:txBody>
      </p:sp>
    </p:spTree>
  </p:cSld>
  <p:clrMapOvr>
    <a:masterClrMapping/>
  </p:clrMapOvr>
</p:sld>
</file>

<file path=ppt/slides/slide2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8" name="Shape 3368"/>
        <p:cNvGrpSpPr/>
        <p:nvPr/>
      </p:nvGrpSpPr>
      <p:grpSpPr>
        <a:xfrm>
          <a:off x="0" y="0"/>
          <a:ext cx="0" cy="0"/>
          <a:chOff x="0" y="0"/>
          <a:chExt cx="0" cy="0"/>
        </a:xfrm>
      </p:grpSpPr>
      <p:sp>
        <p:nvSpPr>
          <p:cNvPr id="3369" name="Google Shape;3369;p292"/>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 Step 1: Write a proportion</a:t>
            </a:r>
            <a:endParaRPr/>
          </a:p>
        </p:txBody>
      </p:sp>
      <p:pic>
        <p:nvPicPr>
          <p:cNvPr id="3370" name="Google Shape;3370;p292"/>
          <p:cNvPicPr preferRelativeResize="0"/>
          <p:nvPr/>
        </p:nvPicPr>
        <p:blipFill>
          <a:blip r:embed="rId3">
            <a:alphaModFix/>
          </a:blip>
          <a:stretch>
            <a:fillRect/>
          </a:stretch>
        </p:blipFill>
        <p:spPr>
          <a:xfrm>
            <a:off x="1630950" y="1418700"/>
            <a:ext cx="5534025" cy="3228975"/>
          </a:xfrm>
          <a:prstGeom prst="rect">
            <a:avLst/>
          </a:prstGeom>
          <a:noFill/>
          <a:ln>
            <a:noFill/>
          </a:ln>
        </p:spPr>
      </p:pic>
    </p:spTree>
  </p:cSld>
  <p:clrMapOvr>
    <a:masterClrMapping/>
  </p:clrMapOvr>
</p:sld>
</file>

<file path=ppt/slides/slide2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4" name="Shape 3374"/>
        <p:cNvGrpSpPr/>
        <p:nvPr/>
      </p:nvGrpSpPr>
      <p:grpSpPr>
        <a:xfrm>
          <a:off x="0" y="0"/>
          <a:ext cx="0" cy="0"/>
          <a:chOff x="0" y="0"/>
          <a:chExt cx="0" cy="0"/>
        </a:xfrm>
      </p:grpSpPr>
      <p:sp>
        <p:nvSpPr>
          <p:cNvPr id="3375" name="Google Shape;3375;p293"/>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 Step 2: Cross multiply</a:t>
            </a:r>
            <a:endParaRPr/>
          </a:p>
        </p:txBody>
      </p:sp>
      <p:pic>
        <p:nvPicPr>
          <p:cNvPr id="3376" name="Google Shape;3376;p293"/>
          <p:cNvPicPr preferRelativeResize="0"/>
          <p:nvPr/>
        </p:nvPicPr>
        <p:blipFill>
          <a:blip r:embed="rId3">
            <a:alphaModFix/>
          </a:blip>
          <a:stretch>
            <a:fillRect/>
          </a:stretch>
        </p:blipFill>
        <p:spPr>
          <a:xfrm>
            <a:off x="1481525" y="1937750"/>
            <a:ext cx="5581650" cy="1428750"/>
          </a:xfrm>
          <a:prstGeom prst="rect">
            <a:avLst/>
          </a:prstGeom>
          <a:noFill/>
          <a:ln>
            <a:noFill/>
          </a:ln>
        </p:spPr>
      </p:pic>
    </p:spTree>
  </p:cSld>
  <p:clrMapOvr>
    <a:masterClrMapping/>
  </p:clrMapOvr>
</p:sld>
</file>

<file path=ppt/slides/slide2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0" name="Shape 3380"/>
        <p:cNvGrpSpPr/>
        <p:nvPr/>
      </p:nvGrpSpPr>
      <p:grpSpPr>
        <a:xfrm>
          <a:off x="0" y="0"/>
          <a:ext cx="0" cy="0"/>
          <a:chOff x="0" y="0"/>
          <a:chExt cx="0" cy="0"/>
        </a:xfrm>
      </p:grpSpPr>
      <p:sp>
        <p:nvSpPr>
          <p:cNvPr id="3381" name="Google Shape;3381;p294"/>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 Step 3: Solve for x</a:t>
            </a:r>
            <a:endParaRPr/>
          </a:p>
        </p:txBody>
      </p:sp>
      <p:pic>
        <p:nvPicPr>
          <p:cNvPr id="3382" name="Google Shape;3382;p294"/>
          <p:cNvPicPr preferRelativeResize="0"/>
          <p:nvPr/>
        </p:nvPicPr>
        <p:blipFill>
          <a:blip r:embed="rId3">
            <a:alphaModFix/>
          </a:blip>
          <a:stretch>
            <a:fillRect/>
          </a:stretch>
        </p:blipFill>
        <p:spPr>
          <a:xfrm>
            <a:off x="978200" y="2197275"/>
            <a:ext cx="5810250" cy="1457325"/>
          </a:xfrm>
          <a:prstGeom prst="rect">
            <a:avLst/>
          </a:prstGeom>
          <a:noFill/>
          <a:ln>
            <a:noFill/>
          </a:ln>
        </p:spPr>
      </p:pic>
    </p:spTree>
  </p:cSld>
  <p:clrMapOvr>
    <a:masterClrMapping/>
  </p:clrMapOvr>
</p:sld>
</file>

<file path=ppt/slides/slide2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6" name="Shape 3386"/>
        <p:cNvGrpSpPr/>
        <p:nvPr/>
      </p:nvGrpSpPr>
      <p:grpSpPr>
        <a:xfrm>
          <a:off x="0" y="0"/>
          <a:ext cx="0" cy="0"/>
          <a:chOff x="0" y="0"/>
          <a:chExt cx="0" cy="0"/>
        </a:xfrm>
      </p:grpSpPr>
      <p:sp>
        <p:nvSpPr>
          <p:cNvPr id="3387" name="Google Shape;3387;p295"/>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Answer</a:t>
            </a:r>
            <a:endParaRPr/>
          </a:p>
        </p:txBody>
      </p:sp>
      <p:sp>
        <p:nvSpPr>
          <p:cNvPr id="3388" name="Google Shape;3388;p295"/>
          <p:cNvSpPr txBox="1"/>
          <p:nvPr>
            <p:ph idx="1" type="body"/>
          </p:nvPr>
        </p:nvSpPr>
        <p:spPr>
          <a:xfrm>
            <a:off x="720000" y="1449325"/>
            <a:ext cx="7704000" cy="3603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600">
                <a:solidFill>
                  <a:srgbClr val="000000"/>
                </a:solidFill>
                <a:latin typeface="Barlow"/>
                <a:ea typeface="Barlow"/>
                <a:cs typeface="Barlow"/>
                <a:sym typeface="Barlow"/>
              </a:rPr>
              <a:t>✅ Answer:</a:t>
            </a:r>
            <a:endParaRPr b="1" sz="1600">
              <a:solidFill>
                <a:srgbClr val="000000"/>
              </a:solidFill>
              <a:latin typeface="Barlow"/>
              <a:ea typeface="Barlow"/>
              <a:cs typeface="Barlow"/>
              <a:sym typeface="Barlow"/>
            </a:endParaRPr>
          </a:p>
          <a:p>
            <a:pPr indent="0" lvl="0" marL="0" rtl="0" algn="l">
              <a:lnSpc>
                <a:spcPct val="115000"/>
              </a:lnSpc>
              <a:spcBef>
                <a:spcPts val="1200"/>
              </a:spcBef>
              <a:spcAft>
                <a:spcPts val="1200"/>
              </a:spcAft>
              <a:buNone/>
            </a:pPr>
            <a:r>
              <a:rPr lang="en" sz="1400">
                <a:solidFill>
                  <a:srgbClr val="000000"/>
                </a:solidFill>
                <a:latin typeface="Barlow"/>
                <a:ea typeface="Barlow"/>
                <a:cs typeface="Barlow"/>
                <a:sym typeface="Barlow"/>
              </a:rPr>
              <a:t>It would cost </a:t>
            </a:r>
            <a:r>
              <a:rPr b="1" lang="en" sz="1400">
                <a:solidFill>
                  <a:srgbClr val="000000"/>
                </a:solidFill>
                <a:latin typeface="Barlow"/>
                <a:ea typeface="Barlow"/>
                <a:cs typeface="Barlow"/>
                <a:sym typeface="Barlow"/>
              </a:rPr>
              <a:t>$22.50</a:t>
            </a:r>
            <a:r>
              <a:rPr lang="en" sz="1400">
                <a:solidFill>
                  <a:srgbClr val="000000"/>
                </a:solidFill>
                <a:latin typeface="Barlow"/>
                <a:ea typeface="Barlow"/>
                <a:cs typeface="Barlow"/>
                <a:sym typeface="Barlow"/>
              </a:rPr>
              <a:t> for 9 pencils.</a:t>
            </a:r>
            <a:endParaRPr sz="1500"/>
          </a:p>
        </p:txBody>
      </p:sp>
    </p:spTree>
  </p:cSld>
  <p:clrMapOvr>
    <a:masterClrMapping/>
  </p:clrMapOvr>
</p:sld>
</file>

<file path=ppt/slides/slide2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2" name="Shape 3392"/>
        <p:cNvGrpSpPr/>
        <p:nvPr/>
      </p:nvGrpSpPr>
      <p:grpSpPr>
        <a:xfrm>
          <a:off x="0" y="0"/>
          <a:ext cx="0" cy="0"/>
          <a:chOff x="0" y="0"/>
          <a:chExt cx="0" cy="0"/>
        </a:xfrm>
      </p:grpSpPr>
      <p:sp>
        <p:nvSpPr>
          <p:cNvPr id="3393" name="Google Shape;3393;p296"/>
          <p:cNvSpPr txBox="1"/>
          <p:nvPr>
            <p:ph type="title"/>
          </p:nvPr>
        </p:nvSpPr>
        <p:spPr>
          <a:xfrm>
            <a:off x="720000" y="807175"/>
            <a:ext cx="7704000" cy="4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3394" name="Google Shape;3394;p296"/>
          <p:cNvSpPr txBox="1"/>
          <p:nvPr>
            <p:ph idx="1" type="body"/>
          </p:nvPr>
        </p:nvSpPr>
        <p:spPr>
          <a:xfrm>
            <a:off x="720000" y="1449325"/>
            <a:ext cx="2292300" cy="36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Practice solving proportions, ratios, and rates with a partner.</a:t>
            </a:r>
            <a:endParaRPr/>
          </a:p>
        </p:txBody>
      </p:sp>
      <p:pic>
        <p:nvPicPr>
          <p:cNvPr id="3395" name="Google Shape;3395;p296">
            <a:hlinkClick r:id="rId3"/>
          </p:cNvPr>
          <p:cNvPicPr preferRelativeResize="0"/>
          <p:nvPr/>
        </p:nvPicPr>
        <p:blipFill>
          <a:blip r:embed="rId4">
            <a:alphaModFix/>
          </a:blip>
          <a:stretch>
            <a:fillRect/>
          </a:stretch>
        </p:blipFill>
        <p:spPr>
          <a:xfrm>
            <a:off x="3644325" y="1230625"/>
            <a:ext cx="4856247" cy="3029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h Subject for Elementary - 5th Grade: Fractions I">
  <a:themeElements>
    <a:clrScheme name="Simple Light">
      <a:dk1>
        <a:srgbClr val="2E6575"/>
      </a:dk1>
      <a:lt1>
        <a:srgbClr val="9DDDFF"/>
      </a:lt1>
      <a:dk2>
        <a:srgbClr val="18394B"/>
      </a:dk2>
      <a:lt2>
        <a:srgbClr val="FF7E3F"/>
      </a:lt2>
      <a:accent1>
        <a:srgbClr val="FF92D9"/>
      </a:accent1>
      <a:accent2>
        <a:srgbClr val="BEEFB5"/>
      </a:accent2>
      <a:accent3>
        <a:srgbClr val="FAFAFA"/>
      </a:accent3>
      <a:accent4>
        <a:srgbClr val="7ED2FD"/>
      </a:accent4>
      <a:accent5>
        <a:srgbClr val="FFFFFF"/>
      </a:accent5>
      <a:accent6>
        <a:srgbClr val="FFFFFF"/>
      </a:accent6>
      <a:hlink>
        <a:srgbClr val="2E657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