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Lst>
  <p:sldSz cy="5143500" cx="9144000"/>
  <p:notesSz cx="6858000" cy="9144000"/>
  <p:embeddedFontLst>
    <p:embeddedFont>
      <p:font typeface="Inknut Antiqua"/>
      <p:regular r:id="rId96"/>
      <p:bold r:id="rId97"/>
    </p:embeddedFont>
    <p:embeddedFont>
      <p:font typeface="Urbanist"/>
      <p:regular r:id="rId98"/>
      <p:bold r:id="rId99"/>
      <p:italic r:id="rId100"/>
      <p:boldItalic r:id="rId101"/>
    </p:embeddedFont>
    <p:embeddedFont>
      <p:font typeface="Work Sans"/>
      <p:regular r:id="rId102"/>
      <p:bold r:id="rId103"/>
      <p:italic r:id="rId104"/>
      <p:boldItalic r:id="rId105"/>
    </p:embeddedFont>
    <p:embeddedFont>
      <p:font typeface="PT Sans"/>
      <p:regular r:id="rId106"/>
      <p:bold r:id="rId107"/>
      <p:italic r:id="rId108"/>
      <p:boldItalic r:id="rId10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AB08E64-E3F5-45B2-8087-999AABAAF403}">
  <a:tblStyle styleId="{EAB08E64-E3F5-45B2-8087-999AABAAF40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font" Target="fonts/PTSans-bold.fntdata"/><Relationship Id="rId106" Type="http://schemas.openxmlformats.org/officeDocument/2006/relationships/font" Target="fonts/PTSans-regular.fntdata"/><Relationship Id="rId105" Type="http://schemas.openxmlformats.org/officeDocument/2006/relationships/font" Target="fonts/WorkSans-boldItalic.fntdata"/><Relationship Id="rId104" Type="http://schemas.openxmlformats.org/officeDocument/2006/relationships/font" Target="fonts/WorkSans-italic.fntdata"/><Relationship Id="rId109" Type="http://schemas.openxmlformats.org/officeDocument/2006/relationships/font" Target="fonts/PTSans-boldItalic.fntdata"/><Relationship Id="rId108" Type="http://schemas.openxmlformats.org/officeDocument/2006/relationships/font" Target="fonts/PTSans-italic.fntdata"/><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font" Target="fonts/WorkSans-bold.fntdata"/><Relationship Id="rId102" Type="http://schemas.openxmlformats.org/officeDocument/2006/relationships/font" Target="fonts/WorkSans-regular.fntdata"/><Relationship Id="rId101" Type="http://schemas.openxmlformats.org/officeDocument/2006/relationships/font" Target="fonts/Urbanist-boldItalic.fntdata"/><Relationship Id="rId100" Type="http://schemas.openxmlformats.org/officeDocument/2006/relationships/font" Target="fonts/Urbanist-italic.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font" Target="fonts/InknutAntiqua-bold.fntdata"/><Relationship Id="rId96" Type="http://schemas.openxmlformats.org/officeDocument/2006/relationships/font" Target="fonts/InknutAntiqua-regular.fntdata"/><Relationship Id="rId11" Type="http://schemas.openxmlformats.org/officeDocument/2006/relationships/slide" Target="slides/slide6.xml"/><Relationship Id="rId99" Type="http://schemas.openxmlformats.org/officeDocument/2006/relationships/font" Target="fonts/Urbanist-bold.fntdata"/><Relationship Id="rId10" Type="http://schemas.openxmlformats.org/officeDocument/2006/relationships/slide" Target="slides/slide5.xml"/><Relationship Id="rId98" Type="http://schemas.openxmlformats.org/officeDocument/2006/relationships/font" Target="fonts/Urbanist-regular.fntdata"/><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cec4d2707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cec4d2707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g3292affbd1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9" name="Google Shape;749;g3292affbd1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3292affbd1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3292affbd1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3292affbd1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3292affbd1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3292affbd1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0" name="Google Shape;770;g3292affbd1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3292affbd16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7" name="Google Shape;777;g3292affbd1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3292affbd16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3292affbd16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3292affbd16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3292affbd16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3292affbd16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8" name="Google Shape;798;g3292affbd1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3292affbd16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3292affbd16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3292affbd1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3292affbd1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3292affbd16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3292affbd16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3292affbd1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3292affbd16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3292affbd1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3292affbd1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3292affbd16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9" name="Google Shape;839;g3292affbd16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3292affbd16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3292affbd16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3292affbd16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3" name="Google Shape;853;g3292affbd16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3292affbd16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g3292affbd16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3292affbd16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6" name="Google Shape;866;g3292affbd16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3292affbd16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3292affbd16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3292affbd16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0" name="Google Shape;880;g3292affbd16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g3292affbd16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6" name="Google Shape;886;g3292affbd16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3292affbd16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2" name="Google Shape;892;g3292affbd16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3292affbd16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3292affbd16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3292affbd16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3292affbd16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3292affbd16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3292affbd16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g3292affbd16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1" name="Google Shape;921;g3292affbd16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3292affbd16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3292affbd16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g3292affbd16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4" name="Google Shape;934;g3292affbd16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g3292affbd16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0" name="Google Shape;940;g3292affbd16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3292affbd16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3292affbd16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3292affbd16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2" name="Google Shape;952;g3292affbd16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3292affbd16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3292affbd16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3292affbd16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3292affbd16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3292affbd16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3292affbd16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g3292affbd16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0" name="Google Shape;980;g3292affbd16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5" name="Shape 985"/>
        <p:cNvGrpSpPr/>
        <p:nvPr/>
      </p:nvGrpSpPr>
      <p:grpSpPr>
        <a:xfrm>
          <a:off x="0" y="0"/>
          <a:ext cx="0" cy="0"/>
          <a:chOff x="0" y="0"/>
          <a:chExt cx="0" cy="0"/>
        </a:xfrm>
      </p:grpSpPr>
      <p:sp>
        <p:nvSpPr>
          <p:cNvPr id="986" name="Google Shape;986;g3292affbd16_0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7" name="Google Shape;987;g3292affbd16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3292affbd16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3292affbd16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3292affbd16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1" name="Google Shape;1001;g3292affbd16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3292affbd16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8" name="Google Shape;1008;g3292affbd16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g3292affbd16_0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5" name="Google Shape;1015;g3292affbd16_0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g3292affbd16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2" name="Google Shape;1022;g3292affbd16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3292affbd16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9" name="Google Shape;1029;g3292affbd16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g3292affbd16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6" name="Google Shape;1036;g3292affbd16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3292affbd16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g3292affbd16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g3292affbd16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0" name="Google Shape;1050;g3292affbd16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g3292affbd16_0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g3292affbd16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3292affbd16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3292affbd16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3292affbd16_0_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1" name="Google Shape;1071;g3292affbd16_0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6" name="Shape 1076"/>
        <p:cNvGrpSpPr/>
        <p:nvPr/>
      </p:nvGrpSpPr>
      <p:grpSpPr>
        <a:xfrm>
          <a:off x="0" y="0"/>
          <a:ext cx="0" cy="0"/>
          <a:chOff x="0" y="0"/>
          <a:chExt cx="0" cy="0"/>
        </a:xfrm>
      </p:grpSpPr>
      <p:sp>
        <p:nvSpPr>
          <p:cNvPr id="1077" name="Google Shape;1077;g3292affbd16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8" name="Google Shape;1078;g3292affbd16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3" name="Shape 1083"/>
        <p:cNvGrpSpPr/>
        <p:nvPr/>
      </p:nvGrpSpPr>
      <p:grpSpPr>
        <a:xfrm>
          <a:off x="0" y="0"/>
          <a:ext cx="0" cy="0"/>
          <a:chOff x="0" y="0"/>
          <a:chExt cx="0" cy="0"/>
        </a:xfrm>
      </p:grpSpPr>
      <p:sp>
        <p:nvSpPr>
          <p:cNvPr id="1084" name="Google Shape;1084;g32f30028b2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5" name="Google Shape;1085;g32f30028b2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g32f30028b2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0" name="Google Shape;1090;g32f30028b2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g32f30028b2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6" name="Google Shape;1096;g32f30028b2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32f30028b27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32f30028b27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g32f30028b27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0" name="Google Shape;1110;g32f30028b27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32f30028b27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7" name="Google Shape;1117;g32f30028b27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32f30028b27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32f30028b27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g32f30028b27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0" name="Google Shape;1130;g32f30028b27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32f30028b27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g32f30028b27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32f30028b27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3" name="Google Shape;1143;g32f30028b27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g32f30028b27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9" name="Google Shape;1149;g32f30028b27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32f30028b27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32f30028b27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9" name="Shape 1159"/>
        <p:cNvGrpSpPr/>
        <p:nvPr/>
      </p:nvGrpSpPr>
      <p:grpSpPr>
        <a:xfrm>
          <a:off x="0" y="0"/>
          <a:ext cx="0" cy="0"/>
          <a:chOff x="0" y="0"/>
          <a:chExt cx="0" cy="0"/>
        </a:xfrm>
      </p:grpSpPr>
      <p:sp>
        <p:nvSpPr>
          <p:cNvPr id="1160" name="Google Shape;1160;g32f30028b27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1" name="Google Shape;1161;g32f30028b2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g32f30028b27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8" name="Google Shape;1168;g32f30028b27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3" name="Shape 1173"/>
        <p:cNvGrpSpPr/>
        <p:nvPr/>
      </p:nvGrpSpPr>
      <p:grpSpPr>
        <a:xfrm>
          <a:off x="0" y="0"/>
          <a:ext cx="0" cy="0"/>
          <a:chOff x="0" y="0"/>
          <a:chExt cx="0" cy="0"/>
        </a:xfrm>
      </p:grpSpPr>
      <p:sp>
        <p:nvSpPr>
          <p:cNvPr id="1174" name="Google Shape;1174;g32f30028b27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5" name="Google Shape;1175;g32f30028b27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9" name="Shape 1179"/>
        <p:cNvGrpSpPr/>
        <p:nvPr/>
      </p:nvGrpSpPr>
      <p:grpSpPr>
        <a:xfrm>
          <a:off x="0" y="0"/>
          <a:ext cx="0" cy="0"/>
          <a:chOff x="0" y="0"/>
          <a:chExt cx="0" cy="0"/>
        </a:xfrm>
      </p:grpSpPr>
      <p:sp>
        <p:nvSpPr>
          <p:cNvPr id="1180" name="Google Shape;1180;g32f30028b27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1" name="Google Shape;1181;g32f30028b27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g32f30028b27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7" name="Google Shape;1187;g32f30028b27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g32f30028b27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g32f30028b27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g32f30028b27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8" name="Google Shape;1198;g32f30028b27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g32f30028b27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4" name="Google Shape;1204;g32f30028b27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g32f30028b27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1" name="Google Shape;1211;g32f30028b27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2f30028b27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8" name="Google Shape;1218;g32f30028b27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32f30028b27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4" name="Google Shape;1224;g32f30028b27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9" name="Shape 1229"/>
        <p:cNvGrpSpPr/>
        <p:nvPr/>
      </p:nvGrpSpPr>
      <p:grpSpPr>
        <a:xfrm>
          <a:off x="0" y="0"/>
          <a:ext cx="0" cy="0"/>
          <a:chOff x="0" y="0"/>
          <a:chExt cx="0" cy="0"/>
        </a:xfrm>
      </p:grpSpPr>
      <p:sp>
        <p:nvSpPr>
          <p:cNvPr id="1230" name="Google Shape;1230;g32f30028b27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1" name="Google Shape;1231;g32f30028b27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5" name="Shape 1235"/>
        <p:cNvGrpSpPr/>
        <p:nvPr/>
      </p:nvGrpSpPr>
      <p:grpSpPr>
        <a:xfrm>
          <a:off x="0" y="0"/>
          <a:ext cx="0" cy="0"/>
          <a:chOff x="0" y="0"/>
          <a:chExt cx="0" cy="0"/>
        </a:xfrm>
      </p:grpSpPr>
      <p:sp>
        <p:nvSpPr>
          <p:cNvPr id="1236" name="Google Shape;1236;g32f30028b27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7" name="Google Shape;1237;g32f30028b27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32f30028b27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3" name="Google Shape;1243;g32f30028b27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32f30028b27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8" name="Google Shape;1248;g32f30028b27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32f30028b27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32f30028b27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32f30028b27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2" name="Google Shape;1262;g32f30028b27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7" name="Shape 1267"/>
        <p:cNvGrpSpPr/>
        <p:nvPr/>
      </p:nvGrpSpPr>
      <p:grpSpPr>
        <a:xfrm>
          <a:off x="0" y="0"/>
          <a:ext cx="0" cy="0"/>
          <a:chOff x="0" y="0"/>
          <a:chExt cx="0" cy="0"/>
        </a:xfrm>
      </p:grpSpPr>
      <p:sp>
        <p:nvSpPr>
          <p:cNvPr id="1268" name="Google Shape;1268;g32f30028b27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9" name="Google Shape;1269;g32f30028b27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4" name="Shape 1274"/>
        <p:cNvGrpSpPr/>
        <p:nvPr/>
      </p:nvGrpSpPr>
      <p:grpSpPr>
        <a:xfrm>
          <a:off x="0" y="0"/>
          <a:ext cx="0" cy="0"/>
          <a:chOff x="0" y="0"/>
          <a:chExt cx="0" cy="0"/>
        </a:xfrm>
      </p:grpSpPr>
      <p:sp>
        <p:nvSpPr>
          <p:cNvPr id="1275" name="Google Shape;1275;g32f30028b27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6" name="Google Shape;1276;g32f30028b27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0" name="Shape 1280"/>
        <p:cNvGrpSpPr/>
        <p:nvPr/>
      </p:nvGrpSpPr>
      <p:grpSpPr>
        <a:xfrm>
          <a:off x="0" y="0"/>
          <a:ext cx="0" cy="0"/>
          <a:chOff x="0" y="0"/>
          <a:chExt cx="0" cy="0"/>
        </a:xfrm>
      </p:grpSpPr>
      <p:sp>
        <p:nvSpPr>
          <p:cNvPr id="1281" name="Google Shape;1281;g32f30028b27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2" name="Google Shape;1282;g32f30028b27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7" name="Shape 1287"/>
        <p:cNvGrpSpPr/>
        <p:nvPr/>
      </p:nvGrpSpPr>
      <p:grpSpPr>
        <a:xfrm>
          <a:off x="0" y="0"/>
          <a:ext cx="0" cy="0"/>
          <a:chOff x="0" y="0"/>
          <a:chExt cx="0" cy="0"/>
        </a:xfrm>
      </p:grpSpPr>
      <p:sp>
        <p:nvSpPr>
          <p:cNvPr id="1288" name="Google Shape;1288;g32f30028b27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9" name="Google Shape;1289;g32f30028b27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g32f30028b27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6" name="Google Shape;1296;g32f30028b27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g32f30028b27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3" name="Google Shape;1303;g32f30028b27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g32f30028b27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9" name="Google Shape;1309;g32f30028b27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3" name="Shape 1313"/>
        <p:cNvGrpSpPr/>
        <p:nvPr/>
      </p:nvGrpSpPr>
      <p:grpSpPr>
        <a:xfrm>
          <a:off x="0" y="0"/>
          <a:ext cx="0" cy="0"/>
          <a:chOff x="0" y="0"/>
          <a:chExt cx="0" cy="0"/>
        </a:xfrm>
      </p:grpSpPr>
      <p:sp>
        <p:nvSpPr>
          <p:cNvPr id="1314" name="Google Shape;1314;g32f30028b27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5" name="Google Shape;1315;g32f30028b27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9" name="Shape 1319"/>
        <p:cNvGrpSpPr/>
        <p:nvPr/>
      </p:nvGrpSpPr>
      <p:grpSpPr>
        <a:xfrm>
          <a:off x="0" y="0"/>
          <a:ext cx="0" cy="0"/>
          <a:chOff x="0" y="0"/>
          <a:chExt cx="0" cy="0"/>
        </a:xfrm>
      </p:grpSpPr>
      <p:sp>
        <p:nvSpPr>
          <p:cNvPr id="1320" name="Google Shape;1320;g32f30028b27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1" name="Google Shape;1321;g32f30028b27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6" name="Shape 1326"/>
        <p:cNvGrpSpPr/>
        <p:nvPr/>
      </p:nvGrpSpPr>
      <p:grpSpPr>
        <a:xfrm>
          <a:off x="0" y="0"/>
          <a:ext cx="0" cy="0"/>
          <a:chOff x="0" y="0"/>
          <a:chExt cx="0" cy="0"/>
        </a:xfrm>
      </p:grpSpPr>
      <p:sp>
        <p:nvSpPr>
          <p:cNvPr id="1327" name="Google Shape;1327;g32f30028b27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8" name="Google Shape;1328;g32f30028b27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2" name="Shape 1332"/>
        <p:cNvGrpSpPr/>
        <p:nvPr/>
      </p:nvGrpSpPr>
      <p:grpSpPr>
        <a:xfrm>
          <a:off x="0" y="0"/>
          <a:ext cx="0" cy="0"/>
          <a:chOff x="0" y="0"/>
          <a:chExt cx="0" cy="0"/>
        </a:xfrm>
      </p:grpSpPr>
      <p:sp>
        <p:nvSpPr>
          <p:cNvPr id="1333" name="Google Shape;1333;g32f30028b27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4" name="Google Shape;1334;g32f30028b27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hyperlink" Target="http://bit.ly/2Tynxth" TargetMode="External"/><Relationship Id="rId6" Type="http://schemas.openxmlformats.org/officeDocument/2006/relationships/hyperlink" Target="http://bit.ly/2TyoMsr" TargetMode="External"/><Relationship Id="rId7" Type="http://schemas.openxmlformats.org/officeDocument/2006/relationships/hyperlink" Target="http://bit.ly/2TtBDfr" TargetMode="External"/><Relationship Id="rId8" Type="http://schemas.openxmlformats.org/officeDocument/2006/relationships/hyperlink" Target="http://bit.ly/2TtBDfr" TargetMode="Externa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10" name="Google Shape;10;p2"/>
          <p:cNvPicPr preferRelativeResize="0"/>
          <p:nvPr/>
        </p:nvPicPr>
        <p:blipFill>
          <a:blip r:embed="rId3">
            <a:alphaModFix/>
          </a:blip>
          <a:stretch>
            <a:fillRect/>
          </a:stretch>
        </p:blipFill>
        <p:spPr>
          <a:xfrm>
            <a:off x="6347750" y="2363542"/>
            <a:ext cx="3696874" cy="3640451"/>
          </a:xfrm>
          <a:prstGeom prst="rect">
            <a:avLst/>
          </a:prstGeom>
          <a:noFill/>
          <a:ln>
            <a:noFill/>
          </a:ln>
        </p:spPr>
      </p:pic>
      <p:pic>
        <p:nvPicPr>
          <p:cNvPr id="11" name="Google Shape;11;p2"/>
          <p:cNvPicPr preferRelativeResize="0"/>
          <p:nvPr/>
        </p:nvPicPr>
        <p:blipFill>
          <a:blip r:embed="rId4">
            <a:alphaModFix amt="41000"/>
          </a:blip>
          <a:stretch>
            <a:fillRect/>
          </a:stretch>
        </p:blipFill>
        <p:spPr>
          <a:xfrm rot="773834">
            <a:off x="5174663" y="3339309"/>
            <a:ext cx="6063351" cy="3927530"/>
          </a:xfrm>
          <a:prstGeom prst="rect">
            <a:avLst/>
          </a:prstGeom>
          <a:noFill/>
          <a:ln>
            <a:noFill/>
          </a:ln>
        </p:spPr>
      </p:pic>
      <p:pic>
        <p:nvPicPr>
          <p:cNvPr id="12" name="Google Shape;12;p2"/>
          <p:cNvPicPr preferRelativeResize="0"/>
          <p:nvPr/>
        </p:nvPicPr>
        <p:blipFill>
          <a:blip r:embed="rId4">
            <a:alphaModFix amt="10000"/>
          </a:blip>
          <a:stretch>
            <a:fillRect/>
          </a:stretch>
        </p:blipFill>
        <p:spPr>
          <a:xfrm rot="3">
            <a:off x="320322" y="-1604954"/>
            <a:ext cx="4224734" cy="2736556"/>
          </a:xfrm>
          <a:prstGeom prst="rect">
            <a:avLst/>
          </a:prstGeom>
          <a:noFill/>
          <a:ln>
            <a:noFill/>
          </a:ln>
        </p:spPr>
      </p:pic>
      <p:pic>
        <p:nvPicPr>
          <p:cNvPr id="13" name="Google Shape;13;p2"/>
          <p:cNvPicPr preferRelativeResize="0"/>
          <p:nvPr/>
        </p:nvPicPr>
        <p:blipFill>
          <a:blip r:embed="rId4">
            <a:alphaModFix amt="10000"/>
          </a:blip>
          <a:stretch>
            <a:fillRect/>
          </a:stretch>
        </p:blipFill>
        <p:spPr>
          <a:xfrm rot="283620">
            <a:off x="2289433" y="566808"/>
            <a:ext cx="8629217" cy="5589583"/>
          </a:xfrm>
          <a:prstGeom prst="rect">
            <a:avLst/>
          </a:prstGeom>
          <a:noFill/>
          <a:ln>
            <a:noFill/>
          </a:ln>
        </p:spPr>
      </p:pic>
      <p:pic>
        <p:nvPicPr>
          <p:cNvPr id="14" name="Google Shape;14;p2"/>
          <p:cNvPicPr preferRelativeResize="0"/>
          <p:nvPr/>
        </p:nvPicPr>
        <p:blipFill>
          <a:blip r:embed="rId3">
            <a:alphaModFix/>
          </a:blip>
          <a:stretch>
            <a:fillRect/>
          </a:stretch>
        </p:blipFill>
        <p:spPr>
          <a:xfrm>
            <a:off x="-898052" y="-476298"/>
            <a:ext cx="2757475" cy="2715424"/>
          </a:xfrm>
          <a:prstGeom prst="rect">
            <a:avLst/>
          </a:prstGeom>
          <a:noFill/>
          <a:ln>
            <a:noFill/>
          </a:ln>
        </p:spPr>
      </p:pic>
      <p:sp>
        <p:nvSpPr>
          <p:cNvPr id="15" name="Google Shape;15;p2"/>
          <p:cNvSpPr txBox="1"/>
          <p:nvPr>
            <p:ph type="ctrTitle"/>
          </p:nvPr>
        </p:nvSpPr>
        <p:spPr>
          <a:xfrm>
            <a:off x="720000" y="1301025"/>
            <a:ext cx="5825400" cy="2154300"/>
          </a:xfrm>
          <a:prstGeom prst="rect">
            <a:avLst/>
          </a:prstGeom>
        </p:spPr>
        <p:txBody>
          <a:bodyPr anchorCtr="0" anchor="ctr" bIns="91425" lIns="91425" spcFirstLastPara="1" rIns="91425" wrap="square" tIns="91425">
            <a:noAutofit/>
          </a:bodyPr>
          <a:lstStyle>
            <a:lvl1pPr lvl="0" rtl="0">
              <a:spcBef>
                <a:spcPts val="0"/>
              </a:spcBef>
              <a:spcAft>
                <a:spcPts val="0"/>
              </a:spcAft>
              <a:buSzPts val="5200"/>
              <a:buNone/>
              <a:defRPr sz="5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6" name="Google Shape;16;p2"/>
          <p:cNvSpPr txBox="1"/>
          <p:nvPr>
            <p:ph idx="1" type="subTitle"/>
          </p:nvPr>
        </p:nvSpPr>
        <p:spPr>
          <a:xfrm>
            <a:off x="720000" y="3717468"/>
            <a:ext cx="4344000" cy="475800"/>
          </a:xfrm>
          <a:prstGeom prst="rect">
            <a:avLst/>
          </a:prstGeom>
          <a:noFill/>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19" name="Google Shape;19;p3"/>
          <p:cNvPicPr preferRelativeResize="0"/>
          <p:nvPr/>
        </p:nvPicPr>
        <p:blipFill>
          <a:blip r:embed="rId3">
            <a:alphaModFix amt="41000"/>
          </a:blip>
          <a:stretch>
            <a:fillRect/>
          </a:stretch>
        </p:blipFill>
        <p:spPr>
          <a:xfrm rot="316686">
            <a:off x="5454197" y="-74048"/>
            <a:ext cx="6700179" cy="4340021"/>
          </a:xfrm>
          <a:prstGeom prst="rect">
            <a:avLst/>
          </a:prstGeom>
          <a:noFill/>
          <a:ln>
            <a:noFill/>
          </a:ln>
        </p:spPr>
      </p:pic>
      <p:pic>
        <p:nvPicPr>
          <p:cNvPr id="20" name="Google Shape;20;p3"/>
          <p:cNvPicPr preferRelativeResize="0"/>
          <p:nvPr/>
        </p:nvPicPr>
        <p:blipFill>
          <a:blip r:embed="rId3">
            <a:alphaModFix amt="41000"/>
          </a:blip>
          <a:stretch>
            <a:fillRect/>
          </a:stretch>
        </p:blipFill>
        <p:spPr>
          <a:xfrm rot="316686">
            <a:off x="-1415378" y="-2760623"/>
            <a:ext cx="6700179" cy="4340021"/>
          </a:xfrm>
          <a:prstGeom prst="rect">
            <a:avLst/>
          </a:prstGeom>
          <a:noFill/>
          <a:ln>
            <a:noFill/>
          </a:ln>
        </p:spPr>
      </p:pic>
      <p:pic>
        <p:nvPicPr>
          <p:cNvPr id="21" name="Google Shape;21;p3"/>
          <p:cNvPicPr preferRelativeResize="0"/>
          <p:nvPr/>
        </p:nvPicPr>
        <p:blipFill>
          <a:blip r:embed="rId3">
            <a:alphaModFix amt="10000"/>
          </a:blip>
          <a:stretch>
            <a:fillRect/>
          </a:stretch>
        </p:blipFill>
        <p:spPr>
          <a:xfrm rot="761211">
            <a:off x="2441833" y="859383"/>
            <a:ext cx="8629218" cy="5589584"/>
          </a:xfrm>
          <a:prstGeom prst="rect">
            <a:avLst/>
          </a:prstGeom>
          <a:noFill/>
          <a:ln>
            <a:noFill/>
          </a:ln>
        </p:spPr>
      </p:pic>
      <p:pic>
        <p:nvPicPr>
          <p:cNvPr id="22" name="Google Shape;22;p3"/>
          <p:cNvPicPr preferRelativeResize="0"/>
          <p:nvPr/>
        </p:nvPicPr>
        <p:blipFill>
          <a:blip r:embed="rId4">
            <a:alphaModFix/>
          </a:blip>
          <a:stretch>
            <a:fillRect/>
          </a:stretch>
        </p:blipFill>
        <p:spPr>
          <a:xfrm>
            <a:off x="6359250" y="3109250"/>
            <a:ext cx="2931975" cy="2887250"/>
          </a:xfrm>
          <a:prstGeom prst="rect">
            <a:avLst/>
          </a:prstGeom>
          <a:noFill/>
          <a:ln>
            <a:noFill/>
          </a:ln>
        </p:spPr>
      </p:pic>
      <p:pic>
        <p:nvPicPr>
          <p:cNvPr id="23" name="Google Shape;23;p3"/>
          <p:cNvPicPr preferRelativeResize="0"/>
          <p:nvPr/>
        </p:nvPicPr>
        <p:blipFill>
          <a:blip r:embed="rId4">
            <a:alphaModFix/>
          </a:blip>
          <a:stretch>
            <a:fillRect/>
          </a:stretch>
        </p:blipFill>
        <p:spPr>
          <a:xfrm>
            <a:off x="5441550" y="374942"/>
            <a:ext cx="2540075" cy="2501324"/>
          </a:xfrm>
          <a:prstGeom prst="rect">
            <a:avLst/>
          </a:prstGeom>
          <a:noFill/>
          <a:ln>
            <a:noFill/>
          </a:ln>
        </p:spPr>
      </p:pic>
      <p:sp>
        <p:nvSpPr>
          <p:cNvPr id="24" name="Google Shape;24;p3"/>
          <p:cNvSpPr txBox="1"/>
          <p:nvPr>
            <p:ph type="title"/>
          </p:nvPr>
        </p:nvSpPr>
        <p:spPr>
          <a:xfrm>
            <a:off x="720000" y="2302100"/>
            <a:ext cx="3739200" cy="12957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44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5" name="Google Shape;25;p3"/>
          <p:cNvSpPr txBox="1"/>
          <p:nvPr>
            <p:ph hasCustomPrompt="1" idx="2" type="title"/>
          </p:nvPr>
        </p:nvSpPr>
        <p:spPr>
          <a:xfrm>
            <a:off x="720000" y="1164975"/>
            <a:ext cx="1276800" cy="7134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sz="66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6" name="Google Shape;26;p3"/>
          <p:cNvSpPr txBox="1"/>
          <p:nvPr>
            <p:ph idx="1" type="subTitle"/>
          </p:nvPr>
        </p:nvSpPr>
        <p:spPr>
          <a:xfrm>
            <a:off x="720000" y="3679125"/>
            <a:ext cx="3081000" cy="71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7" name="Shape 27"/>
        <p:cNvGrpSpPr/>
        <p:nvPr/>
      </p:nvGrpSpPr>
      <p:grpSpPr>
        <a:xfrm>
          <a:off x="0" y="0"/>
          <a:ext cx="0" cy="0"/>
          <a:chOff x="0" y="0"/>
          <a:chExt cx="0" cy="0"/>
        </a:xfrm>
      </p:grpSpPr>
      <p:pic>
        <p:nvPicPr>
          <p:cNvPr id="28" name="Google Shape;28;p4"/>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29" name="Google Shape;29;p4"/>
          <p:cNvPicPr preferRelativeResize="0"/>
          <p:nvPr/>
        </p:nvPicPr>
        <p:blipFill>
          <a:blip r:embed="rId3">
            <a:alphaModFix amt="41000"/>
          </a:blip>
          <a:stretch>
            <a:fillRect/>
          </a:stretch>
        </p:blipFill>
        <p:spPr>
          <a:xfrm rot="-702946">
            <a:off x="-5180353" y="2567827"/>
            <a:ext cx="6700181" cy="4340020"/>
          </a:xfrm>
          <a:prstGeom prst="rect">
            <a:avLst/>
          </a:prstGeom>
          <a:noFill/>
          <a:ln>
            <a:noFill/>
          </a:ln>
        </p:spPr>
      </p:pic>
      <p:pic>
        <p:nvPicPr>
          <p:cNvPr id="30" name="Google Shape;30;p4"/>
          <p:cNvPicPr preferRelativeResize="0"/>
          <p:nvPr/>
        </p:nvPicPr>
        <p:blipFill>
          <a:blip r:embed="rId3">
            <a:alphaModFix amt="41000"/>
          </a:blip>
          <a:stretch>
            <a:fillRect/>
          </a:stretch>
        </p:blipFill>
        <p:spPr>
          <a:xfrm rot="-250562">
            <a:off x="6855910" y="-2193354"/>
            <a:ext cx="6700179" cy="4340020"/>
          </a:xfrm>
          <a:prstGeom prst="rect">
            <a:avLst/>
          </a:prstGeom>
          <a:noFill/>
          <a:ln>
            <a:noFill/>
          </a:ln>
        </p:spPr>
      </p:pic>
      <p:pic>
        <p:nvPicPr>
          <p:cNvPr id="31" name="Google Shape;31;p4"/>
          <p:cNvPicPr preferRelativeResize="0"/>
          <p:nvPr/>
        </p:nvPicPr>
        <p:blipFill>
          <a:blip r:embed="rId3">
            <a:alphaModFix amt="10000"/>
          </a:blip>
          <a:stretch>
            <a:fillRect/>
          </a:stretch>
        </p:blipFill>
        <p:spPr>
          <a:xfrm rot="761210">
            <a:off x="5362333" y="3205449"/>
            <a:ext cx="4731408" cy="3064777"/>
          </a:xfrm>
          <a:prstGeom prst="rect">
            <a:avLst/>
          </a:prstGeom>
          <a:noFill/>
          <a:ln>
            <a:noFill/>
          </a:ln>
        </p:spPr>
      </p:pic>
      <p:pic>
        <p:nvPicPr>
          <p:cNvPr id="32" name="Google Shape;32;p4"/>
          <p:cNvPicPr preferRelativeResize="0"/>
          <p:nvPr/>
        </p:nvPicPr>
        <p:blipFill>
          <a:blip r:embed="rId4">
            <a:alphaModFix/>
          </a:blip>
          <a:stretch>
            <a:fillRect/>
          </a:stretch>
        </p:blipFill>
        <p:spPr>
          <a:xfrm>
            <a:off x="6545228" y="4325609"/>
            <a:ext cx="3128274" cy="3080551"/>
          </a:xfrm>
          <a:prstGeom prst="rect">
            <a:avLst/>
          </a:prstGeom>
          <a:noFill/>
          <a:ln>
            <a:noFill/>
          </a:ln>
        </p:spPr>
      </p:pic>
      <p:pic>
        <p:nvPicPr>
          <p:cNvPr id="33" name="Google Shape;33;p4"/>
          <p:cNvPicPr preferRelativeResize="0"/>
          <p:nvPr/>
        </p:nvPicPr>
        <p:blipFill>
          <a:blip r:embed="rId4">
            <a:alphaModFix/>
          </a:blip>
          <a:stretch>
            <a:fillRect/>
          </a:stretch>
        </p:blipFill>
        <p:spPr>
          <a:xfrm>
            <a:off x="-1378725" y="-870525"/>
            <a:ext cx="3182801" cy="3134274"/>
          </a:xfrm>
          <a:prstGeom prst="rect">
            <a:avLst/>
          </a:prstGeom>
          <a:noFill/>
          <a:ln>
            <a:noFill/>
          </a:ln>
        </p:spPr>
      </p:pic>
      <p:sp>
        <p:nvSpPr>
          <p:cNvPr id="34" name="Google Shape;34;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35" name="Google Shape;35;p4"/>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rgbClr val="434343"/>
              </a:buClr>
              <a:buSzPts val="1200"/>
              <a:buAutoNum type="arabicPeriod"/>
              <a:defRPr sz="1150">
                <a:solidFill>
                  <a:srgbClr val="434343"/>
                </a:solidFill>
              </a:defRPr>
            </a:lvl1pPr>
            <a:lvl2pPr indent="-304800" lvl="1" marL="914400" rtl="0">
              <a:lnSpc>
                <a:spcPct val="115000"/>
              </a:lnSpc>
              <a:spcBef>
                <a:spcPts val="1600"/>
              </a:spcBef>
              <a:spcAft>
                <a:spcPts val="0"/>
              </a:spcAft>
              <a:buClr>
                <a:srgbClr val="434343"/>
              </a:buClr>
              <a:buSzPts val="1200"/>
              <a:buFont typeface="Roboto Condensed Light"/>
              <a:buChar char="○"/>
              <a:defRPr>
                <a:solidFill>
                  <a:srgbClr val="434343"/>
                </a:solidFill>
              </a:defRPr>
            </a:lvl2pPr>
            <a:lvl3pPr indent="-304800" lvl="2" marL="1371600" rtl="0">
              <a:lnSpc>
                <a:spcPct val="115000"/>
              </a:lnSpc>
              <a:spcBef>
                <a:spcPts val="1600"/>
              </a:spcBef>
              <a:spcAft>
                <a:spcPts val="0"/>
              </a:spcAft>
              <a:buClr>
                <a:srgbClr val="434343"/>
              </a:buClr>
              <a:buSzPts val="1200"/>
              <a:buFont typeface="Roboto Condensed Light"/>
              <a:buChar char="■"/>
              <a:defRPr>
                <a:solidFill>
                  <a:srgbClr val="434343"/>
                </a:solidFill>
              </a:defRPr>
            </a:lvl3pPr>
            <a:lvl4pPr indent="-304800" lvl="3" marL="1828800" rtl="0">
              <a:lnSpc>
                <a:spcPct val="115000"/>
              </a:lnSpc>
              <a:spcBef>
                <a:spcPts val="1600"/>
              </a:spcBef>
              <a:spcAft>
                <a:spcPts val="0"/>
              </a:spcAft>
              <a:buClr>
                <a:srgbClr val="434343"/>
              </a:buClr>
              <a:buSzPts val="1200"/>
              <a:buFont typeface="Roboto Condensed Light"/>
              <a:buChar char="●"/>
              <a:defRPr>
                <a:solidFill>
                  <a:srgbClr val="434343"/>
                </a:solidFill>
              </a:defRPr>
            </a:lvl4pPr>
            <a:lvl5pPr indent="-304800" lvl="4" marL="2286000" rtl="0">
              <a:lnSpc>
                <a:spcPct val="115000"/>
              </a:lnSpc>
              <a:spcBef>
                <a:spcPts val="1600"/>
              </a:spcBef>
              <a:spcAft>
                <a:spcPts val="0"/>
              </a:spcAft>
              <a:buClr>
                <a:srgbClr val="434343"/>
              </a:buClr>
              <a:buSzPts val="1200"/>
              <a:buFont typeface="Roboto Condensed Light"/>
              <a:buChar char="○"/>
              <a:defRPr>
                <a:solidFill>
                  <a:srgbClr val="434343"/>
                </a:solidFill>
              </a:defRPr>
            </a:lvl5pPr>
            <a:lvl6pPr indent="-304800" lvl="5" marL="2743200" rtl="0">
              <a:lnSpc>
                <a:spcPct val="115000"/>
              </a:lnSpc>
              <a:spcBef>
                <a:spcPts val="1600"/>
              </a:spcBef>
              <a:spcAft>
                <a:spcPts val="0"/>
              </a:spcAft>
              <a:buClr>
                <a:srgbClr val="434343"/>
              </a:buClr>
              <a:buSzPts val="1200"/>
              <a:buFont typeface="Roboto Condensed Light"/>
              <a:buChar char="■"/>
              <a:defRPr>
                <a:solidFill>
                  <a:srgbClr val="434343"/>
                </a:solidFill>
              </a:defRPr>
            </a:lvl6pPr>
            <a:lvl7pPr indent="-304800" lvl="6" marL="3200400" rtl="0">
              <a:lnSpc>
                <a:spcPct val="115000"/>
              </a:lnSpc>
              <a:spcBef>
                <a:spcPts val="1600"/>
              </a:spcBef>
              <a:spcAft>
                <a:spcPts val="0"/>
              </a:spcAft>
              <a:buClr>
                <a:srgbClr val="434343"/>
              </a:buClr>
              <a:buSzPts val="1200"/>
              <a:buFont typeface="Roboto Condensed Light"/>
              <a:buChar char="●"/>
              <a:defRPr>
                <a:solidFill>
                  <a:srgbClr val="434343"/>
                </a:solidFill>
              </a:defRPr>
            </a:lvl7pPr>
            <a:lvl8pPr indent="-304800" lvl="7" marL="3657600" rtl="0">
              <a:lnSpc>
                <a:spcPct val="115000"/>
              </a:lnSpc>
              <a:spcBef>
                <a:spcPts val="1600"/>
              </a:spcBef>
              <a:spcAft>
                <a:spcPts val="0"/>
              </a:spcAft>
              <a:buClr>
                <a:srgbClr val="434343"/>
              </a:buClr>
              <a:buSzPts val="1200"/>
              <a:buFont typeface="Roboto Condensed Light"/>
              <a:buChar char="○"/>
              <a:defRPr>
                <a:solidFill>
                  <a:srgbClr val="434343"/>
                </a:solidFill>
              </a:defRPr>
            </a:lvl8pPr>
            <a:lvl9pPr indent="-304800" lvl="8" marL="4114800" rtl="0">
              <a:lnSpc>
                <a:spcPct val="115000"/>
              </a:lnSpc>
              <a:spcBef>
                <a:spcPts val="1600"/>
              </a:spcBef>
              <a:spcAft>
                <a:spcPts val="1600"/>
              </a:spcAft>
              <a:buClr>
                <a:srgbClr val="434343"/>
              </a:buClr>
              <a:buSzPts val="1200"/>
              <a:buFont typeface="Roboto Condensed Light"/>
              <a:buChar char="■"/>
              <a:defRPr>
                <a:solidFill>
                  <a:srgbClr val="434343"/>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38" name="Google Shape;38;p5"/>
          <p:cNvPicPr preferRelativeResize="0"/>
          <p:nvPr/>
        </p:nvPicPr>
        <p:blipFill>
          <a:blip r:embed="rId3">
            <a:alphaModFix amt="10000"/>
          </a:blip>
          <a:stretch>
            <a:fillRect/>
          </a:stretch>
        </p:blipFill>
        <p:spPr>
          <a:xfrm rot="162598">
            <a:off x="159990" y="1689681"/>
            <a:ext cx="8437370" cy="5465262"/>
          </a:xfrm>
          <a:prstGeom prst="rect">
            <a:avLst/>
          </a:prstGeom>
          <a:noFill/>
          <a:ln>
            <a:noFill/>
          </a:ln>
        </p:spPr>
      </p:pic>
      <p:pic>
        <p:nvPicPr>
          <p:cNvPr id="39" name="Google Shape;39;p5"/>
          <p:cNvPicPr preferRelativeResize="0"/>
          <p:nvPr/>
        </p:nvPicPr>
        <p:blipFill>
          <a:blip r:embed="rId3">
            <a:alphaModFix amt="41000"/>
          </a:blip>
          <a:stretch>
            <a:fillRect/>
          </a:stretch>
        </p:blipFill>
        <p:spPr>
          <a:xfrm rot="863724">
            <a:off x="7168660" y="-1556204"/>
            <a:ext cx="6700175" cy="4340020"/>
          </a:xfrm>
          <a:prstGeom prst="rect">
            <a:avLst/>
          </a:prstGeom>
          <a:noFill/>
          <a:ln>
            <a:noFill/>
          </a:ln>
        </p:spPr>
      </p:pic>
      <p:pic>
        <p:nvPicPr>
          <p:cNvPr id="40" name="Google Shape;40;p5"/>
          <p:cNvPicPr preferRelativeResize="0"/>
          <p:nvPr/>
        </p:nvPicPr>
        <p:blipFill>
          <a:blip r:embed="rId3">
            <a:alphaModFix amt="41000"/>
          </a:blip>
          <a:stretch>
            <a:fillRect/>
          </a:stretch>
        </p:blipFill>
        <p:spPr>
          <a:xfrm rot="-2699995">
            <a:off x="-4746728" y="3174342"/>
            <a:ext cx="6700177" cy="4340021"/>
          </a:xfrm>
          <a:prstGeom prst="rect">
            <a:avLst/>
          </a:prstGeom>
          <a:noFill/>
          <a:ln>
            <a:noFill/>
          </a:ln>
        </p:spPr>
      </p:pic>
      <p:pic>
        <p:nvPicPr>
          <p:cNvPr id="41" name="Google Shape;41;p5"/>
          <p:cNvPicPr preferRelativeResize="0"/>
          <p:nvPr/>
        </p:nvPicPr>
        <p:blipFill>
          <a:blip r:embed="rId4">
            <a:alphaModFix/>
          </a:blip>
          <a:stretch>
            <a:fillRect/>
          </a:stretch>
        </p:blipFill>
        <p:spPr>
          <a:xfrm>
            <a:off x="-1360675" y="-817825"/>
            <a:ext cx="2699301" cy="2658150"/>
          </a:xfrm>
          <a:prstGeom prst="rect">
            <a:avLst/>
          </a:prstGeom>
          <a:noFill/>
          <a:ln>
            <a:noFill/>
          </a:ln>
        </p:spPr>
      </p:pic>
      <p:pic>
        <p:nvPicPr>
          <p:cNvPr id="42" name="Google Shape;42;p5"/>
          <p:cNvPicPr preferRelativeResize="0"/>
          <p:nvPr/>
        </p:nvPicPr>
        <p:blipFill>
          <a:blip r:embed="rId4">
            <a:alphaModFix/>
          </a:blip>
          <a:stretch>
            <a:fillRect/>
          </a:stretch>
        </p:blipFill>
        <p:spPr>
          <a:xfrm>
            <a:off x="7751384" y="3862300"/>
            <a:ext cx="2699301" cy="2658150"/>
          </a:xfrm>
          <a:prstGeom prst="rect">
            <a:avLst/>
          </a:prstGeom>
          <a:noFill/>
          <a:ln>
            <a:noFill/>
          </a:ln>
        </p:spPr>
      </p:pic>
      <p:sp>
        <p:nvSpPr>
          <p:cNvPr id="43" name="Google Shape;43;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44" name="Google Shape;44;p5"/>
          <p:cNvSpPr txBox="1"/>
          <p:nvPr>
            <p:ph idx="2" type="title"/>
          </p:nvPr>
        </p:nvSpPr>
        <p:spPr>
          <a:xfrm>
            <a:off x="1404200" y="2833053"/>
            <a:ext cx="2937300" cy="558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sz="22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45" name="Google Shape;45;p5"/>
          <p:cNvSpPr txBox="1"/>
          <p:nvPr>
            <p:ph idx="3" type="title"/>
          </p:nvPr>
        </p:nvSpPr>
        <p:spPr>
          <a:xfrm>
            <a:off x="4801888" y="2833053"/>
            <a:ext cx="2937900" cy="558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sz="22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46" name="Google Shape;46;p5"/>
          <p:cNvSpPr txBox="1"/>
          <p:nvPr>
            <p:ph idx="1" type="subTitle"/>
          </p:nvPr>
        </p:nvSpPr>
        <p:spPr>
          <a:xfrm>
            <a:off x="4801892" y="3312521"/>
            <a:ext cx="2937900" cy="817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7" name="Google Shape;47;p5"/>
          <p:cNvSpPr txBox="1"/>
          <p:nvPr>
            <p:ph idx="4" type="subTitle"/>
          </p:nvPr>
        </p:nvSpPr>
        <p:spPr>
          <a:xfrm>
            <a:off x="1404375" y="3312521"/>
            <a:ext cx="2937300" cy="817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pic>
        <p:nvPicPr>
          <p:cNvPr id="49" name="Google Shape;49;p6"/>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50" name="Google Shape;50;p6"/>
          <p:cNvPicPr preferRelativeResize="0"/>
          <p:nvPr/>
        </p:nvPicPr>
        <p:blipFill>
          <a:blip r:embed="rId3">
            <a:alphaModFix/>
          </a:blip>
          <a:stretch>
            <a:fillRect/>
          </a:stretch>
        </p:blipFill>
        <p:spPr>
          <a:xfrm>
            <a:off x="-1228106" y="4421067"/>
            <a:ext cx="3545025" cy="3490951"/>
          </a:xfrm>
          <a:prstGeom prst="rect">
            <a:avLst/>
          </a:prstGeom>
          <a:noFill/>
          <a:ln>
            <a:noFill/>
          </a:ln>
        </p:spPr>
      </p:pic>
      <p:pic>
        <p:nvPicPr>
          <p:cNvPr id="51" name="Google Shape;51;p6"/>
          <p:cNvPicPr preferRelativeResize="0"/>
          <p:nvPr/>
        </p:nvPicPr>
        <p:blipFill>
          <a:blip r:embed="rId3">
            <a:alphaModFix/>
          </a:blip>
          <a:stretch>
            <a:fillRect/>
          </a:stretch>
        </p:blipFill>
        <p:spPr>
          <a:xfrm>
            <a:off x="8087347" y="-1431907"/>
            <a:ext cx="2699301" cy="2658150"/>
          </a:xfrm>
          <a:prstGeom prst="rect">
            <a:avLst/>
          </a:prstGeom>
          <a:noFill/>
          <a:ln>
            <a:noFill/>
          </a:ln>
        </p:spPr>
      </p:pic>
      <p:pic>
        <p:nvPicPr>
          <p:cNvPr id="52" name="Google Shape;52;p6"/>
          <p:cNvPicPr preferRelativeResize="0"/>
          <p:nvPr/>
        </p:nvPicPr>
        <p:blipFill>
          <a:blip r:embed="rId4">
            <a:alphaModFix amt="41000"/>
          </a:blip>
          <a:stretch>
            <a:fillRect/>
          </a:stretch>
        </p:blipFill>
        <p:spPr>
          <a:xfrm rot="-1042746">
            <a:off x="-2040990" y="-3537153"/>
            <a:ext cx="6700175" cy="4340020"/>
          </a:xfrm>
          <a:prstGeom prst="rect">
            <a:avLst/>
          </a:prstGeom>
          <a:noFill/>
          <a:ln>
            <a:noFill/>
          </a:ln>
        </p:spPr>
      </p:pic>
      <p:pic>
        <p:nvPicPr>
          <p:cNvPr id="53" name="Google Shape;53;p6"/>
          <p:cNvPicPr preferRelativeResize="0"/>
          <p:nvPr/>
        </p:nvPicPr>
        <p:blipFill>
          <a:blip r:embed="rId4">
            <a:alphaModFix amt="41000"/>
          </a:blip>
          <a:stretch>
            <a:fillRect/>
          </a:stretch>
        </p:blipFill>
        <p:spPr>
          <a:xfrm rot="2700007">
            <a:off x="7018109" y="4361722"/>
            <a:ext cx="6700173" cy="4340021"/>
          </a:xfrm>
          <a:prstGeom prst="rect">
            <a:avLst/>
          </a:prstGeom>
          <a:noFill/>
          <a:ln>
            <a:noFill/>
          </a:ln>
        </p:spPr>
      </p:pic>
      <p:sp>
        <p:nvSpPr>
          <p:cNvPr id="54" name="Google Shape;54;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5" name="Shape 55"/>
        <p:cNvGrpSpPr/>
        <p:nvPr/>
      </p:nvGrpSpPr>
      <p:grpSpPr>
        <a:xfrm>
          <a:off x="0" y="0"/>
          <a:ext cx="0" cy="0"/>
          <a:chOff x="0" y="0"/>
          <a:chExt cx="0" cy="0"/>
        </a:xfrm>
      </p:grpSpPr>
      <p:pic>
        <p:nvPicPr>
          <p:cNvPr id="56" name="Google Shape;56;p7"/>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57" name="Google Shape;57;p7"/>
          <p:cNvPicPr preferRelativeResize="0"/>
          <p:nvPr/>
        </p:nvPicPr>
        <p:blipFill>
          <a:blip r:embed="rId3">
            <a:alphaModFix amt="10000"/>
          </a:blip>
          <a:stretch>
            <a:fillRect/>
          </a:stretch>
        </p:blipFill>
        <p:spPr>
          <a:xfrm rot="8">
            <a:off x="3514600" y="-971664"/>
            <a:ext cx="8832549" cy="5721254"/>
          </a:xfrm>
          <a:prstGeom prst="rect">
            <a:avLst/>
          </a:prstGeom>
          <a:noFill/>
          <a:ln>
            <a:noFill/>
          </a:ln>
        </p:spPr>
      </p:pic>
      <p:pic>
        <p:nvPicPr>
          <p:cNvPr id="58" name="Google Shape;58;p7"/>
          <p:cNvPicPr preferRelativeResize="0"/>
          <p:nvPr/>
        </p:nvPicPr>
        <p:blipFill>
          <a:blip r:embed="rId4">
            <a:alphaModFix/>
          </a:blip>
          <a:stretch>
            <a:fillRect/>
          </a:stretch>
        </p:blipFill>
        <p:spPr>
          <a:xfrm>
            <a:off x="6655550" y="3156925"/>
            <a:ext cx="2101000" cy="2068976"/>
          </a:xfrm>
          <a:prstGeom prst="rect">
            <a:avLst/>
          </a:prstGeom>
          <a:noFill/>
          <a:ln>
            <a:noFill/>
          </a:ln>
        </p:spPr>
      </p:pic>
      <p:pic>
        <p:nvPicPr>
          <p:cNvPr id="59" name="Google Shape;59;p7"/>
          <p:cNvPicPr preferRelativeResize="0"/>
          <p:nvPr/>
        </p:nvPicPr>
        <p:blipFill>
          <a:blip r:embed="rId4">
            <a:alphaModFix/>
          </a:blip>
          <a:stretch>
            <a:fillRect/>
          </a:stretch>
        </p:blipFill>
        <p:spPr>
          <a:xfrm>
            <a:off x="5981250" y="1159200"/>
            <a:ext cx="1814400" cy="1786725"/>
          </a:xfrm>
          <a:prstGeom prst="rect">
            <a:avLst/>
          </a:prstGeom>
          <a:noFill/>
          <a:ln>
            <a:noFill/>
          </a:ln>
        </p:spPr>
      </p:pic>
      <p:sp>
        <p:nvSpPr>
          <p:cNvPr id="60" name="Google Shape;60;p7"/>
          <p:cNvSpPr txBox="1"/>
          <p:nvPr>
            <p:ph type="title"/>
          </p:nvPr>
        </p:nvSpPr>
        <p:spPr>
          <a:xfrm>
            <a:off x="720000" y="445025"/>
            <a:ext cx="5420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61" name="Google Shape;61;p7"/>
          <p:cNvSpPr txBox="1"/>
          <p:nvPr>
            <p:ph idx="1" type="body"/>
          </p:nvPr>
        </p:nvSpPr>
        <p:spPr>
          <a:xfrm>
            <a:off x="720000" y="1825350"/>
            <a:ext cx="4086900" cy="25791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rgbClr val="434343"/>
              </a:buClr>
              <a:buSzPts val="1400"/>
              <a:buChar char="●"/>
              <a:defRPr>
                <a:solidFill>
                  <a:srgbClr val="434343"/>
                </a:solidFill>
              </a:defRPr>
            </a:lvl1pPr>
            <a:lvl2pPr indent="-317500" lvl="1" marL="914400" rtl="0">
              <a:lnSpc>
                <a:spcPct val="115000"/>
              </a:lnSpc>
              <a:spcBef>
                <a:spcPts val="1600"/>
              </a:spcBef>
              <a:spcAft>
                <a:spcPts val="0"/>
              </a:spcAft>
              <a:buClr>
                <a:srgbClr val="434343"/>
              </a:buClr>
              <a:buSzPts val="1400"/>
              <a:buFont typeface="Roboto Condensed Light"/>
              <a:buChar char="○"/>
              <a:defRPr>
                <a:solidFill>
                  <a:srgbClr val="434343"/>
                </a:solidFill>
              </a:defRPr>
            </a:lvl2pPr>
            <a:lvl3pPr indent="-317500" lvl="2" marL="1371600" rtl="0">
              <a:lnSpc>
                <a:spcPct val="115000"/>
              </a:lnSpc>
              <a:spcBef>
                <a:spcPts val="1600"/>
              </a:spcBef>
              <a:spcAft>
                <a:spcPts val="0"/>
              </a:spcAft>
              <a:buClr>
                <a:srgbClr val="434343"/>
              </a:buClr>
              <a:buSzPts val="1400"/>
              <a:buFont typeface="Roboto Condensed Light"/>
              <a:buChar char="■"/>
              <a:defRPr>
                <a:solidFill>
                  <a:srgbClr val="434343"/>
                </a:solidFill>
              </a:defRPr>
            </a:lvl3pPr>
            <a:lvl4pPr indent="-317500" lvl="3" marL="1828800" rtl="0">
              <a:lnSpc>
                <a:spcPct val="115000"/>
              </a:lnSpc>
              <a:spcBef>
                <a:spcPts val="1600"/>
              </a:spcBef>
              <a:spcAft>
                <a:spcPts val="0"/>
              </a:spcAft>
              <a:buClr>
                <a:srgbClr val="434343"/>
              </a:buClr>
              <a:buSzPts val="1400"/>
              <a:buFont typeface="Roboto Condensed Light"/>
              <a:buChar char="●"/>
              <a:defRPr>
                <a:solidFill>
                  <a:srgbClr val="434343"/>
                </a:solidFill>
              </a:defRPr>
            </a:lvl4pPr>
            <a:lvl5pPr indent="-317500" lvl="4" marL="2286000" rtl="0">
              <a:lnSpc>
                <a:spcPct val="115000"/>
              </a:lnSpc>
              <a:spcBef>
                <a:spcPts val="1600"/>
              </a:spcBef>
              <a:spcAft>
                <a:spcPts val="0"/>
              </a:spcAft>
              <a:buClr>
                <a:srgbClr val="434343"/>
              </a:buClr>
              <a:buSzPts val="1400"/>
              <a:buFont typeface="Roboto Condensed Light"/>
              <a:buChar char="○"/>
              <a:defRPr>
                <a:solidFill>
                  <a:srgbClr val="434343"/>
                </a:solidFill>
              </a:defRPr>
            </a:lvl5pPr>
            <a:lvl6pPr indent="-317500" lvl="5" marL="2743200" rtl="0">
              <a:lnSpc>
                <a:spcPct val="115000"/>
              </a:lnSpc>
              <a:spcBef>
                <a:spcPts val="1600"/>
              </a:spcBef>
              <a:spcAft>
                <a:spcPts val="0"/>
              </a:spcAft>
              <a:buClr>
                <a:srgbClr val="434343"/>
              </a:buClr>
              <a:buSzPts val="1400"/>
              <a:buFont typeface="Roboto Condensed Light"/>
              <a:buChar char="■"/>
              <a:defRPr>
                <a:solidFill>
                  <a:srgbClr val="434343"/>
                </a:solidFill>
              </a:defRPr>
            </a:lvl6pPr>
            <a:lvl7pPr indent="-317500" lvl="6" marL="3200400" rtl="0">
              <a:lnSpc>
                <a:spcPct val="115000"/>
              </a:lnSpc>
              <a:spcBef>
                <a:spcPts val="1600"/>
              </a:spcBef>
              <a:spcAft>
                <a:spcPts val="0"/>
              </a:spcAft>
              <a:buClr>
                <a:srgbClr val="434343"/>
              </a:buClr>
              <a:buSzPts val="1400"/>
              <a:buFont typeface="Roboto Condensed Light"/>
              <a:buChar char="●"/>
              <a:defRPr>
                <a:solidFill>
                  <a:srgbClr val="434343"/>
                </a:solidFill>
              </a:defRPr>
            </a:lvl7pPr>
            <a:lvl8pPr indent="-317500" lvl="7" marL="3657600" rtl="0">
              <a:lnSpc>
                <a:spcPct val="115000"/>
              </a:lnSpc>
              <a:spcBef>
                <a:spcPts val="1600"/>
              </a:spcBef>
              <a:spcAft>
                <a:spcPts val="0"/>
              </a:spcAft>
              <a:buClr>
                <a:srgbClr val="434343"/>
              </a:buClr>
              <a:buSzPts val="1400"/>
              <a:buFont typeface="Roboto Condensed Light"/>
              <a:buChar char="○"/>
              <a:defRPr>
                <a:solidFill>
                  <a:srgbClr val="434343"/>
                </a:solidFill>
              </a:defRPr>
            </a:lvl8pPr>
            <a:lvl9pPr indent="-317500" lvl="8" marL="4114800" rtl="0">
              <a:lnSpc>
                <a:spcPct val="115000"/>
              </a:lnSpc>
              <a:spcBef>
                <a:spcPts val="1600"/>
              </a:spcBef>
              <a:spcAft>
                <a:spcPts val="1600"/>
              </a:spcAft>
              <a:buClr>
                <a:srgbClr val="434343"/>
              </a:buClr>
              <a:buSzPts val="1400"/>
              <a:buFont typeface="Roboto Condensed Light"/>
              <a:buChar char="■"/>
              <a:defRPr>
                <a:solidFill>
                  <a:srgbClr val="434343"/>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2" name="Shape 62"/>
        <p:cNvGrpSpPr/>
        <p:nvPr/>
      </p:nvGrpSpPr>
      <p:grpSpPr>
        <a:xfrm>
          <a:off x="0" y="0"/>
          <a:ext cx="0" cy="0"/>
          <a:chOff x="0" y="0"/>
          <a:chExt cx="0" cy="0"/>
        </a:xfrm>
      </p:grpSpPr>
      <p:pic>
        <p:nvPicPr>
          <p:cNvPr id="63" name="Google Shape;63;p8"/>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64" name="Google Shape;64;p8"/>
          <p:cNvPicPr preferRelativeResize="0"/>
          <p:nvPr/>
        </p:nvPicPr>
        <p:blipFill>
          <a:blip r:embed="rId3">
            <a:alphaModFix/>
          </a:blip>
          <a:stretch>
            <a:fillRect/>
          </a:stretch>
        </p:blipFill>
        <p:spPr>
          <a:xfrm>
            <a:off x="1171441" y="-1685482"/>
            <a:ext cx="2699301" cy="2658150"/>
          </a:xfrm>
          <a:prstGeom prst="rect">
            <a:avLst/>
          </a:prstGeom>
          <a:noFill/>
          <a:ln>
            <a:noFill/>
          </a:ln>
        </p:spPr>
      </p:pic>
      <p:pic>
        <p:nvPicPr>
          <p:cNvPr id="65" name="Google Shape;65;p8"/>
          <p:cNvPicPr preferRelativeResize="0"/>
          <p:nvPr/>
        </p:nvPicPr>
        <p:blipFill>
          <a:blip r:embed="rId4">
            <a:alphaModFix amt="41000"/>
          </a:blip>
          <a:stretch>
            <a:fillRect/>
          </a:stretch>
        </p:blipFill>
        <p:spPr>
          <a:xfrm rot="-1233946">
            <a:off x="5998659" y="-2285177"/>
            <a:ext cx="6700173" cy="4340020"/>
          </a:xfrm>
          <a:prstGeom prst="rect">
            <a:avLst/>
          </a:prstGeom>
          <a:noFill/>
          <a:ln>
            <a:noFill/>
          </a:ln>
        </p:spPr>
      </p:pic>
      <p:pic>
        <p:nvPicPr>
          <p:cNvPr id="66" name="Google Shape;66;p8"/>
          <p:cNvPicPr preferRelativeResize="0"/>
          <p:nvPr/>
        </p:nvPicPr>
        <p:blipFill>
          <a:blip r:embed="rId3">
            <a:alphaModFix/>
          </a:blip>
          <a:stretch>
            <a:fillRect/>
          </a:stretch>
        </p:blipFill>
        <p:spPr>
          <a:xfrm>
            <a:off x="5646800" y="4247867"/>
            <a:ext cx="3497201" cy="3443903"/>
          </a:xfrm>
          <a:prstGeom prst="rect">
            <a:avLst/>
          </a:prstGeom>
          <a:noFill/>
          <a:ln>
            <a:noFill/>
          </a:ln>
        </p:spPr>
      </p:pic>
      <p:pic>
        <p:nvPicPr>
          <p:cNvPr id="67" name="Google Shape;67;p8"/>
          <p:cNvPicPr preferRelativeResize="0"/>
          <p:nvPr/>
        </p:nvPicPr>
        <p:blipFill>
          <a:blip r:embed="rId4">
            <a:alphaModFix amt="41000"/>
          </a:blip>
          <a:stretch>
            <a:fillRect/>
          </a:stretch>
        </p:blipFill>
        <p:spPr>
          <a:xfrm rot="2496268">
            <a:off x="-2994134" y="2439937"/>
            <a:ext cx="6353368" cy="4115377"/>
          </a:xfrm>
          <a:prstGeom prst="rect">
            <a:avLst/>
          </a:prstGeom>
          <a:noFill/>
          <a:ln>
            <a:noFill/>
          </a:ln>
        </p:spPr>
      </p:pic>
      <p:sp>
        <p:nvSpPr>
          <p:cNvPr id="68" name="Google Shape;68;p8"/>
          <p:cNvSpPr txBox="1"/>
          <p:nvPr>
            <p:ph type="title"/>
          </p:nvPr>
        </p:nvSpPr>
        <p:spPr>
          <a:xfrm>
            <a:off x="816900" y="1459500"/>
            <a:ext cx="75102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8000">
                <a:solidFill>
                  <a:schemeClr val="accen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9" name="Shape 69"/>
        <p:cNvGrpSpPr/>
        <p:nvPr/>
      </p:nvGrpSpPr>
      <p:grpSpPr>
        <a:xfrm>
          <a:off x="0" y="0"/>
          <a:ext cx="0" cy="0"/>
          <a:chOff x="0" y="0"/>
          <a:chExt cx="0" cy="0"/>
        </a:xfrm>
      </p:grpSpPr>
      <p:pic>
        <p:nvPicPr>
          <p:cNvPr id="70" name="Google Shape;70;p9"/>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71" name="Google Shape;71;p9"/>
          <p:cNvPicPr preferRelativeResize="0"/>
          <p:nvPr/>
        </p:nvPicPr>
        <p:blipFill>
          <a:blip r:embed="rId3">
            <a:alphaModFix amt="10000"/>
          </a:blip>
          <a:stretch>
            <a:fillRect/>
          </a:stretch>
        </p:blipFill>
        <p:spPr>
          <a:xfrm rot="8">
            <a:off x="1962275" y="-2775114"/>
            <a:ext cx="8832549" cy="5721254"/>
          </a:xfrm>
          <a:prstGeom prst="rect">
            <a:avLst/>
          </a:prstGeom>
          <a:noFill/>
          <a:ln>
            <a:noFill/>
          </a:ln>
        </p:spPr>
      </p:pic>
      <p:pic>
        <p:nvPicPr>
          <p:cNvPr id="72" name="Google Shape;72;p9"/>
          <p:cNvPicPr preferRelativeResize="0"/>
          <p:nvPr/>
        </p:nvPicPr>
        <p:blipFill>
          <a:blip r:embed="rId4">
            <a:alphaModFix/>
          </a:blip>
          <a:stretch>
            <a:fillRect/>
          </a:stretch>
        </p:blipFill>
        <p:spPr>
          <a:xfrm>
            <a:off x="-894450" y="2342300"/>
            <a:ext cx="3744150" cy="3687075"/>
          </a:xfrm>
          <a:prstGeom prst="rect">
            <a:avLst/>
          </a:prstGeom>
          <a:noFill/>
          <a:ln>
            <a:noFill/>
          </a:ln>
        </p:spPr>
      </p:pic>
      <p:pic>
        <p:nvPicPr>
          <p:cNvPr id="73" name="Google Shape;73;p9"/>
          <p:cNvPicPr preferRelativeResize="0"/>
          <p:nvPr/>
        </p:nvPicPr>
        <p:blipFill>
          <a:blip r:embed="rId4">
            <a:alphaModFix/>
          </a:blip>
          <a:stretch>
            <a:fillRect/>
          </a:stretch>
        </p:blipFill>
        <p:spPr>
          <a:xfrm>
            <a:off x="-1624325" y="846550"/>
            <a:ext cx="2787924" cy="2745399"/>
          </a:xfrm>
          <a:prstGeom prst="rect">
            <a:avLst/>
          </a:prstGeom>
          <a:noFill/>
          <a:ln>
            <a:noFill/>
          </a:ln>
        </p:spPr>
      </p:pic>
      <p:pic>
        <p:nvPicPr>
          <p:cNvPr id="74" name="Google Shape;74;p9"/>
          <p:cNvPicPr preferRelativeResize="0"/>
          <p:nvPr/>
        </p:nvPicPr>
        <p:blipFill>
          <a:blip r:embed="rId4">
            <a:alphaModFix/>
          </a:blip>
          <a:stretch>
            <a:fillRect/>
          </a:stretch>
        </p:blipFill>
        <p:spPr>
          <a:xfrm>
            <a:off x="-3325390" y="2078947"/>
            <a:ext cx="3744150" cy="3687075"/>
          </a:xfrm>
          <a:prstGeom prst="rect">
            <a:avLst/>
          </a:prstGeom>
          <a:noFill/>
          <a:ln>
            <a:noFill/>
          </a:ln>
        </p:spPr>
      </p:pic>
      <p:sp>
        <p:nvSpPr>
          <p:cNvPr id="75" name="Google Shape;75;p9"/>
          <p:cNvSpPr txBox="1"/>
          <p:nvPr>
            <p:ph idx="1" type="subTitle"/>
          </p:nvPr>
        </p:nvSpPr>
        <p:spPr>
          <a:xfrm>
            <a:off x="3681475" y="2399950"/>
            <a:ext cx="4196700" cy="1322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900"/>
              <a:buNone/>
              <a:defRPr sz="1500"/>
            </a:lvl1pPr>
            <a:lvl2pPr lvl="1" rtl="0" algn="ctr">
              <a:lnSpc>
                <a:spcPct val="100000"/>
              </a:lnSpc>
              <a:spcBef>
                <a:spcPts val="1600"/>
              </a:spcBef>
              <a:spcAft>
                <a:spcPts val="0"/>
              </a:spcAft>
              <a:buSzPts val="1900"/>
              <a:buNone/>
              <a:defRPr sz="1900"/>
            </a:lvl2pPr>
            <a:lvl3pPr lvl="2" rtl="0" algn="ctr">
              <a:lnSpc>
                <a:spcPct val="100000"/>
              </a:lnSpc>
              <a:spcBef>
                <a:spcPts val="1600"/>
              </a:spcBef>
              <a:spcAft>
                <a:spcPts val="0"/>
              </a:spcAft>
              <a:buSzPts val="1900"/>
              <a:buNone/>
              <a:defRPr sz="1900"/>
            </a:lvl3pPr>
            <a:lvl4pPr lvl="3" rtl="0" algn="ctr">
              <a:lnSpc>
                <a:spcPct val="100000"/>
              </a:lnSpc>
              <a:spcBef>
                <a:spcPts val="1600"/>
              </a:spcBef>
              <a:spcAft>
                <a:spcPts val="0"/>
              </a:spcAft>
              <a:buSzPts val="1900"/>
              <a:buNone/>
              <a:defRPr sz="1900"/>
            </a:lvl4pPr>
            <a:lvl5pPr lvl="4" rtl="0" algn="ctr">
              <a:lnSpc>
                <a:spcPct val="100000"/>
              </a:lnSpc>
              <a:spcBef>
                <a:spcPts val="1600"/>
              </a:spcBef>
              <a:spcAft>
                <a:spcPts val="0"/>
              </a:spcAft>
              <a:buSzPts val="1900"/>
              <a:buNone/>
              <a:defRPr sz="1900"/>
            </a:lvl5pPr>
            <a:lvl6pPr lvl="5" rtl="0" algn="ctr">
              <a:lnSpc>
                <a:spcPct val="100000"/>
              </a:lnSpc>
              <a:spcBef>
                <a:spcPts val="1600"/>
              </a:spcBef>
              <a:spcAft>
                <a:spcPts val="0"/>
              </a:spcAft>
              <a:buSzPts val="1900"/>
              <a:buNone/>
              <a:defRPr sz="1900"/>
            </a:lvl6pPr>
            <a:lvl7pPr lvl="6" rtl="0" algn="ctr">
              <a:lnSpc>
                <a:spcPct val="100000"/>
              </a:lnSpc>
              <a:spcBef>
                <a:spcPts val="1600"/>
              </a:spcBef>
              <a:spcAft>
                <a:spcPts val="0"/>
              </a:spcAft>
              <a:buSzPts val="1900"/>
              <a:buNone/>
              <a:defRPr sz="1900"/>
            </a:lvl7pPr>
            <a:lvl8pPr lvl="7" rtl="0" algn="ctr">
              <a:lnSpc>
                <a:spcPct val="100000"/>
              </a:lnSpc>
              <a:spcBef>
                <a:spcPts val="1600"/>
              </a:spcBef>
              <a:spcAft>
                <a:spcPts val="0"/>
              </a:spcAft>
              <a:buSzPts val="1900"/>
              <a:buNone/>
              <a:defRPr sz="1900"/>
            </a:lvl8pPr>
            <a:lvl9pPr lvl="8" rtl="0" algn="ctr">
              <a:lnSpc>
                <a:spcPct val="100000"/>
              </a:lnSpc>
              <a:spcBef>
                <a:spcPts val="1600"/>
              </a:spcBef>
              <a:spcAft>
                <a:spcPts val="1600"/>
              </a:spcAft>
              <a:buSzPts val="1900"/>
              <a:buNone/>
              <a:defRPr sz="1900"/>
            </a:lvl9pPr>
          </a:lstStyle>
          <a:p/>
        </p:txBody>
      </p:sp>
      <p:sp>
        <p:nvSpPr>
          <p:cNvPr id="76" name="Google Shape;76;p9"/>
          <p:cNvSpPr txBox="1"/>
          <p:nvPr>
            <p:ph type="title"/>
          </p:nvPr>
        </p:nvSpPr>
        <p:spPr>
          <a:xfrm>
            <a:off x="3681498" y="1637375"/>
            <a:ext cx="4196700" cy="5727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900"/>
              <a:buNone/>
              <a:defRPr sz="39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7" name="Shape 77"/>
        <p:cNvGrpSpPr/>
        <p:nvPr/>
      </p:nvGrpSpPr>
      <p:grpSpPr>
        <a:xfrm>
          <a:off x="0" y="0"/>
          <a:ext cx="0" cy="0"/>
          <a:chOff x="0" y="0"/>
          <a:chExt cx="0" cy="0"/>
        </a:xfrm>
      </p:grpSpPr>
      <p:sp>
        <p:nvSpPr>
          <p:cNvPr id="78" name="Google Shape;78;p10"/>
          <p:cNvSpPr/>
          <p:nvPr/>
        </p:nvSpPr>
        <p:spPr>
          <a:xfrm>
            <a:off x="-25" y="0"/>
            <a:ext cx="9144000" cy="5143500"/>
          </a:xfrm>
          <a:prstGeom prst="rect">
            <a:avLst/>
          </a:prstGeom>
          <a:solidFill>
            <a:srgbClr val="99C66D">
              <a:alpha val="1368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 name="Google Shape;79;p10"/>
          <p:cNvPicPr preferRelativeResize="0"/>
          <p:nvPr/>
        </p:nvPicPr>
        <p:blipFill>
          <a:blip r:embed="rId2">
            <a:alphaModFix amt="41000"/>
          </a:blip>
          <a:stretch>
            <a:fillRect/>
          </a:stretch>
        </p:blipFill>
        <p:spPr>
          <a:xfrm rot="-1662931">
            <a:off x="6968816" y="-2060863"/>
            <a:ext cx="6353367" cy="4115376"/>
          </a:xfrm>
          <a:prstGeom prst="rect">
            <a:avLst/>
          </a:prstGeom>
          <a:noFill/>
          <a:ln>
            <a:noFill/>
          </a:ln>
        </p:spPr>
      </p:pic>
      <p:pic>
        <p:nvPicPr>
          <p:cNvPr id="80" name="Google Shape;80;p10"/>
          <p:cNvPicPr preferRelativeResize="0"/>
          <p:nvPr/>
        </p:nvPicPr>
        <p:blipFill>
          <a:blip r:embed="rId2">
            <a:alphaModFix amt="10000"/>
          </a:blip>
          <a:stretch>
            <a:fillRect/>
          </a:stretch>
        </p:blipFill>
        <p:spPr>
          <a:xfrm rot="2495269">
            <a:off x="-3385088" y="2149509"/>
            <a:ext cx="6969777" cy="4514656"/>
          </a:xfrm>
          <a:prstGeom prst="rect">
            <a:avLst/>
          </a:prstGeom>
          <a:noFill/>
          <a:ln>
            <a:noFill/>
          </a:ln>
        </p:spPr>
      </p:pic>
      <p:pic>
        <p:nvPicPr>
          <p:cNvPr id="81" name="Google Shape;81;p10"/>
          <p:cNvPicPr preferRelativeResize="0"/>
          <p:nvPr/>
        </p:nvPicPr>
        <p:blipFill>
          <a:blip r:embed="rId3">
            <a:alphaModFix/>
          </a:blip>
          <a:stretch>
            <a:fillRect/>
          </a:stretch>
        </p:blipFill>
        <p:spPr>
          <a:xfrm>
            <a:off x="5650450" y="4238090"/>
            <a:ext cx="3493550" cy="3440295"/>
          </a:xfrm>
          <a:prstGeom prst="rect">
            <a:avLst/>
          </a:prstGeom>
          <a:noFill/>
          <a:ln>
            <a:noFill/>
          </a:ln>
        </p:spPr>
      </p:pic>
      <p:pic>
        <p:nvPicPr>
          <p:cNvPr id="82" name="Google Shape;82;p10"/>
          <p:cNvPicPr preferRelativeResize="0"/>
          <p:nvPr/>
        </p:nvPicPr>
        <p:blipFill>
          <a:blip r:embed="rId3">
            <a:alphaModFix/>
          </a:blip>
          <a:stretch>
            <a:fillRect/>
          </a:stretch>
        </p:blipFill>
        <p:spPr>
          <a:xfrm>
            <a:off x="7326150" y="3716550"/>
            <a:ext cx="2926025" cy="2881426"/>
          </a:xfrm>
          <a:prstGeom prst="rect">
            <a:avLst/>
          </a:prstGeom>
          <a:noFill/>
          <a:ln>
            <a:noFill/>
          </a:ln>
        </p:spPr>
      </p:pic>
      <p:pic>
        <p:nvPicPr>
          <p:cNvPr id="83" name="Google Shape;83;p10"/>
          <p:cNvPicPr preferRelativeResize="0"/>
          <p:nvPr/>
        </p:nvPicPr>
        <p:blipFill>
          <a:blip r:embed="rId3">
            <a:alphaModFix/>
          </a:blip>
          <a:stretch>
            <a:fillRect/>
          </a:stretch>
        </p:blipFill>
        <p:spPr>
          <a:xfrm>
            <a:off x="-556864" y="-1056325"/>
            <a:ext cx="2126226" cy="2093825"/>
          </a:xfrm>
          <a:prstGeom prst="rect">
            <a:avLst/>
          </a:prstGeom>
          <a:noFill/>
          <a:ln>
            <a:noFill/>
          </a:ln>
        </p:spPr>
      </p:pic>
      <p:sp>
        <p:nvSpPr>
          <p:cNvPr id="84" name="Google Shape;84;p10"/>
          <p:cNvSpPr txBox="1"/>
          <p:nvPr>
            <p:ph type="title"/>
          </p:nvPr>
        </p:nvSpPr>
        <p:spPr>
          <a:xfrm>
            <a:off x="2122200" y="2914850"/>
            <a:ext cx="4899600" cy="1284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solidFill>
                  <a:schemeClr val="dk2"/>
                </a:solidFill>
              </a:defRPr>
            </a:lvl1pPr>
            <a:lvl2pPr lvl="1" rtl="0" algn="ctr">
              <a:spcBef>
                <a:spcPts val="0"/>
              </a:spcBef>
              <a:spcAft>
                <a:spcPts val="0"/>
              </a:spcAft>
              <a:buSzPts val="3400"/>
              <a:buNone/>
              <a:defRPr/>
            </a:lvl2pPr>
            <a:lvl3pPr lvl="2" rtl="0" algn="ctr">
              <a:spcBef>
                <a:spcPts val="0"/>
              </a:spcBef>
              <a:spcAft>
                <a:spcPts val="0"/>
              </a:spcAft>
              <a:buSzPts val="3400"/>
              <a:buNone/>
              <a:defRPr/>
            </a:lvl3pPr>
            <a:lvl4pPr lvl="3" rtl="0" algn="ctr">
              <a:spcBef>
                <a:spcPts val="0"/>
              </a:spcBef>
              <a:spcAft>
                <a:spcPts val="0"/>
              </a:spcAft>
              <a:buSzPts val="3400"/>
              <a:buNone/>
              <a:defRPr/>
            </a:lvl4pPr>
            <a:lvl5pPr lvl="4" rtl="0" algn="ctr">
              <a:spcBef>
                <a:spcPts val="0"/>
              </a:spcBef>
              <a:spcAft>
                <a:spcPts val="0"/>
              </a:spcAft>
              <a:buSzPts val="3400"/>
              <a:buNone/>
              <a:defRPr/>
            </a:lvl5pPr>
            <a:lvl6pPr lvl="5" rtl="0" algn="ctr">
              <a:spcBef>
                <a:spcPts val="0"/>
              </a:spcBef>
              <a:spcAft>
                <a:spcPts val="0"/>
              </a:spcAft>
              <a:buSzPts val="3400"/>
              <a:buNone/>
              <a:defRPr/>
            </a:lvl6pPr>
            <a:lvl7pPr lvl="6" rtl="0" algn="ctr">
              <a:spcBef>
                <a:spcPts val="0"/>
              </a:spcBef>
              <a:spcAft>
                <a:spcPts val="0"/>
              </a:spcAft>
              <a:buSzPts val="3400"/>
              <a:buNone/>
              <a:defRPr/>
            </a:lvl7pPr>
            <a:lvl8pPr lvl="7" rtl="0" algn="ctr">
              <a:spcBef>
                <a:spcPts val="0"/>
              </a:spcBef>
              <a:spcAft>
                <a:spcPts val="0"/>
              </a:spcAft>
              <a:buSzPts val="3400"/>
              <a:buNone/>
              <a:defRPr/>
            </a:lvl8pPr>
            <a:lvl9pPr lvl="8" rtl="0" algn="ctr">
              <a:spcBef>
                <a:spcPts val="0"/>
              </a:spcBef>
              <a:spcAft>
                <a:spcPts val="0"/>
              </a:spcAft>
              <a:buSzPts val="3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5" name="Shape 85"/>
        <p:cNvGrpSpPr/>
        <p:nvPr/>
      </p:nvGrpSpPr>
      <p:grpSpPr>
        <a:xfrm>
          <a:off x="0" y="0"/>
          <a:ext cx="0" cy="0"/>
          <a:chOff x="0" y="0"/>
          <a:chExt cx="0" cy="0"/>
        </a:xfrm>
      </p:grpSpPr>
      <p:pic>
        <p:nvPicPr>
          <p:cNvPr id="86" name="Google Shape;86;p11"/>
          <p:cNvPicPr preferRelativeResize="0"/>
          <p:nvPr/>
        </p:nvPicPr>
        <p:blipFill rotWithShape="1">
          <a:blip r:embed="rId2">
            <a:alphaModFix/>
          </a:blip>
          <a:srcRect b="0" l="0" r="0" t="0"/>
          <a:stretch/>
        </p:blipFill>
        <p:spPr>
          <a:xfrm>
            <a:off x="-17" y="0"/>
            <a:ext cx="9144000" cy="5143500"/>
          </a:xfrm>
          <a:prstGeom prst="rect">
            <a:avLst/>
          </a:prstGeom>
          <a:noFill/>
          <a:ln>
            <a:noFill/>
          </a:ln>
        </p:spPr>
      </p:pic>
      <p:sp>
        <p:nvSpPr>
          <p:cNvPr id="87" name="Google Shape;87;p11"/>
          <p:cNvSpPr txBox="1"/>
          <p:nvPr>
            <p:ph hasCustomPrompt="1" type="title"/>
          </p:nvPr>
        </p:nvSpPr>
        <p:spPr>
          <a:xfrm>
            <a:off x="1071000" y="1387300"/>
            <a:ext cx="6789000" cy="17862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10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88" name="Google Shape;88;p11"/>
          <p:cNvSpPr txBox="1"/>
          <p:nvPr>
            <p:ph idx="1" type="subTitle"/>
          </p:nvPr>
        </p:nvSpPr>
        <p:spPr>
          <a:xfrm>
            <a:off x="1071000" y="3259075"/>
            <a:ext cx="6789000" cy="49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pic>
        <p:nvPicPr>
          <p:cNvPr id="89" name="Google Shape;89;p11"/>
          <p:cNvPicPr preferRelativeResize="0"/>
          <p:nvPr/>
        </p:nvPicPr>
        <p:blipFill>
          <a:blip r:embed="rId3">
            <a:alphaModFix amt="41000"/>
          </a:blip>
          <a:stretch>
            <a:fillRect/>
          </a:stretch>
        </p:blipFill>
        <p:spPr>
          <a:xfrm flipH="1" rot="-2293798">
            <a:off x="6166394" y="2928887"/>
            <a:ext cx="5422212" cy="3512225"/>
          </a:xfrm>
          <a:prstGeom prst="rect">
            <a:avLst/>
          </a:prstGeom>
          <a:noFill/>
          <a:ln>
            <a:noFill/>
          </a:ln>
        </p:spPr>
      </p:pic>
      <p:pic>
        <p:nvPicPr>
          <p:cNvPr id="90" name="Google Shape;90;p11"/>
          <p:cNvPicPr preferRelativeResize="0"/>
          <p:nvPr/>
        </p:nvPicPr>
        <p:blipFill>
          <a:blip r:embed="rId3">
            <a:alphaModFix amt="41000"/>
          </a:blip>
          <a:stretch>
            <a:fillRect/>
          </a:stretch>
        </p:blipFill>
        <p:spPr>
          <a:xfrm flipH="1" rot="1661591">
            <a:off x="-3240461" y="-2123358"/>
            <a:ext cx="5915946" cy="3832041"/>
          </a:xfrm>
          <a:prstGeom prst="rect">
            <a:avLst/>
          </a:prstGeom>
          <a:noFill/>
          <a:ln>
            <a:noFill/>
          </a:ln>
        </p:spPr>
      </p:pic>
      <p:pic>
        <p:nvPicPr>
          <p:cNvPr id="91" name="Google Shape;91;p11"/>
          <p:cNvPicPr preferRelativeResize="0"/>
          <p:nvPr/>
        </p:nvPicPr>
        <p:blipFill>
          <a:blip r:embed="rId4">
            <a:alphaModFix/>
          </a:blip>
          <a:stretch>
            <a:fillRect/>
          </a:stretch>
        </p:blipFill>
        <p:spPr>
          <a:xfrm>
            <a:off x="-1590972" y="3583422"/>
            <a:ext cx="3633700" cy="3578301"/>
          </a:xfrm>
          <a:prstGeom prst="rect">
            <a:avLst/>
          </a:prstGeom>
          <a:noFill/>
          <a:ln>
            <a:noFill/>
          </a:ln>
        </p:spPr>
      </p:pic>
      <p:pic>
        <p:nvPicPr>
          <p:cNvPr id="92" name="Google Shape;92;p11"/>
          <p:cNvPicPr preferRelativeResize="0"/>
          <p:nvPr/>
        </p:nvPicPr>
        <p:blipFill>
          <a:blip r:embed="rId4">
            <a:alphaModFix/>
          </a:blip>
          <a:stretch>
            <a:fillRect/>
          </a:stretch>
        </p:blipFill>
        <p:spPr>
          <a:xfrm>
            <a:off x="4216150" y="-1008375"/>
            <a:ext cx="2630801" cy="2590700"/>
          </a:xfrm>
          <a:prstGeom prst="rect">
            <a:avLst/>
          </a:prstGeom>
          <a:noFill/>
          <a:ln>
            <a:noFill/>
          </a:ln>
        </p:spPr>
      </p:pic>
      <p:pic>
        <p:nvPicPr>
          <p:cNvPr id="93" name="Google Shape;93;p11"/>
          <p:cNvPicPr preferRelativeResize="0"/>
          <p:nvPr/>
        </p:nvPicPr>
        <p:blipFill>
          <a:blip r:embed="rId4">
            <a:alphaModFix/>
          </a:blip>
          <a:stretch>
            <a:fillRect/>
          </a:stretch>
        </p:blipFill>
        <p:spPr>
          <a:xfrm>
            <a:off x="7421440" y="-818134"/>
            <a:ext cx="2630801" cy="25907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94" name="Shape 9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95" name="Shape 95"/>
        <p:cNvGrpSpPr/>
        <p:nvPr/>
      </p:nvGrpSpPr>
      <p:grpSpPr>
        <a:xfrm>
          <a:off x="0" y="0"/>
          <a:ext cx="0" cy="0"/>
          <a:chOff x="0" y="0"/>
          <a:chExt cx="0" cy="0"/>
        </a:xfrm>
      </p:grpSpPr>
      <p:pic>
        <p:nvPicPr>
          <p:cNvPr id="96" name="Google Shape;96;p13"/>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97" name="Google Shape;97;p13"/>
          <p:cNvPicPr preferRelativeResize="0"/>
          <p:nvPr/>
        </p:nvPicPr>
        <p:blipFill>
          <a:blip r:embed="rId3">
            <a:alphaModFix amt="41000"/>
          </a:blip>
          <a:stretch>
            <a:fillRect/>
          </a:stretch>
        </p:blipFill>
        <p:spPr>
          <a:xfrm rot="693992">
            <a:off x="1464769" y="4384537"/>
            <a:ext cx="5422212" cy="3512224"/>
          </a:xfrm>
          <a:prstGeom prst="rect">
            <a:avLst/>
          </a:prstGeom>
          <a:noFill/>
          <a:ln>
            <a:noFill/>
          </a:ln>
        </p:spPr>
      </p:pic>
      <p:pic>
        <p:nvPicPr>
          <p:cNvPr id="98" name="Google Shape;98;p13"/>
          <p:cNvPicPr preferRelativeResize="0"/>
          <p:nvPr/>
        </p:nvPicPr>
        <p:blipFill>
          <a:blip r:embed="rId3">
            <a:alphaModFix amt="10000"/>
          </a:blip>
          <a:stretch>
            <a:fillRect/>
          </a:stretch>
        </p:blipFill>
        <p:spPr>
          <a:xfrm rot="192552">
            <a:off x="-3672213" y="-2264066"/>
            <a:ext cx="6969776" cy="4514658"/>
          </a:xfrm>
          <a:prstGeom prst="rect">
            <a:avLst/>
          </a:prstGeom>
          <a:noFill/>
          <a:ln>
            <a:noFill/>
          </a:ln>
        </p:spPr>
      </p:pic>
      <p:pic>
        <p:nvPicPr>
          <p:cNvPr id="99" name="Google Shape;99;p13"/>
          <p:cNvPicPr preferRelativeResize="0"/>
          <p:nvPr/>
        </p:nvPicPr>
        <p:blipFill>
          <a:blip r:embed="rId3">
            <a:alphaModFix amt="10000"/>
          </a:blip>
          <a:stretch>
            <a:fillRect/>
          </a:stretch>
        </p:blipFill>
        <p:spPr>
          <a:xfrm rot="192552">
            <a:off x="6371512" y="-1785566"/>
            <a:ext cx="6969776" cy="4514658"/>
          </a:xfrm>
          <a:prstGeom prst="rect">
            <a:avLst/>
          </a:prstGeom>
          <a:noFill/>
          <a:ln>
            <a:noFill/>
          </a:ln>
        </p:spPr>
      </p:pic>
      <p:pic>
        <p:nvPicPr>
          <p:cNvPr id="100" name="Google Shape;100;p13"/>
          <p:cNvPicPr preferRelativeResize="0"/>
          <p:nvPr/>
        </p:nvPicPr>
        <p:blipFill>
          <a:blip r:embed="rId4">
            <a:alphaModFix/>
          </a:blip>
          <a:stretch>
            <a:fillRect/>
          </a:stretch>
        </p:blipFill>
        <p:spPr>
          <a:xfrm>
            <a:off x="7263450" y="-908625"/>
            <a:ext cx="2629649" cy="2589525"/>
          </a:xfrm>
          <a:prstGeom prst="rect">
            <a:avLst/>
          </a:prstGeom>
          <a:noFill/>
          <a:ln>
            <a:noFill/>
          </a:ln>
        </p:spPr>
      </p:pic>
      <p:sp>
        <p:nvSpPr>
          <p:cNvPr id="101" name="Google Shape;101;p13"/>
          <p:cNvSpPr txBox="1"/>
          <p:nvPr>
            <p:ph type="title"/>
          </p:nvPr>
        </p:nvSpPr>
        <p:spPr>
          <a:xfrm>
            <a:off x="2003326" y="1514275"/>
            <a:ext cx="24795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200">
                <a:solidFill>
                  <a:schemeClr val="accen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2" name="Google Shape;102;p13"/>
          <p:cNvSpPr txBox="1"/>
          <p:nvPr>
            <p:ph idx="1" type="subTitle"/>
          </p:nvPr>
        </p:nvSpPr>
        <p:spPr>
          <a:xfrm>
            <a:off x="2003326" y="2041970"/>
            <a:ext cx="2479500" cy="525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3" name="Google Shape;103;p13"/>
          <p:cNvSpPr txBox="1"/>
          <p:nvPr>
            <p:ph idx="2" type="title"/>
          </p:nvPr>
        </p:nvSpPr>
        <p:spPr>
          <a:xfrm>
            <a:off x="5856674" y="1514275"/>
            <a:ext cx="24795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200">
                <a:solidFill>
                  <a:schemeClr val="accen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4" name="Google Shape;104;p13"/>
          <p:cNvSpPr txBox="1"/>
          <p:nvPr>
            <p:ph idx="3" type="subTitle"/>
          </p:nvPr>
        </p:nvSpPr>
        <p:spPr>
          <a:xfrm>
            <a:off x="5856676" y="2041970"/>
            <a:ext cx="2479500" cy="525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5" name="Google Shape;105;p13"/>
          <p:cNvSpPr txBox="1"/>
          <p:nvPr>
            <p:ph idx="4" type="title"/>
          </p:nvPr>
        </p:nvSpPr>
        <p:spPr>
          <a:xfrm>
            <a:off x="2003326" y="3024923"/>
            <a:ext cx="24795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200">
                <a:solidFill>
                  <a:schemeClr val="accen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6" name="Google Shape;106;p13"/>
          <p:cNvSpPr txBox="1"/>
          <p:nvPr>
            <p:ph idx="5" type="subTitle"/>
          </p:nvPr>
        </p:nvSpPr>
        <p:spPr>
          <a:xfrm>
            <a:off x="2003326" y="3552630"/>
            <a:ext cx="2479500" cy="525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7" name="Google Shape;107;p13"/>
          <p:cNvSpPr txBox="1"/>
          <p:nvPr>
            <p:ph idx="6" type="title"/>
          </p:nvPr>
        </p:nvSpPr>
        <p:spPr>
          <a:xfrm>
            <a:off x="5856674" y="3024923"/>
            <a:ext cx="24795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200">
                <a:solidFill>
                  <a:schemeClr val="accen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8" name="Google Shape;108;p13"/>
          <p:cNvSpPr txBox="1"/>
          <p:nvPr>
            <p:ph idx="7" type="subTitle"/>
          </p:nvPr>
        </p:nvSpPr>
        <p:spPr>
          <a:xfrm>
            <a:off x="5856676" y="3552630"/>
            <a:ext cx="2479500" cy="525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9" name="Google Shape;109;p13"/>
          <p:cNvSpPr txBox="1"/>
          <p:nvPr>
            <p:ph hasCustomPrompt="1" idx="8" type="title"/>
          </p:nvPr>
        </p:nvSpPr>
        <p:spPr>
          <a:xfrm>
            <a:off x="807825" y="1284534"/>
            <a:ext cx="1048200" cy="1048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sz="44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10" name="Google Shape;110;p13"/>
          <p:cNvSpPr txBox="1"/>
          <p:nvPr>
            <p:ph hasCustomPrompt="1" idx="9" type="title"/>
          </p:nvPr>
        </p:nvSpPr>
        <p:spPr>
          <a:xfrm>
            <a:off x="807825" y="2764034"/>
            <a:ext cx="1048200" cy="1048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sz="44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11" name="Google Shape;111;p13"/>
          <p:cNvSpPr txBox="1"/>
          <p:nvPr>
            <p:ph hasCustomPrompt="1" idx="13" type="title"/>
          </p:nvPr>
        </p:nvSpPr>
        <p:spPr>
          <a:xfrm>
            <a:off x="4699313" y="1284534"/>
            <a:ext cx="1048200" cy="1048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sz="44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12" name="Google Shape;112;p13"/>
          <p:cNvSpPr txBox="1"/>
          <p:nvPr>
            <p:ph hasCustomPrompt="1" idx="14" type="title"/>
          </p:nvPr>
        </p:nvSpPr>
        <p:spPr>
          <a:xfrm>
            <a:off x="4699313" y="2764034"/>
            <a:ext cx="1048200" cy="1048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sz="44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13" name="Google Shape;113;p13"/>
          <p:cNvSpPr txBox="1"/>
          <p:nvPr>
            <p:ph idx="15"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BLANK_1_1_1_1_1_1_1_1">
    <p:spTree>
      <p:nvGrpSpPr>
        <p:cNvPr id="114" name="Shape 114"/>
        <p:cNvGrpSpPr/>
        <p:nvPr/>
      </p:nvGrpSpPr>
      <p:grpSpPr>
        <a:xfrm>
          <a:off x="0" y="0"/>
          <a:ext cx="0" cy="0"/>
          <a:chOff x="0" y="0"/>
          <a:chExt cx="0" cy="0"/>
        </a:xfrm>
      </p:grpSpPr>
      <p:pic>
        <p:nvPicPr>
          <p:cNvPr id="115" name="Google Shape;115;p14"/>
          <p:cNvPicPr preferRelativeResize="0"/>
          <p:nvPr/>
        </p:nvPicPr>
        <p:blipFill rotWithShape="1">
          <a:blip r:embed="rId2">
            <a:alphaModFix/>
          </a:blip>
          <a:srcRect b="0" l="0" r="0" t="0"/>
          <a:stretch/>
        </p:blipFill>
        <p:spPr>
          <a:xfrm flipH="1" rot="10800000">
            <a:off x="0" y="0"/>
            <a:ext cx="9144000" cy="5143500"/>
          </a:xfrm>
          <a:prstGeom prst="rect">
            <a:avLst/>
          </a:prstGeom>
          <a:noFill/>
          <a:ln>
            <a:noFill/>
          </a:ln>
        </p:spPr>
      </p:pic>
      <p:sp>
        <p:nvSpPr>
          <p:cNvPr id="116" name="Google Shape;116;p14"/>
          <p:cNvSpPr txBox="1"/>
          <p:nvPr>
            <p:ph type="title"/>
          </p:nvPr>
        </p:nvSpPr>
        <p:spPr>
          <a:xfrm>
            <a:off x="1927126" y="1283357"/>
            <a:ext cx="2479500" cy="3954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000">
                <a:solidFill>
                  <a:schemeClr val="accen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17" name="Google Shape;117;p14"/>
          <p:cNvSpPr txBox="1"/>
          <p:nvPr>
            <p:ph idx="1" type="subTitle"/>
          </p:nvPr>
        </p:nvSpPr>
        <p:spPr>
          <a:xfrm>
            <a:off x="1927125" y="1678829"/>
            <a:ext cx="2479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18" name="Google Shape;118;p14"/>
          <p:cNvSpPr txBox="1"/>
          <p:nvPr>
            <p:ph idx="2" type="title"/>
          </p:nvPr>
        </p:nvSpPr>
        <p:spPr>
          <a:xfrm>
            <a:off x="5780473" y="1283357"/>
            <a:ext cx="2479500" cy="3954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000">
                <a:solidFill>
                  <a:schemeClr val="accen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19" name="Google Shape;119;p14"/>
          <p:cNvSpPr txBox="1"/>
          <p:nvPr>
            <p:ph idx="3" type="subTitle"/>
          </p:nvPr>
        </p:nvSpPr>
        <p:spPr>
          <a:xfrm>
            <a:off x="5780475" y="1678829"/>
            <a:ext cx="2479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20" name="Google Shape;120;p14"/>
          <p:cNvSpPr txBox="1"/>
          <p:nvPr>
            <p:ph idx="4" type="title"/>
          </p:nvPr>
        </p:nvSpPr>
        <p:spPr>
          <a:xfrm>
            <a:off x="1927126" y="2392165"/>
            <a:ext cx="2479500" cy="3954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000">
                <a:solidFill>
                  <a:schemeClr val="accen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21" name="Google Shape;121;p14"/>
          <p:cNvSpPr txBox="1"/>
          <p:nvPr>
            <p:ph idx="5" type="subTitle"/>
          </p:nvPr>
        </p:nvSpPr>
        <p:spPr>
          <a:xfrm>
            <a:off x="1927125" y="2787657"/>
            <a:ext cx="2479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22" name="Google Shape;122;p14"/>
          <p:cNvSpPr txBox="1"/>
          <p:nvPr>
            <p:ph idx="6" type="title"/>
          </p:nvPr>
        </p:nvSpPr>
        <p:spPr>
          <a:xfrm>
            <a:off x="5780473" y="2392165"/>
            <a:ext cx="2479500" cy="3954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000">
                <a:solidFill>
                  <a:schemeClr val="accen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23" name="Google Shape;123;p14"/>
          <p:cNvSpPr txBox="1"/>
          <p:nvPr>
            <p:ph idx="7" type="subTitle"/>
          </p:nvPr>
        </p:nvSpPr>
        <p:spPr>
          <a:xfrm>
            <a:off x="5780475" y="2787657"/>
            <a:ext cx="2479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24" name="Google Shape;124;p14"/>
          <p:cNvSpPr txBox="1"/>
          <p:nvPr>
            <p:ph hasCustomPrompt="1" idx="8" type="title"/>
          </p:nvPr>
        </p:nvSpPr>
        <p:spPr>
          <a:xfrm>
            <a:off x="884025" y="1448300"/>
            <a:ext cx="1048200" cy="6675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6000"/>
              <a:buNone/>
              <a:defRPr sz="30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25" name="Google Shape;125;p14"/>
          <p:cNvSpPr txBox="1"/>
          <p:nvPr>
            <p:ph hasCustomPrompt="1" idx="9" type="title"/>
          </p:nvPr>
        </p:nvSpPr>
        <p:spPr>
          <a:xfrm>
            <a:off x="884025" y="2557101"/>
            <a:ext cx="1048200" cy="6675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6000"/>
              <a:buNone/>
              <a:defRPr sz="30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26" name="Google Shape;126;p14"/>
          <p:cNvSpPr txBox="1"/>
          <p:nvPr>
            <p:ph hasCustomPrompt="1" idx="13" type="title"/>
          </p:nvPr>
        </p:nvSpPr>
        <p:spPr>
          <a:xfrm>
            <a:off x="4734200" y="1448300"/>
            <a:ext cx="1048200" cy="6675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6000"/>
              <a:buNone/>
              <a:defRPr sz="30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27" name="Google Shape;127;p14"/>
          <p:cNvSpPr txBox="1"/>
          <p:nvPr>
            <p:ph hasCustomPrompt="1" idx="14" type="title"/>
          </p:nvPr>
        </p:nvSpPr>
        <p:spPr>
          <a:xfrm>
            <a:off x="4734200" y="2557101"/>
            <a:ext cx="1048200" cy="6675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6000"/>
              <a:buNone/>
              <a:defRPr sz="30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28" name="Google Shape;128;p14"/>
          <p:cNvSpPr txBox="1"/>
          <p:nvPr>
            <p:ph idx="15"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129" name="Google Shape;129;p14"/>
          <p:cNvSpPr txBox="1"/>
          <p:nvPr>
            <p:ph idx="16" type="title"/>
          </p:nvPr>
        </p:nvSpPr>
        <p:spPr>
          <a:xfrm>
            <a:off x="1927126" y="3500990"/>
            <a:ext cx="2479500" cy="3954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000">
                <a:solidFill>
                  <a:schemeClr val="accen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30" name="Google Shape;130;p14"/>
          <p:cNvSpPr txBox="1"/>
          <p:nvPr>
            <p:ph idx="17" type="subTitle"/>
          </p:nvPr>
        </p:nvSpPr>
        <p:spPr>
          <a:xfrm>
            <a:off x="1927125" y="3896483"/>
            <a:ext cx="2479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31" name="Google Shape;131;p14"/>
          <p:cNvSpPr txBox="1"/>
          <p:nvPr>
            <p:ph idx="18" type="title"/>
          </p:nvPr>
        </p:nvSpPr>
        <p:spPr>
          <a:xfrm>
            <a:off x="5780473" y="3500990"/>
            <a:ext cx="2479500" cy="3954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000">
                <a:solidFill>
                  <a:schemeClr val="accen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32" name="Google Shape;132;p14"/>
          <p:cNvSpPr txBox="1"/>
          <p:nvPr>
            <p:ph idx="19" type="subTitle"/>
          </p:nvPr>
        </p:nvSpPr>
        <p:spPr>
          <a:xfrm>
            <a:off x="5780475" y="3896483"/>
            <a:ext cx="2479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33" name="Google Shape;133;p14"/>
          <p:cNvSpPr txBox="1"/>
          <p:nvPr>
            <p:ph hasCustomPrompt="1" idx="20" type="title"/>
          </p:nvPr>
        </p:nvSpPr>
        <p:spPr>
          <a:xfrm>
            <a:off x="884025" y="3665926"/>
            <a:ext cx="1048200" cy="6675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6000"/>
              <a:buNone/>
              <a:defRPr sz="30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34" name="Google Shape;134;p14"/>
          <p:cNvSpPr txBox="1"/>
          <p:nvPr>
            <p:ph hasCustomPrompt="1" idx="21" type="title"/>
          </p:nvPr>
        </p:nvSpPr>
        <p:spPr>
          <a:xfrm>
            <a:off x="4734200" y="3665926"/>
            <a:ext cx="1048200" cy="6675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6000"/>
              <a:buNone/>
              <a:defRPr sz="30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pic>
        <p:nvPicPr>
          <p:cNvPr id="135" name="Google Shape;135;p14"/>
          <p:cNvPicPr preferRelativeResize="0"/>
          <p:nvPr/>
        </p:nvPicPr>
        <p:blipFill>
          <a:blip r:embed="rId3">
            <a:alphaModFix amt="41000"/>
          </a:blip>
          <a:stretch>
            <a:fillRect/>
          </a:stretch>
        </p:blipFill>
        <p:spPr>
          <a:xfrm flipH="1" rot="10106008">
            <a:off x="5496169" y="-2724263"/>
            <a:ext cx="5422212" cy="3512224"/>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36" name="Shape 136"/>
        <p:cNvGrpSpPr/>
        <p:nvPr/>
      </p:nvGrpSpPr>
      <p:grpSpPr>
        <a:xfrm>
          <a:off x="0" y="0"/>
          <a:ext cx="0" cy="0"/>
          <a:chOff x="0" y="0"/>
          <a:chExt cx="0" cy="0"/>
        </a:xfrm>
      </p:grpSpPr>
      <p:pic>
        <p:nvPicPr>
          <p:cNvPr id="137" name="Google Shape;137;p15"/>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138" name="Google Shape;138;p15"/>
          <p:cNvPicPr preferRelativeResize="0"/>
          <p:nvPr/>
        </p:nvPicPr>
        <p:blipFill>
          <a:blip r:embed="rId3">
            <a:alphaModFix/>
          </a:blip>
          <a:stretch>
            <a:fillRect/>
          </a:stretch>
        </p:blipFill>
        <p:spPr>
          <a:xfrm>
            <a:off x="-961501" y="-445259"/>
            <a:ext cx="2629649" cy="2589525"/>
          </a:xfrm>
          <a:prstGeom prst="rect">
            <a:avLst/>
          </a:prstGeom>
          <a:noFill/>
          <a:ln>
            <a:noFill/>
          </a:ln>
        </p:spPr>
      </p:pic>
      <p:pic>
        <p:nvPicPr>
          <p:cNvPr id="139" name="Google Shape;139;p15"/>
          <p:cNvPicPr preferRelativeResize="0"/>
          <p:nvPr/>
        </p:nvPicPr>
        <p:blipFill>
          <a:blip r:embed="rId3">
            <a:alphaModFix/>
          </a:blip>
          <a:stretch>
            <a:fillRect/>
          </a:stretch>
        </p:blipFill>
        <p:spPr>
          <a:xfrm>
            <a:off x="6404042" y="3216075"/>
            <a:ext cx="3640043" cy="3584500"/>
          </a:xfrm>
          <a:prstGeom prst="rect">
            <a:avLst/>
          </a:prstGeom>
          <a:noFill/>
          <a:ln>
            <a:noFill/>
          </a:ln>
        </p:spPr>
      </p:pic>
      <p:pic>
        <p:nvPicPr>
          <p:cNvPr id="140" name="Google Shape;140;p15"/>
          <p:cNvPicPr preferRelativeResize="0"/>
          <p:nvPr/>
        </p:nvPicPr>
        <p:blipFill>
          <a:blip r:embed="rId4">
            <a:alphaModFix amt="41000"/>
          </a:blip>
          <a:stretch>
            <a:fillRect/>
          </a:stretch>
        </p:blipFill>
        <p:spPr>
          <a:xfrm rot="-1251575">
            <a:off x="6568494" y="-2463416"/>
            <a:ext cx="6463288" cy="4186585"/>
          </a:xfrm>
          <a:prstGeom prst="rect">
            <a:avLst/>
          </a:prstGeom>
          <a:noFill/>
          <a:ln>
            <a:noFill/>
          </a:ln>
        </p:spPr>
      </p:pic>
      <p:pic>
        <p:nvPicPr>
          <p:cNvPr id="141" name="Google Shape;141;p15"/>
          <p:cNvPicPr preferRelativeResize="0"/>
          <p:nvPr/>
        </p:nvPicPr>
        <p:blipFill>
          <a:blip r:embed="rId4">
            <a:alphaModFix amt="41000"/>
          </a:blip>
          <a:stretch>
            <a:fillRect/>
          </a:stretch>
        </p:blipFill>
        <p:spPr>
          <a:xfrm rot="2162573">
            <a:off x="-3047496" y="3075492"/>
            <a:ext cx="5967840" cy="3865667"/>
          </a:xfrm>
          <a:prstGeom prst="rect">
            <a:avLst/>
          </a:prstGeom>
          <a:noFill/>
          <a:ln>
            <a:noFill/>
          </a:ln>
        </p:spPr>
      </p:pic>
      <p:pic>
        <p:nvPicPr>
          <p:cNvPr id="142" name="Google Shape;142;p15"/>
          <p:cNvPicPr preferRelativeResize="0"/>
          <p:nvPr/>
        </p:nvPicPr>
        <p:blipFill>
          <a:blip r:embed="rId4">
            <a:alphaModFix amt="10000"/>
          </a:blip>
          <a:stretch>
            <a:fillRect/>
          </a:stretch>
        </p:blipFill>
        <p:spPr>
          <a:xfrm rot="192551">
            <a:off x="1509934" y="-3561813"/>
            <a:ext cx="8910555" cy="5771771"/>
          </a:xfrm>
          <a:prstGeom prst="rect">
            <a:avLst/>
          </a:prstGeom>
          <a:noFill/>
          <a:ln>
            <a:noFill/>
          </a:ln>
        </p:spPr>
      </p:pic>
      <p:sp>
        <p:nvSpPr>
          <p:cNvPr id="143" name="Google Shape;143;p15"/>
          <p:cNvSpPr txBox="1"/>
          <p:nvPr>
            <p:ph type="title"/>
          </p:nvPr>
        </p:nvSpPr>
        <p:spPr>
          <a:xfrm>
            <a:off x="2391900" y="3640013"/>
            <a:ext cx="4360200" cy="531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24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44" name="Google Shape;144;p15"/>
          <p:cNvSpPr txBox="1"/>
          <p:nvPr>
            <p:ph idx="1" type="subTitle"/>
          </p:nvPr>
        </p:nvSpPr>
        <p:spPr>
          <a:xfrm>
            <a:off x="1571900" y="1453575"/>
            <a:ext cx="6000300" cy="17625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28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147" name="Google Shape;147;p16"/>
          <p:cNvPicPr preferRelativeResize="0"/>
          <p:nvPr/>
        </p:nvPicPr>
        <p:blipFill>
          <a:blip r:embed="rId3">
            <a:alphaModFix amt="41000"/>
          </a:blip>
          <a:stretch>
            <a:fillRect/>
          </a:stretch>
        </p:blipFill>
        <p:spPr>
          <a:xfrm rot="-136180">
            <a:off x="-4014720" y="-1268999"/>
            <a:ext cx="6073816" cy="3934297"/>
          </a:xfrm>
          <a:prstGeom prst="rect">
            <a:avLst/>
          </a:prstGeom>
          <a:noFill/>
          <a:ln>
            <a:noFill/>
          </a:ln>
        </p:spPr>
      </p:pic>
      <p:pic>
        <p:nvPicPr>
          <p:cNvPr id="148" name="Google Shape;148;p16"/>
          <p:cNvPicPr preferRelativeResize="0"/>
          <p:nvPr/>
        </p:nvPicPr>
        <p:blipFill>
          <a:blip r:embed="rId3">
            <a:alphaModFix amt="10000"/>
          </a:blip>
          <a:stretch>
            <a:fillRect/>
          </a:stretch>
        </p:blipFill>
        <p:spPr>
          <a:xfrm rot="192551">
            <a:off x="-80253" y="569262"/>
            <a:ext cx="8910555" cy="5771771"/>
          </a:xfrm>
          <a:prstGeom prst="rect">
            <a:avLst/>
          </a:prstGeom>
          <a:noFill/>
          <a:ln>
            <a:noFill/>
          </a:ln>
        </p:spPr>
      </p:pic>
      <p:sp>
        <p:nvSpPr>
          <p:cNvPr id="149" name="Google Shape;149;p16"/>
          <p:cNvSpPr txBox="1"/>
          <p:nvPr>
            <p:ph type="title"/>
          </p:nvPr>
        </p:nvSpPr>
        <p:spPr>
          <a:xfrm>
            <a:off x="4586325" y="2302100"/>
            <a:ext cx="3739200" cy="1295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4400"/>
            </a:lvl1pPr>
            <a:lvl2pPr lvl="1" rtl="0" algn="r">
              <a:spcBef>
                <a:spcPts val="0"/>
              </a:spcBef>
              <a:spcAft>
                <a:spcPts val="0"/>
              </a:spcAft>
              <a:buSzPts val="3600"/>
              <a:buNone/>
              <a:defRPr sz="3600"/>
            </a:lvl2pPr>
            <a:lvl3pPr lvl="2" rtl="0" algn="r">
              <a:spcBef>
                <a:spcPts val="0"/>
              </a:spcBef>
              <a:spcAft>
                <a:spcPts val="0"/>
              </a:spcAft>
              <a:buSzPts val="3600"/>
              <a:buNone/>
              <a:defRPr sz="3600"/>
            </a:lvl3pPr>
            <a:lvl4pPr lvl="3" rtl="0" algn="r">
              <a:spcBef>
                <a:spcPts val="0"/>
              </a:spcBef>
              <a:spcAft>
                <a:spcPts val="0"/>
              </a:spcAft>
              <a:buSzPts val="3600"/>
              <a:buNone/>
              <a:defRPr sz="3600"/>
            </a:lvl4pPr>
            <a:lvl5pPr lvl="4" rtl="0" algn="r">
              <a:spcBef>
                <a:spcPts val="0"/>
              </a:spcBef>
              <a:spcAft>
                <a:spcPts val="0"/>
              </a:spcAft>
              <a:buSzPts val="3600"/>
              <a:buNone/>
              <a:defRPr sz="3600"/>
            </a:lvl5pPr>
            <a:lvl6pPr lvl="5" rtl="0" algn="r">
              <a:spcBef>
                <a:spcPts val="0"/>
              </a:spcBef>
              <a:spcAft>
                <a:spcPts val="0"/>
              </a:spcAft>
              <a:buSzPts val="3600"/>
              <a:buNone/>
              <a:defRPr sz="3600"/>
            </a:lvl6pPr>
            <a:lvl7pPr lvl="6" rtl="0" algn="r">
              <a:spcBef>
                <a:spcPts val="0"/>
              </a:spcBef>
              <a:spcAft>
                <a:spcPts val="0"/>
              </a:spcAft>
              <a:buSzPts val="3600"/>
              <a:buNone/>
              <a:defRPr sz="3600"/>
            </a:lvl7pPr>
            <a:lvl8pPr lvl="7" rtl="0" algn="r">
              <a:spcBef>
                <a:spcPts val="0"/>
              </a:spcBef>
              <a:spcAft>
                <a:spcPts val="0"/>
              </a:spcAft>
              <a:buSzPts val="3600"/>
              <a:buNone/>
              <a:defRPr sz="3600"/>
            </a:lvl8pPr>
            <a:lvl9pPr lvl="8" rtl="0" algn="r">
              <a:spcBef>
                <a:spcPts val="0"/>
              </a:spcBef>
              <a:spcAft>
                <a:spcPts val="0"/>
              </a:spcAft>
              <a:buSzPts val="3600"/>
              <a:buNone/>
              <a:defRPr sz="3600"/>
            </a:lvl9pPr>
          </a:lstStyle>
          <a:p/>
        </p:txBody>
      </p:sp>
      <p:sp>
        <p:nvSpPr>
          <p:cNvPr id="150" name="Google Shape;150;p16"/>
          <p:cNvSpPr txBox="1"/>
          <p:nvPr>
            <p:ph hasCustomPrompt="1" idx="2" type="title"/>
          </p:nvPr>
        </p:nvSpPr>
        <p:spPr>
          <a:xfrm>
            <a:off x="6562700" y="1241175"/>
            <a:ext cx="1762800" cy="713400"/>
          </a:xfrm>
          <a:prstGeom prst="rect">
            <a:avLst/>
          </a:prstGeom>
          <a:noFill/>
          <a:ln>
            <a:noFill/>
          </a:ln>
        </p:spPr>
        <p:txBody>
          <a:bodyPr anchorCtr="0" anchor="ctr" bIns="91425" lIns="91425" spcFirstLastPara="1" rIns="91425" wrap="square" tIns="91425">
            <a:noAutofit/>
          </a:bodyPr>
          <a:lstStyle>
            <a:lvl1pPr lvl="0" rtl="0" algn="r">
              <a:spcBef>
                <a:spcPts val="0"/>
              </a:spcBef>
              <a:spcAft>
                <a:spcPts val="0"/>
              </a:spcAft>
              <a:buSzPts val="6000"/>
              <a:buNone/>
              <a:defRPr sz="6600">
                <a:solidFill>
                  <a:schemeClr val="accent1"/>
                </a:solidFill>
              </a:defRPr>
            </a:lvl1pPr>
            <a:lvl2pPr lvl="1" rtl="0" algn="r">
              <a:spcBef>
                <a:spcPts val="0"/>
              </a:spcBef>
              <a:spcAft>
                <a:spcPts val="0"/>
              </a:spcAft>
              <a:buSzPts val="6000"/>
              <a:buNone/>
              <a:defRPr sz="6000"/>
            </a:lvl2pPr>
            <a:lvl3pPr lvl="2" rtl="0" algn="r">
              <a:spcBef>
                <a:spcPts val="0"/>
              </a:spcBef>
              <a:spcAft>
                <a:spcPts val="0"/>
              </a:spcAft>
              <a:buSzPts val="6000"/>
              <a:buNone/>
              <a:defRPr sz="6000"/>
            </a:lvl3pPr>
            <a:lvl4pPr lvl="3" rtl="0" algn="r">
              <a:spcBef>
                <a:spcPts val="0"/>
              </a:spcBef>
              <a:spcAft>
                <a:spcPts val="0"/>
              </a:spcAft>
              <a:buSzPts val="6000"/>
              <a:buNone/>
              <a:defRPr sz="6000"/>
            </a:lvl4pPr>
            <a:lvl5pPr lvl="4" rtl="0" algn="r">
              <a:spcBef>
                <a:spcPts val="0"/>
              </a:spcBef>
              <a:spcAft>
                <a:spcPts val="0"/>
              </a:spcAft>
              <a:buSzPts val="6000"/>
              <a:buNone/>
              <a:defRPr sz="6000"/>
            </a:lvl5pPr>
            <a:lvl6pPr lvl="5" rtl="0" algn="r">
              <a:spcBef>
                <a:spcPts val="0"/>
              </a:spcBef>
              <a:spcAft>
                <a:spcPts val="0"/>
              </a:spcAft>
              <a:buSzPts val="6000"/>
              <a:buNone/>
              <a:defRPr sz="6000"/>
            </a:lvl6pPr>
            <a:lvl7pPr lvl="6" rtl="0" algn="r">
              <a:spcBef>
                <a:spcPts val="0"/>
              </a:spcBef>
              <a:spcAft>
                <a:spcPts val="0"/>
              </a:spcAft>
              <a:buSzPts val="6000"/>
              <a:buNone/>
              <a:defRPr sz="6000"/>
            </a:lvl7pPr>
            <a:lvl8pPr lvl="7" rtl="0" algn="r">
              <a:spcBef>
                <a:spcPts val="0"/>
              </a:spcBef>
              <a:spcAft>
                <a:spcPts val="0"/>
              </a:spcAft>
              <a:buSzPts val="6000"/>
              <a:buNone/>
              <a:defRPr sz="6000"/>
            </a:lvl8pPr>
            <a:lvl9pPr lvl="8" rtl="0" algn="r">
              <a:spcBef>
                <a:spcPts val="0"/>
              </a:spcBef>
              <a:spcAft>
                <a:spcPts val="0"/>
              </a:spcAft>
              <a:buSzPts val="6000"/>
              <a:buNone/>
              <a:defRPr sz="6000"/>
            </a:lvl9pPr>
          </a:lstStyle>
          <a:p>
            <a:r>
              <a:t>xx%</a:t>
            </a:r>
          </a:p>
        </p:txBody>
      </p:sp>
      <p:sp>
        <p:nvSpPr>
          <p:cNvPr id="151" name="Google Shape;151;p16"/>
          <p:cNvSpPr txBox="1"/>
          <p:nvPr>
            <p:ph idx="1" type="subTitle"/>
          </p:nvPr>
        </p:nvSpPr>
        <p:spPr>
          <a:xfrm>
            <a:off x="5244525" y="3679125"/>
            <a:ext cx="3081000" cy="713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600"/>
            </a:lvl1pPr>
            <a:lvl2pPr lvl="1" rtl="0" algn="r">
              <a:lnSpc>
                <a:spcPct val="100000"/>
              </a:lnSpc>
              <a:spcBef>
                <a:spcPts val="1600"/>
              </a:spcBef>
              <a:spcAft>
                <a:spcPts val="0"/>
              </a:spcAft>
              <a:buSzPts val="1400"/>
              <a:buNone/>
              <a:defRPr/>
            </a:lvl2pPr>
            <a:lvl3pPr lvl="2" rtl="0" algn="r">
              <a:lnSpc>
                <a:spcPct val="100000"/>
              </a:lnSpc>
              <a:spcBef>
                <a:spcPts val="1600"/>
              </a:spcBef>
              <a:spcAft>
                <a:spcPts val="0"/>
              </a:spcAft>
              <a:buSzPts val="1400"/>
              <a:buNone/>
              <a:defRPr/>
            </a:lvl3pPr>
            <a:lvl4pPr lvl="3" rtl="0" algn="r">
              <a:lnSpc>
                <a:spcPct val="100000"/>
              </a:lnSpc>
              <a:spcBef>
                <a:spcPts val="1600"/>
              </a:spcBef>
              <a:spcAft>
                <a:spcPts val="0"/>
              </a:spcAft>
              <a:buSzPts val="1400"/>
              <a:buNone/>
              <a:defRPr/>
            </a:lvl4pPr>
            <a:lvl5pPr lvl="4" rtl="0" algn="r">
              <a:lnSpc>
                <a:spcPct val="100000"/>
              </a:lnSpc>
              <a:spcBef>
                <a:spcPts val="1600"/>
              </a:spcBef>
              <a:spcAft>
                <a:spcPts val="0"/>
              </a:spcAft>
              <a:buSzPts val="1400"/>
              <a:buNone/>
              <a:defRPr/>
            </a:lvl5pPr>
            <a:lvl6pPr lvl="5" rtl="0" algn="r">
              <a:lnSpc>
                <a:spcPct val="100000"/>
              </a:lnSpc>
              <a:spcBef>
                <a:spcPts val="1600"/>
              </a:spcBef>
              <a:spcAft>
                <a:spcPts val="0"/>
              </a:spcAft>
              <a:buSzPts val="1400"/>
              <a:buNone/>
              <a:defRPr/>
            </a:lvl6pPr>
            <a:lvl7pPr lvl="6" rtl="0" algn="r">
              <a:lnSpc>
                <a:spcPct val="100000"/>
              </a:lnSpc>
              <a:spcBef>
                <a:spcPts val="1600"/>
              </a:spcBef>
              <a:spcAft>
                <a:spcPts val="0"/>
              </a:spcAft>
              <a:buSzPts val="1400"/>
              <a:buNone/>
              <a:defRPr/>
            </a:lvl7pPr>
            <a:lvl8pPr lvl="7" rtl="0" algn="r">
              <a:lnSpc>
                <a:spcPct val="100000"/>
              </a:lnSpc>
              <a:spcBef>
                <a:spcPts val="1600"/>
              </a:spcBef>
              <a:spcAft>
                <a:spcPts val="0"/>
              </a:spcAft>
              <a:buSzPts val="1400"/>
              <a:buNone/>
              <a:defRPr/>
            </a:lvl8pPr>
            <a:lvl9pPr lvl="8" rtl="0" algn="r">
              <a:lnSpc>
                <a:spcPct val="100000"/>
              </a:lnSpc>
              <a:spcBef>
                <a:spcPts val="1600"/>
              </a:spcBef>
              <a:spcAft>
                <a:spcPts val="160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2">
    <p:spTree>
      <p:nvGrpSpPr>
        <p:cNvPr id="152" name="Shape 152"/>
        <p:cNvGrpSpPr/>
        <p:nvPr/>
      </p:nvGrpSpPr>
      <p:grpSpPr>
        <a:xfrm>
          <a:off x="0" y="0"/>
          <a:ext cx="0" cy="0"/>
          <a:chOff x="0" y="0"/>
          <a:chExt cx="0" cy="0"/>
        </a:xfrm>
      </p:grpSpPr>
      <p:pic>
        <p:nvPicPr>
          <p:cNvPr id="153" name="Google Shape;153;p17"/>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154" name="Google Shape;154;p17"/>
          <p:cNvPicPr preferRelativeResize="0"/>
          <p:nvPr/>
        </p:nvPicPr>
        <p:blipFill>
          <a:blip r:embed="rId3">
            <a:alphaModFix amt="41000"/>
          </a:blip>
          <a:stretch>
            <a:fillRect/>
          </a:stretch>
        </p:blipFill>
        <p:spPr>
          <a:xfrm rot="-1518493">
            <a:off x="6417701" y="-2563773"/>
            <a:ext cx="6350276" cy="4113372"/>
          </a:xfrm>
          <a:prstGeom prst="rect">
            <a:avLst/>
          </a:prstGeom>
          <a:noFill/>
          <a:ln>
            <a:noFill/>
          </a:ln>
        </p:spPr>
      </p:pic>
      <p:pic>
        <p:nvPicPr>
          <p:cNvPr id="155" name="Google Shape;155;p17"/>
          <p:cNvPicPr preferRelativeResize="0"/>
          <p:nvPr/>
        </p:nvPicPr>
        <p:blipFill>
          <a:blip r:embed="rId3">
            <a:alphaModFix amt="41000"/>
          </a:blip>
          <a:stretch>
            <a:fillRect/>
          </a:stretch>
        </p:blipFill>
        <p:spPr>
          <a:xfrm rot="2228383">
            <a:off x="-3220550" y="3008378"/>
            <a:ext cx="6350276" cy="4113372"/>
          </a:xfrm>
          <a:prstGeom prst="rect">
            <a:avLst/>
          </a:prstGeom>
          <a:noFill/>
          <a:ln>
            <a:noFill/>
          </a:ln>
        </p:spPr>
      </p:pic>
      <p:pic>
        <p:nvPicPr>
          <p:cNvPr id="156" name="Google Shape;156;p17"/>
          <p:cNvPicPr preferRelativeResize="0"/>
          <p:nvPr/>
        </p:nvPicPr>
        <p:blipFill>
          <a:blip r:embed="rId4">
            <a:alphaModFix/>
          </a:blip>
          <a:stretch>
            <a:fillRect/>
          </a:stretch>
        </p:blipFill>
        <p:spPr>
          <a:xfrm>
            <a:off x="6404042" y="3216075"/>
            <a:ext cx="3640043" cy="3584500"/>
          </a:xfrm>
          <a:prstGeom prst="rect">
            <a:avLst/>
          </a:prstGeom>
          <a:noFill/>
          <a:ln>
            <a:noFill/>
          </a:ln>
        </p:spPr>
      </p:pic>
      <p:pic>
        <p:nvPicPr>
          <p:cNvPr id="157" name="Google Shape;157;p17"/>
          <p:cNvPicPr preferRelativeResize="0"/>
          <p:nvPr/>
        </p:nvPicPr>
        <p:blipFill>
          <a:blip r:embed="rId4">
            <a:alphaModFix/>
          </a:blip>
          <a:stretch>
            <a:fillRect/>
          </a:stretch>
        </p:blipFill>
        <p:spPr>
          <a:xfrm>
            <a:off x="-961501" y="-445259"/>
            <a:ext cx="2629649" cy="2589525"/>
          </a:xfrm>
          <a:prstGeom prst="rect">
            <a:avLst/>
          </a:prstGeom>
          <a:noFill/>
          <a:ln>
            <a:noFill/>
          </a:ln>
        </p:spPr>
      </p:pic>
      <p:pic>
        <p:nvPicPr>
          <p:cNvPr id="158" name="Google Shape;158;p17"/>
          <p:cNvPicPr preferRelativeResize="0"/>
          <p:nvPr/>
        </p:nvPicPr>
        <p:blipFill>
          <a:blip r:embed="rId3">
            <a:alphaModFix amt="10000"/>
          </a:blip>
          <a:stretch>
            <a:fillRect/>
          </a:stretch>
        </p:blipFill>
        <p:spPr>
          <a:xfrm rot="192551">
            <a:off x="1509934" y="-3561813"/>
            <a:ext cx="8910555" cy="5771771"/>
          </a:xfrm>
          <a:prstGeom prst="rect">
            <a:avLst/>
          </a:prstGeom>
          <a:noFill/>
          <a:ln>
            <a:noFill/>
          </a:ln>
        </p:spPr>
      </p:pic>
      <p:pic>
        <p:nvPicPr>
          <p:cNvPr id="159" name="Google Shape;159;p17"/>
          <p:cNvPicPr preferRelativeResize="0"/>
          <p:nvPr/>
        </p:nvPicPr>
        <p:blipFill>
          <a:blip r:embed="rId3">
            <a:alphaModFix amt="10000"/>
          </a:blip>
          <a:stretch>
            <a:fillRect/>
          </a:stretch>
        </p:blipFill>
        <p:spPr>
          <a:xfrm rot="1088216">
            <a:off x="2726309" y="4234513"/>
            <a:ext cx="8910557" cy="5771771"/>
          </a:xfrm>
          <a:prstGeom prst="rect">
            <a:avLst/>
          </a:prstGeom>
          <a:noFill/>
          <a:ln>
            <a:noFill/>
          </a:ln>
        </p:spPr>
      </p:pic>
      <p:sp>
        <p:nvSpPr>
          <p:cNvPr id="160" name="Google Shape;160;p17"/>
          <p:cNvSpPr txBox="1"/>
          <p:nvPr>
            <p:ph type="title"/>
          </p:nvPr>
        </p:nvSpPr>
        <p:spPr>
          <a:xfrm>
            <a:off x="994913" y="2302100"/>
            <a:ext cx="4530000" cy="1295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44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1" name="Google Shape;161;p17"/>
          <p:cNvSpPr txBox="1"/>
          <p:nvPr>
            <p:ph hasCustomPrompt="1" idx="2" type="title"/>
          </p:nvPr>
        </p:nvSpPr>
        <p:spPr>
          <a:xfrm>
            <a:off x="2494438" y="1164975"/>
            <a:ext cx="1530900" cy="7134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sz="66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62" name="Google Shape;162;p17"/>
          <p:cNvSpPr txBox="1"/>
          <p:nvPr>
            <p:ph idx="1" type="subTitle"/>
          </p:nvPr>
        </p:nvSpPr>
        <p:spPr>
          <a:xfrm>
            <a:off x="1719388" y="3679125"/>
            <a:ext cx="30810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SECTION_HEADER_2_1">
    <p:spTree>
      <p:nvGrpSpPr>
        <p:cNvPr id="163" name="Shape 163"/>
        <p:cNvGrpSpPr/>
        <p:nvPr/>
      </p:nvGrpSpPr>
      <p:grpSpPr>
        <a:xfrm>
          <a:off x="0" y="0"/>
          <a:ext cx="0" cy="0"/>
          <a:chOff x="0" y="0"/>
          <a:chExt cx="0" cy="0"/>
        </a:xfrm>
      </p:grpSpPr>
      <p:pic>
        <p:nvPicPr>
          <p:cNvPr id="164" name="Google Shape;164;p18"/>
          <p:cNvPicPr preferRelativeResize="0"/>
          <p:nvPr/>
        </p:nvPicPr>
        <p:blipFill rotWithShape="1">
          <a:blip r:embed="rId2">
            <a:alphaModFix/>
          </a:blip>
          <a:srcRect b="0" l="0" r="0" t="0"/>
          <a:stretch/>
        </p:blipFill>
        <p:spPr>
          <a:xfrm flipH="1">
            <a:off x="-17" y="0"/>
            <a:ext cx="9144000" cy="5143500"/>
          </a:xfrm>
          <a:prstGeom prst="rect">
            <a:avLst/>
          </a:prstGeom>
          <a:noFill/>
          <a:ln>
            <a:noFill/>
          </a:ln>
        </p:spPr>
      </p:pic>
      <p:pic>
        <p:nvPicPr>
          <p:cNvPr id="165" name="Google Shape;165;p18"/>
          <p:cNvPicPr preferRelativeResize="0"/>
          <p:nvPr/>
        </p:nvPicPr>
        <p:blipFill>
          <a:blip r:embed="rId3">
            <a:alphaModFix amt="41000"/>
          </a:blip>
          <a:stretch>
            <a:fillRect/>
          </a:stretch>
        </p:blipFill>
        <p:spPr>
          <a:xfrm flipH="1" rot="1798717">
            <a:off x="-3607626" y="-2568271"/>
            <a:ext cx="6350276" cy="4113372"/>
          </a:xfrm>
          <a:prstGeom prst="rect">
            <a:avLst/>
          </a:prstGeom>
          <a:noFill/>
          <a:ln>
            <a:noFill/>
          </a:ln>
        </p:spPr>
      </p:pic>
      <p:pic>
        <p:nvPicPr>
          <p:cNvPr id="166" name="Google Shape;166;p18"/>
          <p:cNvPicPr preferRelativeResize="0"/>
          <p:nvPr/>
        </p:nvPicPr>
        <p:blipFill>
          <a:blip r:embed="rId3">
            <a:alphaModFix amt="41000"/>
          </a:blip>
          <a:stretch>
            <a:fillRect/>
          </a:stretch>
        </p:blipFill>
        <p:spPr>
          <a:xfrm flipH="1" rot="-2014539">
            <a:off x="6097879" y="3066417"/>
            <a:ext cx="6189991" cy="4009540"/>
          </a:xfrm>
          <a:prstGeom prst="rect">
            <a:avLst/>
          </a:prstGeom>
          <a:noFill/>
          <a:ln>
            <a:noFill/>
          </a:ln>
        </p:spPr>
      </p:pic>
      <p:pic>
        <p:nvPicPr>
          <p:cNvPr id="167" name="Google Shape;167;p18"/>
          <p:cNvPicPr preferRelativeResize="0"/>
          <p:nvPr/>
        </p:nvPicPr>
        <p:blipFill>
          <a:blip r:embed="rId4">
            <a:alphaModFix/>
          </a:blip>
          <a:stretch>
            <a:fillRect/>
          </a:stretch>
        </p:blipFill>
        <p:spPr>
          <a:xfrm>
            <a:off x="-889296" y="3232597"/>
            <a:ext cx="3640043" cy="3584500"/>
          </a:xfrm>
          <a:prstGeom prst="rect">
            <a:avLst/>
          </a:prstGeom>
          <a:noFill/>
          <a:ln>
            <a:noFill/>
          </a:ln>
        </p:spPr>
      </p:pic>
      <p:pic>
        <p:nvPicPr>
          <p:cNvPr id="168" name="Google Shape;168;p18"/>
          <p:cNvPicPr preferRelativeResize="0"/>
          <p:nvPr/>
        </p:nvPicPr>
        <p:blipFill>
          <a:blip r:embed="rId4">
            <a:alphaModFix/>
          </a:blip>
          <a:stretch>
            <a:fillRect/>
          </a:stretch>
        </p:blipFill>
        <p:spPr>
          <a:xfrm>
            <a:off x="7473796" y="-445259"/>
            <a:ext cx="2629649" cy="2589525"/>
          </a:xfrm>
          <a:prstGeom prst="rect">
            <a:avLst/>
          </a:prstGeom>
          <a:noFill/>
          <a:ln>
            <a:noFill/>
          </a:ln>
        </p:spPr>
      </p:pic>
      <p:sp>
        <p:nvSpPr>
          <p:cNvPr id="169" name="Google Shape;169;p18"/>
          <p:cNvSpPr txBox="1"/>
          <p:nvPr>
            <p:ph type="title"/>
          </p:nvPr>
        </p:nvSpPr>
        <p:spPr>
          <a:xfrm>
            <a:off x="3842675" y="2428325"/>
            <a:ext cx="4530000" cy="942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44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70" name="Google Shape;170;p18"/>
          <p:cNvSpPr txBox="1"/>
          <p:nvPr>
            <p:ph hasCustomPrompt="1" idx="2" type="title"/>
          </p:nvPr>
        </p:nvSpPr>
        <p:spPr>
          <a:xfrm>
            <a:off x="5342188" y="1291200"/>
            <a:ext cx="1530900" cy="7134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sz="66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71" name="Google Shape;171;p18"/>
          <p:cNvSpPr txBox="1"/>
          <p:nvPr>
            <p:ph idx="1" type="subTitle"/>
          </p:nvPr>
        </p:nvSpPr>
        <p:spPr>
          <a:xfrm>
            <a:off x="4567138" y="3370325"/>
            <a:ext cx="30810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
  <p:cSld name="ONE_COLUMN_TEXT_1">
    <p:spTree>
      <p:nvGrpSpPr>
        <p:cNvPr id="172" name="Shape 172"/>
        <p:cNvGrpSpPr/>
        <p:nvPr/>
      </p:nvGrpSpPr>
      <p:grpSpPr>
        <a:xfrm>
          <a:off x="0" y="0"/>
          <a:ext cx="0" cy="0"/>
          <a:chOff x="0" y="0"/>
          <a:chExt cx="0" cy="0"/>
        </a:xfrm>
      </p:grpSpPr>
      <p:pic>
        <p:nvPicPr>
          <p:cNvPr id="173" name="Google Shape;173;p19"/>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174" name="Google Shape;174;p19"/>
          <p:cNvPicPr preferRelativeResize="0"/>
          <p:nvPr/>
        </p:nvPicPr>
        <p:blipFill>
          <a:blip r:embed="rId3">
            <a:alphaModFix amt="10000"/>
          </a:blip>
          <a:stretch>
            <a:fillRect/>
          </a:stretch>
        </p:blipFill>
        <p:spPr>
          <a:xfrm rot="129465">
            <a:off x="3839879" y="-2796082"/>
            <a:ext cx="8314291" cy="5385561"/>
          </a:xfrm>
          <a:prstGeom prst="rect">
            <a:avLst/>
          </a:prstGeom>
          <a:noFill/>
          <a:ln>
            <a:noFill/>
          </a:ln>
        </p:spPr>
      </p:pic>
      <p:pic>
        <p:nvPicPr>
          <p:cNvPr id="175" name="Google Shape;175;p19"/>
          <p:cNvPicPr preferRelativeResize="0"/>
          <p:nvPr/>
        </p:nvPicPr>
        <p:blipFill>
          <a:blip r:embed="rId4">
            <a:alphaModFix/>
          </a:blip>
          <a:stretch>
            <a:fillRect/>
          </a:stretch>
        </p:blipFill>
        <p:spPr>
          <a:xfrm>
            <a:off x="6411325" y="746075"/>
            <a:ext cx="1951151" cy="1921401"/>
          </a:xfrm>
          <a:prstGeom prst="rect">
            <a:avLst/>
          </a:prstGeom>
          <a:noFill/>
          <a:ln>
            <a:noFill/>
          </a:ln>
        </p:spPr>
      </p:pic>
      <p:pic>
        <p:nvPicPr>
          <p:cNvPr id="176" name="Google Shape;176;p19"/>
          <p:cNvPicPr preferRelativeResize="0"/>
          <p:nvPr/>
        </p:nvPicPr>
        <p:blipFill>
          <a:blip r:embed="rId3">
            <a:alphaModFix amt="10000"/>
          </a:blip>
          <a:stretch>
            <a:fillRect/>
          </a:stretch>
        </p:blipFill>
        <p:spPr>
          <a:xfrm rot="-302706">
            <a:off x="-203096" y="2387369"/>
            <a:ext cx="8314292" cy="5385561"/>
          </a:xfrm>
          <a:prstGeom prst="rect">
            <a:avLst/>
          </a:prstGeom>
          <a:noFill/>
          <a:ln>
            <a:noFill/>
          </a:ln>
        </p:spPr>
      </p:pic>
      <p:pic>
        <p:nvPicPr>
          <p:cNvPr id="177" name="Google Shape;177;p19"/>
          <p:cNvPicPr preferRelativeResize="0"/>
          <p:nvPr/>
        </p:nvPicPr>
        <p:blipFill>
          <a:blip r:embed="rId4">
            <a:alphaModFix/>
          </a:blip>
          <a:stretch>
            <a:fillRect/>
          </a:stretch>
        </p:blipFill>
        <p:spPr>
          <a:xfrm>
            <a:off x="206750" y="2850725"/>
            <a:ext cx="2005799" cy="1975174"/>
          </a:xfrm>
          <a:prstGeom prst="rect">
            <a:avLst/>
          </a:prstGeom>
          <a:noFill/>
          <a:ln>
            <a:noFill/>
          </a:ln>
        </p:spPr>
      </p:pic>
      <p:grpSp>
        <p:nvGrpSpPr>
          <p:cNvPr id="178" name="Google Shape;178;p19"/>
          <p:cNvGrpSpPr/>
          <p:nvPr/>
        </p:nvGrpSpPr>
        <p:grpSpPr>
          <a:xfrm>
            <a:off x="5395096" y="376359"/>
            <a:ext cx="1435199" cy="1435215"/>
            <a:chOff x="694450" y="472050"/>
            <a:chExt cx="2259800" cy="2259825"/>
          </a:xfrm>
        </p:grpSpPr>
        <p:sp>
          <p:nvSpPr>
            <p:cNvPr id="179" name="Google Shape;179;p19"/>
            <p:cNvSpPr/>
            <p:nvPr/>
          </p:nvSpPr>
          <p:spPr>
            <a:xfrm>
              <a:off x="694450" y="472050"/>
              <a:ext cx="2259800" cy="2259825"/>
            </a:xfrm>
            <a:custGeom>
              <a:rect b="b" l="l" r="r" t="t"/>
              <a:pathLst>
                <a:path extrusionOk="0" h="90393" w="90392">
                  <a:moveTo>
                    <a:pt x="46347" y="146"/>
                  </a:moveTo>
                  <a:lnTo>
                    <a:pt x="47517" y="183"/>
                  </a:lnTo>
                  <a:lnTo>
                    <a:pt x="48650" y="256"/>
                  </a:lnTo>
                  <a:lnTo>
                    <a:pt x="49783" y="366"/>
                  </a:lnTo>
                  <a:lnTo>
                    <a:pt x="50916" y="512"/>
                  </a:lnTo>
                  <a:lnTo>
                    <a:pt x="52049" y="658"/>
                  </a:lnTo>
                  <a:lnTo>
                    <a:pt x="53182" y="841"/>
                  </a:lnTo>
                  <a:lnTo>
                    <a:pt x="54279" y="1060"/>
                  </a:lnTo>
                  <a:lnTo>
                    <a:pt x="55375" y="1280"/>
                  </a:lnTo>
                  <a:lnTo>
                    <a:pt x="56435" y="1572"/>
                  </a:lnTo>
                  <a:lnTo>
                    <a:pt x="57532" y="1864"/>
                  </a:lnTo>
                  <a:lnTo>
                    <a:pt x="58592" y="2157"/>
                  </a:lnTo>
                  <a:lnTo>
                    <a:pt x="59652" y="2522"/>
                  </a:lnTo>
                  <a:lnTo>
                    <a:pt x="60675" y="2888"/>
                  </a:lnTo>
                  <a:lnTo>
                    <a:pt x="61699" y="3253"/>
                  </a:lnTo>
                  <a:lnTo>
                    <a:pt x="62722" y="3692"/>
                  </a:lnTo>
                  <a:lnTo>
                    <a:pt x="63709" y="4131"/>
                  </a:lnTo>
                  <a:lnTo>
                    <a:pt x="64733" y="4606"/>
                  </a:lnTo>
                  <a:lnTo>
                    <a:pt x="65683" y="5081"/>
                  </a:lnTo>
                  <a:lnTo>
                    <a:pt x="66670" y="5593"/>
                  </a:lnTo>
                  <a:lnTo>
                    <a:pt x="67620" y="6104"/>
                  </a:lnTo>
                  <a:lnTo>
                    <a:pt x="68534" y="6689"/>
                  </a:lnTo>
                  <a:lnTo>
                    <a:pt x="69448" y="7237"/>
                  </a:lnTo>
                  <a:lnTo>
                    <a:pt x="70361" y="7859"/>
                  </a:lnTo>
                  <a:lnTo>
                    <a:pt x="71275" y="8480"/>
                  </a:lnTo>
                  <a:lnTo>
                    <a:pt x="72152" y="9102"/>
                  </a:lnTo>
                  <a:lnTo>
                    <a:pt x="72993" y="9759"/>
                  </a:lnTo>
                  <a:lnTo>
                    <a:pt x="73834" y="10454"/>
                  </a:lnTo>
                  <a:lnTo>
                    <a:pt x="74675" y="11148"/>
                  </a:lnTo>
                  <a:lnTo>
                    <a:pt x="75479" y="11843"/>
                  </a:lnTo>
                  <a:lnTo>
                    <a:pt x="76283" y="12610"/>
                  </a:lnTo>
                  <a:lnTo>
                    <a:pt x="77050" y="13342"/>
                  </a:lnTo>
                  <a:lnTo>
                    <a:pt x="77781" y="14109"/>
                  </a:lnTo>
                  <a:lnTo>
                    <a:pt x="78549" y="14913"/>
                  </a:lnTo>
                  <a:lnTo>
                    <a:pt x="79243" y="15717"/>
                  </a:lnTo>
                  <a:lnTo>
                    <a:pt x="79938" y="16558"/>
                  </a:lnTo>
                  <a:lnTo>
                    <a:pt x="80632" y="17399"/>
                  </a:lnTo>
                  <a:lnTo>
                    <a:pt x="81290" y="18239"/>
                  </a:lnTo>
                  <a:lnTo>
                    <a:pt x="81912" y="19117"/>
                  </a:lnTo>
                  <a:lnTo>
                    <a:pt x="82533" y="20030"/>
                  </a:lnTo>
                  <a:lnTo>
                    <a:pt x="83154" y="20944"/>
                  </a:lnTo>
                  <a:lnTo>
                    <a:pt x="83703" y="21858"/>
                  </a:lnTo>
                  <a:lnTo>
                    <a:pt x="84288" y="22772"/>
                  </a:lnTo>
                  <a:lnTo>
                    <a:pt x="84799" y="23722"/>
                  </a:lnTo>
                  <a:lnTo>
                    <a:pt x="85311" y="24709"/>
                  </a:lnTo>
                  <a:lnTo>
                    <a:pt x="85786" y="25696"/>
                  </a:lnTo>
                  <a:lnTo>
                    <a:pt x="86261" y="26683"/>
                  </a:lnTo>
                  <a:lnTo>
                    <a:pt x="86700" y="27670"/>
                  </a:lnTo>
                  <a:lnTo>
                    <a:pt x="87139" y="28693"/>
                  </a:lnTo>
                  <a:lnTo>
                    <a:pt x="87504" y="29717"/>
                  </a:lnTo>
                  <a:lnTo>
                    <a:pt x="87870" y="30777"/>
                  </a:lnTo>
                  <a:lnTo>
                    <a:pt x="88235" y="31800"/>
                  </a:lnTo>
                  <a:lnTo>
                    <a:pt x="88527" y="32860"/>
                  </a:lnTo>
                  <a:lnTo>
                    <a:pt x="88820" y="33957"/>
                  </a:lnTo>
                  <a:lnTo>
                    <a:pt x="89112" y="35017"/>
                  </a:lnTo>
                  <a:lnTo>
                    <a:pt x="89332" y="36113"/>
                  </a:lnTo>
                  <a:lnTo>
                    <a:pt x="89551" y="37246"/>
                  </a:lnTo>
                  <a:lnTo>
                    <a:pt x="89734" y="38343"/>
                  </a:lnTo>
                  <a:lnTo>
                    <a:pt x="89880" y="39476"/>
                  </a:lnTo>
                  <a:lnTo>
                    <a:pt x="90026" y="40609"/>
                  </a:lnTo>
                  <a:lnTo>
                    <a:pt x="90136" y="41742"/>
                  </a:lnTo>
                  <a:lnTo>
                    <a:pt x="90209" y="42875"/>
                  </a:lnTo>
                  <a:lnTo>
                    <a:pt x="90245" y="44045"/>
                  </a:lnTo>
                  <a:lnTo>
                    <a:pt x="90245" y="45178"/>
                  </a:lnTo>
                  <a:lnTo>
                    <a:pt x="90245" y="46348"/>
                  </a:lnTo>
                  <a:lnTo>
                    <a:pt x="90209" y="47517"/>
                  </a:lnTo>
                  <a:lnTo>
                    <a:pt x="90136" y="48650"/>
                  </a:lnTo>
                  <a:lnTo>
                    <a:pt x="90026" y="49783"/>
                  </a:lnTo>
                  <a:lnTo>
                    <a:pt x="89880" y="50916"/>
                  </a:lnTo>
                  <a:lnTo>
                    <a:pt x="89734" y="52050"/>
                  </a:lnTo>
                  <a:lnTo>
                    <a:pt x="89551" y="53146"/>
                  </a:lnTo>
                  <a:lnTo>
                    <a:pt x="89332" y="54279"/>
                  </a:lnTo>
                  <a:lnTo>
                    <a:pt x="89112" y="55339"/>
                  </a:lnTo>
                  <a:lnTo>
                    <a:pt x="88820" y="56436"/>
                  </a:lnTo>
                  <a:lnTo>
                    <a:pt x="88527" y="57496"/>
                  </a:lnTo>
                  <a:lnTo>
                    <a:pt x="88235" y="58592"/>
                  </a:lnTo>
                  <a:lnTo>
                    <a:pt x="87870" y="59616"/>
                  </a:lnTo>
                  <a:lnTo>
                    <a:pt x="87504" y="60676"/>
                  </a:lnTo>
                  <a:lnTo>
                    <a:pt x="87139" y="61699"/>
                  </a:lnTo>
                  <a:lnTo>
                    <a:pt x="86700" y="62723"/>
                  </a:lnTo>
                  <a:lnTo>
                    <a:pt x="86261" y="63710"/>
                  </a:lnTo>
                  <a:lnTo>
                    <a:pt x="85786" y="64696"/>
                  </a:lnTo>
                  <a:lnTo>
                    <a:pt x="85311" y="65683"/>
                  </a:lnTo>
                  <a:lnTo>
                    <a:pt x="84799" y="66634"/>
                  </a:lnTo>
                  <a:lnTo>
                    <a:pt x="84288" y="67584"/>
                  </a:lnTo>
                  <a:lnTo>
                    <a:pt x="83703" y="68534"/>
                  </a:lnTo>
                  <a:lnTo>
                    <a:pt x="83154" y="69448"/>
                  </a:lnTo>
                  <a:lnTo>
                    <a:pt x="82533" y="70362"/>
                  </a:lnTo>
                  <a:lnTo>
                    <a:pt x="81912" y="71276"/>
                  </a:lnTo>
                  <a:lnTo>
                    <a:pt x="81290" y="72116"/>
                  </a:lnTo>
                  <a:lnTo>
                    <a:pt x="80632" y="72994"/>
                  </a:lnTo>
                  <a:lnTo>
                    <a:pt x="79938" y="73834"/>
                  </a:lnTo>
                  <a:lnTo>
                    <a:pt x="79243" y="74675"/>
                  </a:lnTo>
                  <a:lnTo>
                    <a:pt x="78549" y="75479"/>
                  </a:lnTo>
                  <a:lnTo>
                    <a:pt x="77781" y="76247"/>
                  </a:lnTo>
                  <a:lnTo>
                    <a:pt x="77050" y="77051"/>
                  </a:lnTo>
                  <a:lnTo>
                    <a:pt x="76283" y="77782"/>
                  </a:lnTo>
                  <a:lnTo>
                    <a:pt x="75479" y="78513"/>
                  </a:lnTo>
                  <a:lnTo>
                    <a:pt x="74675" y="79244"/>
                  </a:lnTo>
                  <a:lnTo>
                    <a:pt x="73834" y="79938"/>
                  </a:lnTo>
                  <a:lnTo>
                    <a:pt x="72993" y="80633"/>
                  </a:lnTo>
                  <a:lnTo>
                    <a:pt x="72152" y="81291"/>
                  </a:lnTo>
                  <a:lnTo>
                    <a:pt x="71275" y="81912"/>
                  </a:lnTo>
                  <a:lnTo>
                    <a:pt x="70361" y="82534"/>
                  </a:lnTo>
                  <a:lnTo>
                    <a:pt x="69448" y="83155"/>
                  </a:lnTo>
                  <a:lnTo>
                    <a:pt x="68534" y="83703"/>
                  </a:lnTo>
                  <a:lnTo>
                    <a:pt x="67620" y="84252"/>
                  </a:lnTo>
                  <a:lnTo>
                    <a:pt x="66670" y="84800"/>
                  </a:lnTo>
                  <a:lnTo>
                    <a:pt x="65683" y="85312"/>
                  </a:lnTo>
                  <a:lnTo>
                    <a:pt x="64733" y="85787"/>
                  </a:lnTo>
                  <a:lnTo>
                    <a:pt x="63709" y="86262"/>
                  </a:lnTo>
                  <a:lnTo>
                    <a:pt x="62722" y="86700"/>
                  </a:lnTo>
                  <a:lnTo>
                    <a:pt x="61699" y="87103"/>
                  </a:lnTo>
                  <a:lnTo>
                    <a:pt x="60675" y="87505"/>
                  </a:lnTo>
                  <a:lnTo>
                    <a:pt x="59652" y="87870"/>
                  </a:lnTo>
                  <a:lnTo>
                    <a:pt x="58592" y="88236"/>
                  </a:lnTo>
                  <a:lnTo>
                    <a:pt x="57532" y="88528"/>
                  </a:lnTo>
                  <a:lnTo>
                    <a:pt x="56435" y="88820"/>
                  </a:lnTo>
                  <a:lnTo>
                    <a:pt x="55375" y="89076"/>
                  </a:lnTo>
                  <a:lnTo>
                    <a:pt x="54279" y="89332"/>
                  </a:lnTo>
                  <a:lnTo>
                    <a:pt x="53182" y="89551"/>
                  </a:lnTo>
                  <a:lnTo>
                    <a:pt x="52049" y="89734"/>
                  </a:lnTo>
                  <a:lnTo>
                    <a:pt x="50916" y="89880"/>
                  </a:lnTo>
                  <a:lnTo>
                    <a:pt x="49783" y="90027"/>
                  </a:lnTo>
                  <a:lnTo>
                    <a:pt x="48650" y="90100"/>
                  </a:lnTo>
                  <a:lnTo>
                    <a:pt x="47517" y="90173"/>
                  </a:lnTo>
                  <a:lnTo>
                    <a:pt x="46347" y="90246"/>
                  </a:lnTo>
                  <a:lnTo>
                    <a:pt x="44044" y="90246"/>
                  </a:lnTo>
                  <a:lnTo>
                    <a:pt x="42875" y="90173"/>
                  </a:lnTo>
                  <a:lnTo>
                    <a:pt x="41742" y="90100"/>
                  </a:lnTo>
                  <a:lnTo>
                    <a:pt x="40609" y="90027"/>
                  </a:lnTo>
                  <a:lnTo>
                    <a:pt x="39476" y="89880"/>
                  </a:lnTo>
                  <a:lnTo>
                    <a:pt x="38342" y="89734"/>
                  </a:lnTo>
                  <a:lnTo>
                    <a:pt x="37246" y="89551"/>
                  </a:lnTo>
                  <a:lnTo>
                    <a:pt x="36113" y="89332"/>
                  </a:lnTo>
                  <a:lnTo>
                    <a:pt x="35053" y="89076"/>
                  </a:lnTo>
                  <a:lnTo>
                    <a:pt x="33956" y="88820"/>
                  </a:lnTo>
                  <a:lnTo>
                    <a:pt x="32896" y="88528"/>
                  </a:lnTo>
                  <a:lnTo>
                    <a:pt x="31800" y="88236"/>
                  </a:lnTo>
                  <a:lnTo>
                    <a:pt x="30776" y="87870"/>
                  </a:lnTo>
                  <a:lnTo>
                    <a:pt x="29716" y="87505"/>
                  </a:lnTo>
                  <a:lnTo>
                    <a:pt x="28693" y="87103"/>
                  </a:lnTo>
                  <a:lnTo>
                    <a:pt x="27669" y="86700"/>
                  </a:lnTo>
                  <a:lnTo>
                    <a:pt x="26683" y="86262"/>
                  </a:lnTo>
                  <a:lnTo>
                    <a:pt x="25696" y="85787"/>
                  </a:lnTo>
                  <a:lnTo>
                    <a:pt x="24709" y="85312"/>
                  </a:lnTo>
                  <a:lnTo>
                    <a:pt x="23758" y="84800"/>
                  </a:lnTo>
                  <a:lnTo>
                    <a:pt x="22808" y="84252"/>
                  </a:lnTo>
                  <a:lnTo>
                    <a:pt x="21858" y="83703"/>
                  </a:lnTo>
                  <a:lnTo>
                    <a:pt x="20944" y="83155"/>
                  </a:lnTo>
                  <a:lnTo>
                    <a:pt x="20030" y="82534"/>
                  </a:lnTo>
                  <a:lnTo>
                    <a:pt x="19153" y="81912"/>
                  </a:lnTo>
                  <a:lnTo>
                    <a:pt x="18276" y="81291"/>
                  </a:lnTo>
                  <a:lnTo>
                    <a:pt x="17398" y="80633"/>
                  </a:lnTo>
                  <a:lnTo>
                    <a:pt x="16558" y="79938"/>
                  </a:lnTo>
                  <a:lnTo>
                    <a:pt x="15717" y="79244"/>
                  </a:lnTo>
                  <a:lnTo>
                    <a:pt x="14913" y="78513"/>
                  </a:lnTo>
                  <a:lnTo>
                    <a:pt x="14145" y="77782"/>
                  </a:lnTo>
                  <a:lnTo>
                    <a:pt x="13341" y="77051"/>
                  </a:lnTo>
                  <a:lnTo>
                    <a:pt x="12610" y="76247"/>
                  </a:lnTo>
                  <a:lnTo>
                    <a:pt x="11879" y="75479"/>
                  </a:lnTo>
                  <a:lnTo>
                    <a:pt x="11148" y="74675"/>
                  </a:lnTo>
                  <a:lnTo>
                    <a:pt x="10454" y="73834"/>
                  </a:lnTo>
                  <a:lnTo>
                    <a:pt x="9759" y="72994"/>
                  </a:lnTo>
                  <a:lnTo>
                    <a:pt x="9101" y="72116"/>
                  </a:lnTo>
                  <a:lnTo>
                    <a:pt x="8480" y="71276"/>
                  </a:lnTo>
                  <a:lnTo>
                    <a:pt x="7859" y="70362"/>
                  </a:lnTo>
                  <a:lnTo>
                    <a:pt x="7237" y="69448"/>
                  </a:lnTo>
                  <a:lnTo>
                    <a:pt x="6689" y="68534"/>
                  </a:lnTo>
                  <a:lnTo>
                    <a:pt x="6141" y="67584"/>
                  </a:lnTo>
                  <a:lnTo>
                    <a:pt x="5592" y="66634"/>
                  </a:lnTo>
                  <a:lnTo>
                    <a:pt x="5081" y="65683"/>
                  </a:lnTo>
                  <a:lnTo>
                    <a:pt x="4605" y="64696"/>
                  </a:lnTo>
                  <a:lnTo>
                    <a:pt x="4130" y="63710"/>
                  </a:lnTo>
                  <a:lnTo>
                    <a:pt x="3692" y="62723"/>
                  </a:lnTo>
                  <a:lnTo>
                    <a:pt x="3290" y="61699"/>
                  </a:lnTo>
                  <a:lnTo>
                    <a:pt x="2888" y="60676"/>
                  </a:lnTo>
                  <a:lnTo>
                    <a:pt x="2522" y="59616"/>
                  </a:lnTo>
                  <a:lnTo>
                    <a:pt x="2157" y="58592"/>
                  </a:lnTo>
                  <a:lnTo>
                    <a:pt x="1864" y="57496"/>
                  </a:lnTo>
                  <a:lnTo>
                    <a:pt x="1572" y="56436"/>
                  </a:lnTo>
                  <a:lnTo>
                    <a:pt x="1316" y="55339"/>
                  </a:lnTo>
                  <a:lnTo>
                    <a:pt x="1060" y="54279"/>
                  </a:lnTo>
                  <a:lnTo>
                    <a:pt x="841" y="53146"/>
                  </a:lnTo>
                  <a:lnTo>
                    <a:pt x="658" y="52050"/>
                  </a:lnTo>
                  <a:lnTo>
                    <a:pt x="512" y="50916"/>
                  </a:lnTo>
                  <a:lnTo>
                    <a:pt x="366" y="49783"/>
                  </a:lnTo>
                  <a:lnTo>
                    <a:pt x="292" y="48650"/>
                  </a:lnTo>
                  <a:lnTo>
                    <a:pt x="219" y="47517"/>
                  </a:lnTo>
                  <a:lnTo>
                    <a:pt x="146" y="46348"/>
                  </a:lnTo>
                  <a:lnTo>
                    <a:pt x="146" y="45178"/>
                  </a:lnTo>
                  <a:lnTo>
                    <a:pt x="146" y="44045"/>
                  </a:lnTo>
                  <a:lnTo>
                    <a:pt x="219" y="42875"/>
                  </a:lnTo>
                  <a:lnTo>
                    <a:pt x="292" y="41742"/>
                  </a:lnTo>
                  <a:lnTo>
                    <a:pt x="366" y="40609"/>
                  </a:lnTo>
                  <a:lnTo>
                    <a:pt x="512" y="39476"/>
                  </a:lnTo>
                  <a:lnTo>
                    <a:pt x="658" y="38343"/>
                  </a:lnTo>
                  <a:lnTo>
                    <a:pt x="841" y="37246"/>
                  </a:lnTo>
                  <a:lnTo>
                    <a:pt x="1060" y="36113"/>
                  </a:lnTo>
                  <a:lnTo>
                    <a:pt x="1316" y="35017"/>
                  </a:lnTo>
                  <a:lnTo>
                    <a:pt x="1572" y="33957"/>
                  </a:lnTo>
                  <a:lnTo>
                    <a:pt x="1864" y="32860"/>
                  </a:lnTo>
                  <a:lnTo>
                    <a:pt x="2157" y="31800"/>
                  </a:lnTo>
                  <a:lnTo>
                    <a:pt x="2522" y="30777"/>
                  </a:lnTo>
                  <a:lnTo>
                    <a:pt x="2888" y="29717"/>
                  </a:lnTo>
                  <a:lnTo>
                    <a:pt x="3290" y="28693"/>
                  </a:lnTo>
                  <a:lnTo>
                    <a:pt x="3692" y="27670"/>
                  </a:lnTo>
                  <a:lnTo>
                    <a:pt x="4130" y="26683"/>
                  </a:lnTo>
                  <a:lnTo>
                    <a:pt x="4605" y="25696"/>
                  </a:lnTo>
                  <a:lnTo>
                    <a:pt x="5081" y="24709"/>
                  </a:lnTo>
                  <a:lnTo>
                    <a:pt x="5592" y="23722"/>
                  </a:lnTo>
                  <a:lnTo>
                    <a:pt x="6141" y="22772"/>
                  </a:lnTo>
                  <a:lnTo>
                    <a:pt x="6689" y="21858"/>
                  </a:lnTo>
                  <a:lnTo>
                    <a:pt x="7237" y="20944"/>
                  </a:lnTo>
                  <a:lnTo>
                    <a:pt x="7859" y="20030"/>
                  </a:lnTo>
                  <a:lnTo>
                    <a:pt x="8480" y="19117"/>
                  </a:lnTo>
                  <a:lnTo>
                    <a:pt x="9101" y="18239"/>
                  </a:lnTo>
                  <a:lnTo>
                    <a:pt x="9759" y="17399"/>
                  </a:lnTo>
                  <a:lnTo>
                    <a:pt x="10454" y="16558"/>
                  </a:lnTo>
                  <a:lnTo>
                    <a:pt x="11148" y="15717"/>
                  </a:lnTo>
                  <a:lnTo>
                    <a:pt x="11879" y="14913"/>
                  </a:lnTo>
                  <a:lnTo>
                    <a:pt x="12610" y="14109"/>
                  </a:lnTo>
                  <a:lnTo>
                    <a:pt x="13341" y="13342"/>
                  </a:lnTo>
                  <a:lnTo>
                    <a:pt x="14145" y="12610"/>
                  </a:lnTo>
                  <a:lnTo>
                    <a:pt x="14913" y="11843"/>
                  </a:lnTo>
                  <a:lnTo>
                    <a:pt x="15717" y="11148"/>
                  </a:lnTo>
                  <a:lnTo>
                    <a:pt x="16558" y="10454"/>
                  </a:lnTo>
                  <a:lnTo>
                    <a:pt x="17398" y="9759"/>
                  </a:lnTo>
                  <a:lnTo>
                    <a:pt x="18276" y="9102"/>
                  </a:lnTo>
                  <a:lnTo>
                    <a:pt x="19153" y="8480"/>
                  </a:lnTo>
                  <a:lnTo>
                    <a:pt x="20030" y="7859"/>
                  </a:lnTo>
                  <a:lnTo>
                    <a:pt x="20944" y="7237"/>
                  </a:lnTo>
                  <a:lnTo>
                    <a:pt x="21858" y="6689"/>
                  </a:lnTo>
                  <a:lnTo>
                    <a:pt x="22808" y="6104"/>
                  </a:lnTo>
                  <a:lnTo>
                    <a:pt x="23758" y="5593"/>
                  </a:lnTo>
                  <a:lnTo>
                    <a:pt x="24709" y="5081"/>
                  </a:lnTo>
                  <a:lnTo>
                    <a:pt x="25696" y="4606"/>
                  </a:lnTo>
                  <a:lnTo>
                    <a:pt x="26683" y="4131"/>
                  </a:lnTo>
                  <a:lnTo>
                    <a:pt x="27669" y="3692"/>
                  </a:lnTo>
                  <a:lnTo>
                    <a:pt x="28693" y="3253"/>
                  </a:lnTo>
                  <a:lnTo>
                    <a:pt x="29716" y="2888"/>
                  </a:lnTo>
                  <a:lnTo>
                    <a:pt x="30776" y="2522"/>
                  </a:lnTo>
                  <a:lnTo>
                    <a:pt x="31800" y="2157"/>
                  </a:lnTo>
                  <a:lnTo>
                    <a:pt x="32896" y="1864"/>
                  </a:lnTo>
                  <a:lnTo>
                    <a:pt x="33956" y="1572"/>
                  </a:lnTo>
                  <a:lnTo>
                    <a:pt x="35053" y="1280"/>
                  </a:lnTo>
                  <a:lnTo>
                    <a:pt x="36113" y="1060"/>
                  </a:lnTo>
                  <a:lnTo>
                    <a:pt x="37246" y="841"/>
                  </a:lnTo>
                  <a:lnTo>
                    <a:pt x="38342" y="658"/>
                  </a:lnTo>
                  <a:lnTo>
                    <a:pt x="39476" y="512"/>
                  </a:lnTo>
                  <a:lnTo>
                    <a:pt x="40609" y="366"/>
                  </a:lnTo>
                  <a:lnTo>
                    <a:pt x="41742" y="256"/>
                  </a:lnTo>
                  <a:lnTo>
                    <a:pt x="42875" y="183"/>
                  </a:lnTo>
                  <a:lnTo>
                    <a:pt x="44044" y="146"/>
                  </a:lnTo>
                  <a:close/>
                  <a:moveTo>
                    <a:pt x="44081" y="0"/>
                  </a:moveTo>
                  <a:lnTo>
                    <a:pt x="42948" y="37"/>
                  </a:lnTo>
                  <a:lnTo>
                    <a:pt x="41815" y="110"/>
                  </a:lnTo>
                  <a:lnTo>
                    <a:pt x="40718" y="220"/>
                  </a:lnTo>
                  <a:lnTo>
                    <a:pt x="39585" y="329"/>
                  </a:lnTo>
                  <a:lnTo>
                    <a:pt x="38489" y="475"/>
                  </a:lnTo>
                  <a:lnTo>
                    <a:pt x="37392" y="658"/>
                  </a:lnTo>
                  <a:lnTo>
                    <a:pt x="36296" y="877"/>
                  </a:lnTo>
                  <a:lnTo>
                    <a:pt x="35236" y="1097"/>
                  </a:lnTo>
                  <a:lnTo>
                    <a:pt x="34139" y="1353"/>
                  </a:lnTo>
                  <a:lnTo>
                    <a:pt x="33079" y="1645"/>
                  </a:lnTo>
                  <a:lnTo>
                    <a:pt x="32019" y="1937"/>
                  </a:lnTo>
                  <a:lnTo>
                    <a:pt x="30959" y="2266"/>
                  </a:lnTo>
                  <a:lnTo>
                    <a:pt x="29936" y="2632"/>
                  </a:lnTo>
                  <a:lnTo>
                    <a:pt x="28912" y="2997"/>
                  </a:lnTo>
                  <a:lnTo>
                    <a:pt x="27889" y="3399"/>
                  </a:lnTo>
                  <a:lnTo>
                    <a:pt x="26865" y="3838"/>
                  </a:lnTo>
                  <a:lnTo>
                    <a:pt x="25878" y="4313"/>
                  </a:lnTo>
                  <a:lnTo>
                    <a:pt x="24892" y="4788"/>
                  </a:lnTo>
                  <a:lnTo>
                    <a:pt x="23905" y="5300"/>
                  </a:lnTo>
                  <a:lnTo>
                    <a:pt x="22954" y="5812"/>
                  </a:lnTo>
                  <a:lnTo>
                    <a:pt x="22004" y="6397"/>
                  </a:lnTo>
                  <a:lnTo>
                    <a:pt x="21054" y="6945"/>
                  </a:lnTo>
                  <a:lnTo>
                    <a:pt x="20140" y="7566"/>
                  </a:lnTo>
                  <a:lnTo>
                    <a:pt x="19226" y="8188"/>
                  </a:lnTo>
                  <a:lnTo>
                    <a:pt x="18312" y="8846"/>
                  </a:lnTo>
                  <a:lnTo>
                    <a:pt x="17435" y="9504"/>
                  </a:lnTo>
                  <a:lnTo>
                    <a:pt x="16558" y="10198"/>
                  </a:lnTo>
                  <a:lnTo>
                    <a:pt x="15717" y="10929"/>
                  </a:lnTo>
                  <a:lnTo>
                    <a:pt x="14876" y="11660"/>
                  </a:lnTo>
                  <a:lnTo>
                    <a:pt x="14036" y="12428"/>
                  </a:lnTo>
                  <a:lnTo>
                    <a:pt x="13232" y="13232"/>
                  </a:lnTo>
                  <a:lnTo>
                    <a:pt x="12427" y="14036"/>
                  </a:lnTo>
                  <a:lnTo>
                    <a:pt x="11696" y="14877"/>
                  </a:lnTo>
                  <a:lnTo>
                    <a:pt x="10929" y="15717"/>
                  </a:lnTo>
                  <a:lnTo>
                    <a:pt x="10198" y="16558"/>
                  </a:lnTo>
                  <a:lnTo>
                    <a:pt x="9503" y="17435"/>
                  </a:lnTo>
                  <a:lnTo>
                    <a:pt x="8845" y="18313"/>
                  </a:lnTo>
                  <a:lnTo>
                    <a:pt x="8188" y="19226"/>
                  </a:lnTo>
                  <a:lnTo>
                    <a:pt x="7566" y="20140"/>
                  </a:lnTo>
                  <a:lnTo>
                    <a:pt x="6981" y="21054"/>
                  </a:lnTo>
                  <a:lnTo>
                    <a:pt x="6396" y="22004"/>
                  </a:lnTo>
                  <a:lnTo>
                    <a:pt x="5812" y="22955"/>
                  </a:lnTo>
                  <a:lnTo>
                    <a:pt x="5300" y="23905"/>
                  </a:lnTo>
                  <a:lnTo>
                    <a:pt x="4788" y="24892"/>
                  </a:lnTo>
                  <a:lnTo>
                    <a:pt x="4313" y="25879"/>
                  </a:lnTo>
                  <a:lnTo>
                    <a:pt x="3838" y="26866"/>
                  </a:lnTo>
                  <a:lnTo>
                    <a:pt x="3436" y="27889"/>
                  </a:lnTo>
                  <a:lnTo>
                    <a:pt x="2997" y="28912"/>
                  </a:lnTo>
                  <a:lnTo>
                    <a:pt x="2632" y="29936"/>
                  </a:lnTo>
                  <a:lnTo>
                    <a:pt x="2266" y="30959"/>
                  </a:lnTo>
                  <a:lnTo>
                    <a:pt x="1937" y="32019"/>
                  </a:lnTo>
                  <a:lnTo>
                    <a:pt x="1645" y="33079"/>
                  </a:lnTo>
                  <a:lnTo>
                    <a:pt x="1352" y="34139"/>
                  </a:lnTo>
                  <a:lnTo>
                    <a:pt x="1097" y="35236"/>
                  </a:lnTo>
                  <a:lnTo>
                    <a:pt x="877" y="36296"/>
                  </a:lnTo>
                  <a:lnTo>
                    <a:pt x="658" y="37392"/>
                  </a:lnTo>
                  <a:lnTo>
                    <a:pt x="475" y="38489"/>
                  </a:lnTo>
                  <a:lnTo>
                    <a:pt x="329" y="39586"/>
                  </a:lnTo>
                  <a:lnTo>
                    <a:pt x="219" y="40719"/>
                  </a:lnTo>
                  <a:lnTo>
                    <a:pt x="110" y="41815"/>
                  </a:lnTo>
                  <a:lnTo>
                    <a:pt x="73" y="42948"/>
                  </a:lnTo>
                  <a:lnTo>
                    <a:pt x="0" y="44081"/>
                  </a:lnTo>
                  <a:lnTo>
                    <a:pt x="0" y="45178"/>
                  </a:lnTo>
                  <a:lnTo>
                    <a:pt x="0" y="46311"/>
                  </a:lnTo>
                  <a:lnTo>
                    <a:pt x="73" y="47444"/>
                  </a:lnTo>
                  <a:lnTo>
                    <a:pt x="110" y="48577"/>
                  </a:lnTo>
                  <a:lnTo>
                    <a:pt x="219" y="49674"/>
                  </a:lnTo>
                  <a:lnTo>
                    <a:pt x="329" y="50807"/>
                  </a:lnTo>
                  <a:lnTo>
                    <a:pt x="475" y="51903"/>
                  </a:lnTo>
                  <a:lnTo>
                    <a:pt x="658" y="53000"/>
                  </a:lnTo>
                  <a:lnTo>
                    <a:pt x="877" y="54096"/>
                  </a:lnTo>
                  <a:lnTo>
                    <a:pt x="1097" y="55156"/>
                  </a:lnTo>
                  <a:lnTo>
                    <a:pt x="1352" y="56253"/>
                  </a:lnTo>
                  <a:lnTo>
                    <a:pt x="1645" y="57313"/>
                  </a:lnTo>
                  <a:lnTo>
                    <a:pt x="1937" y="58373"/>
                  </a:lnTo>
                  <a:lnTo>
                    <a:pt x="2266" y="59433"/>
                  </a:lnTo>
                  <a:lnTo>
                    <a:pt x="2632" y="60456"/>
                  </a:lnTo>
                  <a:lnTo>
                    <a:pt x="2997" y="61480"/>
                  </a:lnTo>
                  <a:lnTo>
                    <a:pt x="3436" y="62503"/>
                  </a:lnTo>
                  <a:lnTo>
                    <a:pt x="3838" y="63527"/>
                  </a:lnTo>
                  <a:lnTo>
                    <a:pt x="4313" y="64514"/>
                  </a:lnTo>
                  <a:lnTo>
                    <a:pt x="4788" y="65501"/>
                  </a:lnTo>
                  <a:lnTo>
                    <a:pt x="5300" y="66487"/>
                  </a:lnTo>
                  <a:lnTo>
                    <a:pt x="5812" y="67438"/>
                  </a:lnTo>
                  <a:lnTo>
                    <a:pt x="6396" y="68388"/>
                  </a:lnTo>
                  <a:lnTo>
                    <a:pt x="6981" y="69338"/>
                  </a:lnTo>
                  <a:lnTo>
                    <a:pt x="7566" y="70252"/>
                  </a:lnTo>
                  <a:lnTo>
                    <a:pt x="8188" y="71166"/>
                  </a:lnTo>
                  <a:lnTo>
                    <a:pt x="8845" y="72080"/>
                  </a:lnTo>
                  <a:lnTo>
                    <a:pt x="9503" y="72957"/>
                  </a:lnTo>
                  <a:lnTo>
                    <a:pt x="10198" y="73834"/>
                  </a:lnTo>
                  <a:lnTo>
                    <a:pt x="10929" y="74675"/>
                  </a:lnTo>
                  <a:lnTo>
                    <a:pt x="11696" y="75516"/>
                  </a:lnTo>
                  <a:lnTo>
                    <a:pt x="12427" y="76356"/>
                  </a:lnTo>
                  <a:lnTo>
                    <a:pt x="13232" y="77161"/>
                  </a:lnTo>
                  <a:lnTo>
                    <a:pt x="14036" y="77965"/>
                  </a:lnTo>
                  <a:lnTo>
                    <a:pt x="14876" y="78732"/>
                  </a:lnTo>
                  <a:lnTo>
                    <a:pt x="15717" y="79463"/>
                  </a:lnTo>
                  <a:lnTo>
                    <a:pt x="16558" y="80194"/>
                  </a:lnTo>
                  <a:lnTo>
                    <a:pt x="17435" y="80889"/>
                  </a:lnTo>
                  <a:lnTo>
                    <a:pt x="18312" y="81547"/>
                  </a:lnTo>
                  <a:lnTo>
                    <a:pt x="19226" y="82205"/>
                  </a:lnTo>
                  <a:lnTo>
                    <a:pt x="20140" y="82826"/>
                  </a:lnTo>
                  <a:lnTo>
                    <a:pt x="21054" y="83447"/>
                  </a:lnTo>
                  <a:lnTo>
                    <a:pt x="22004" y="83996"/>
                  </a:lnTo>
                  <a:lnTo>
                    <a:pt x="22954" y="84580"/>
                  </a:lnTo>
                  <a:lnTo>
                    <a:pt x="23905" y="85092"/>
                  </a:lnTo>
                  <a:lnTo>
                    <a:pt x="24892" y="85604"/>
                  </a:lnTo>
                  <a:lnTo>
                    <a:pt x="25878" y="86079"/>
                  </a:lnTo>
                  <a:lnTo>
                    <a:pt x="26865" y="86554"/>
                  </a:lnTo>
                  <a:lnTo>
                    <a:pt x="27889" y="86956"/>
                  </a:lnTo>
                  <a:lnTo>
                    <a:pt x="28912" y="87395"/>
                  </a:lnTo>
                  <a:lnTo>
                    <a:pt x="29936" y="87760"/>
                  </a:lnTo>
                  <a:lnTo>
                    <a:pt x="30959" y="88126"/>
                  </a:lnTo>
                  <a:lnTo>
                    <a:pt x="32019" y="88455"/>
                  </a:lnTo>
                  <a:lnTo>
                    <a:pt x="33079" y="88747"/>
                  </a:lnTo>
                  <a:lnTo>
                    <a:pt x="34139" y="89040"/>
                  </a:lnTo>
                  <a:lnTo>
                    <a:pt x="35236" y="89296"/>
                  </a:lnTo>
                  <a:lnTo>
                    <a:pt x="36296" y="89515"/>
                  </a:lnTo>
                  <a:lnTo>
                    <a:pt x="37392" y="89734"/>
                  </a:lnTo>
                  <a:lnTo>
                    <a:pt x="38489" y="89917"/>
                  </a:lnTo>
                  <a:lnTo>
                    <a:pt x="39585" y="90063"/>
                  </a:lnTo>
                  <a:lnTo>
                    <a:pt x="40718" y="90173"/>
                  </a:lnTo>
                  <a:lnTo>
                    <a:pt x="41815" y="90283"/>
                  </a:lnTo>
                  <a:lnTo>
                    <a:pt x="42948" y="90319"/>
                  </a:lnTo>
                  <a:lnTo>
                    <a:pt x="44081" y="90392"/>
                  </a:lnTo>
                  <a:lnTo>
                    <a:pt x="46347" y="90392"/>
                  </a:lnTo>
                  <a:lnTo>
                    <a:pt x="47444" y="90319"/>
                  </a:lnTo>
                  <a:lnTo>
                    <a:pt x="48577" y="90283"/>
                  </a:lnTo>
                  <a:lnTo>
                    <a:pt x="49710" y="90173"/>
                  </a:lnTo>
                  <a:lnTo>
                    <a:pt x="50806" y="90063"/>
                  </a:lnTo>
                  <a:lnTo>
                    <a:pt x="51903" y="89917"/>
                  </a:lnTo>
                  <a:lnTo>
                    <a:pt x="53000" y="89734"/>
                  </a:lnTo>
                  <a:lnTo>
                    <a:pt x="54096" y="89515"/>
                  </a:lnTo>
                  <a:lnTo>
                    <a:pt x="55156" y="89296"/>
                  </a:lnTo>
                  <a:lnTo>
                    <a:pt x="56253" y="89040"/>
                  </a:lnTo>
                  <a:lnTo>
                    <a:pt x="57313" y="88747"/>
                  </a:lnTo>
                  <a:lnTo>
                    <a:pt x="58373" y="88455"/>
                  </a:lnTo>
                  <a:lnTo>
                    <a:pt x="59433" y="88126"/>
                  </a:lnTo>
                  <a:lnTo>
                    <a:pt x="60456" y="87760"/>
                  </a:lnTo>
                  <a:lnTo>
                    <a:pt x="61479" y="87395"/>
                  </a:lnTo>
                  <a:lnTo>
                    <a:pt x="62503" y="86956"/>
                  </a:lnTo>
                  <a:lnTo>
                    <a:pt x="63526" y="86554"/>
                  </a:lnTo>
                  <a:lnTo>
                    <a:pt x="64513" y="86079"/>
                  </a:lnTo>
                  <a:lnTo>
                    <a:pt x="65500" y="85604"/>
                  </a:lnTo>
                  <a:lnTo>
                    <a:pt x="66487" y="85092"/>
                  </a:lnTo>
                  <a:lnTo>
                    <a:pt x="67437" y="84580"/>
                  </a:lnTo>
                  <a:lnTo>
                    <a:pt x="68388" y="83996"/>
                  </a:lnTo>
                  <a:lnTo>
                    <a:pt x="69338" y="83447"/>
                  </a:lnTo>
                  <a:lnTo>
                    <a:pt x="70288" y="82826"/>
                  </a:lnTo>
                  <a:lnTo>
                    <a:pt x="71166" y="82205"/>
                  </a:lnTo>
                  <a:lnTo>
                    <a:pt x="72079" y="81547"/>
                  </a:lnTo>
                  <a:lnTo>
                    <a:pt x="72957" y="80889"/>
                  </a:lnTo>
                  <a:lnTo>
                    <a:pt x="73834" y="80194"/>
                  </a:lnTo>
                  <a:lnTo>
                    <a:pt x="74711" y="79463"/>
                  </a:lnTo>
                  <a:lnTo>
                    <a:pt x="75515" y="78732"/>
                  </a:lnTo>
                  <a:lnTo>
                    <a:pt x="76356" y="77965"/>
                  </a:lnTo>
                  <a:lnTo>
                    <a:pt x="77160" y="77161"/>
                  </a:lnTo>
                  <a:lnTo>
                    <a:pt x="77964" y="76356"/>
                  </a:lnTo>
                  <a:lnTo>
                    <a:pt x="78732" y="75516"/>
                  </a:lnTo>
                  <a:lnTo>
                    <a:pt x="79463" y="74675"/>
                  </a:lnTo>
                  <a:lnTo>
                    <a:pt x="80194" y="73834"/>
                  </a:lnTo>
                  <a:lnTo>
                    <a:pt x="80888" y="72957"/>
                  </a:lnTo>
                  <a:lnTo>
                    <a:pt x="81546" y="72080"/>
                  </a:lnTo>
                  <a:lnTo>
                    <a:pt x="82204" y="71166"/>
                  </a:lnTo>
                  <a:lnTo>
                    <a:pt x="82825" y="70252"/>
                  </a:lnTo>
                  <a:lnTo>
                    <a:pt x="83447" y="69338"/>
                  </a:lnTo>
                  <a:lnTo>
                    <a:pt x="84032" y="68388"/>
                  </a:lnTo>
                  <a:lnTo>
                    <a:pt x="84580" y="67438"/>
                  </a:lnTo>
                  <a:lnTo>
                    <a:pt x="85092" y="66487"/>
                  </a:lnTo>
                  <a:lnTo>
                    <a:pt x="85603" y="65501"/>
                  </a:lnTo>
                  <a:lnTo>
                    <a:pt x="86079" y="64514"/>
                  </a:lnTo>
                  <a:lnTo>
                    <a:pt x="86554" y="63527"/>
                  </a:lnTo>
                  <a:lnTo>
                    <a:pt x="86992" y="62503"/>
                  </a:lnTo>
                  <a:lnTo>
                    <a:pt x="87394" y="61480"/>
                  </a:lnTo>
                  <a:lnTo>
                    <a:pt x="87760" y="60456"/>
                  </a:lnTo>
                  <a:lnTo>
                    <a:pt x="88125" y="59433"/>
                  </a:lnTo>
                  <a:lnTo>
                    <a:pt x="88454" y="58373"/>
                  </a:lnTo>
                  <a:lnTo>
                    <a:pt x="88747" y="57313"/>
                  </a:lnTo>
                  <a:lnTo>
                    <a:pt x="89039" y="56253"/>
                  </a:lnTo>
                  <a:lnTo>
                    <a:pt x="89295" y="55156"/>
                  </a:lnTo>
                  <a:lnTo>
                    <a:pt x="89514" y="54096"/>
                  </a:lnTo>
                  <a:lnTo>
                    <a:pt x="89734" y="53000"/>
                  </a:lnTo>
                  <a:lnTo>
                    <a:pt x="89916" y="51903"/>
                  </a:lnTo>
                  <a:lnTo>
                    <a:pt x="90063" y="50807"/>
                  </a:lnTo>
                  <a:lnTo>
                    <a:pt x="90172" y="49674"/>
                  </a:lnTo>
                  <a:lnTo>
                    <a:pt x="90282" y="48577"/>
                  </a:lnTo>
                  <a:lnTo>
                    <a:pt x="90355" y="47444"/>
                  </a:lnTo>
                  <a:lnTo>
                    <a:pt x="90392" y="46311"/>
                  </a:lnTo>
                  <a:lnTo>
                    <a:pt x="90392" y="45178"/>
                  </a:lnTo>
                  <a:lnTo>
                    <a:pt x="90392" y="44081"/>
                  </a:lnTo>
                  <a:lnTo>
                    <a:pt x="90355" y="42948"/>
                  </a:lnTo>
                  <a:lnTo>
                    <a:pt x="90282" y="41815"/>
                  </a:lnTo>
                  <a:lnTo>
                    <a:pt x="90172" y="40719"/>
                  </a:lnTo>
                  <a:lnTo>
                    <a:pt x="90063" y="39586"/>
                  </a:lnTo>
                  <a:lnTo>
                    <a:pt x="89916" y="38489"/>
                  </a:lnTo>
                  <a:lnTo>
                    <a:pt x="89734" y="37392"/>
                  </a:lnTo>
                  <a:lnTo>
                    <a:pt x="89514" y="36296"/>
                  </a:lnTo>
                  <a:lnTo>
                    <a:pt x="89295" y="35236"/>
                  </a:lnTo>
                  <a:lnTo>
                    <a:pt x="89039" y="34139"/>
                  </a:lnTo>
                  <a:lnTo>
                    <a:pt x="88747" y="33079"/>
                  </a:lnTo>
                  <a:lnTo>
                    <a:pt x="88454" y="32019"/>
                  </a:lnTo>
                  <a:lnTo>
                    <a:pt x="88125" y="30959"/>
                  </a:lnTo>
                  <a:lnTo>
                    <a:pt x="87760" y="29936"/>
                  </a:lnTo>
                  <a:lnTo>
                    <a:pt x="87394" y="28912"/>
                  </a:lnTo>
                  <a:lnTo>
                    <a:pt x="86992" y="27889"/>
                  </a:lnTo>
                  <a:lnTo>
                    <a:pt x="86554" y="26866"/>
                  </a:lnTo>
                  <a:lnTo>
                    <a:pt x="86079" y="25879"/>
                  </a:lnTo>
                  <a:lnTo>
                    <a:pt x="85603" y="24892"/>
                  </a:lnTo>
                  <a:lnTo>
                    <a:pt x="85092" y="23905"/>
                  </a:lnTo>
                  <a:lnTo>
                    <a:pt x="84580" y="22955"/>
                  </a:lnTo>
                  <a:lnTo>
                    <a:pt x="84032" y="22004"/>
                  </a:lnTo>
                  <a:lnTo>
                    <a:pt x="83447" y="21054"/>
                  </a:lnTo>
                  <a:lnTo>
                    <a:pt x="82825" y="20140"/>
                  </a:lnTo>
                  <a:lnTo>
                    <a:pt x="82204" y="19226"/>
                  </a:lnTo>
                  <a:lnTo>
                    <a:pt x="81546" y="18313"/>
                  </a:lnTo>
                  <a:lnTo>
                    <a:pt x="80888" y="17435"/>
                  </a:lnTo>
                  <a:lnTo>
                    <a:pt x="80194" y="16558"/>
                  </a:lnTo>
                  <a:lnTo>
                    <a:pt x="79463" y="15717"/>
                  </a:lnTo>
                  <a:lnTo>
                    <a:pt x="78732" y="14877"/>
                  </a:lnTo>
                  <a:lnTo>
                    <a:pt x="77964" y="14036"/>
                  </a:lnTo>
                  <a:lnTo>
                    <a:pt x="77160" y="13232"/>
                  </a:lnTo>
                  <a:lnTo>
                    <a:pt x="76356" y="12428"/>
                  </a:lnTo>
                  <a:lnTo>
                    <a:pt x="75515" y="11660"/>
                  </a:lnTo>
                  <a:lnTo>
                    <a:pt x="74711" y="10929"/>
                  </a:lnTo>
                  <a:lnTo>
                    <a:pt x="73834" y="10198"/>
                  </a:lnTo>
                  <a:lnTo>
                    <a:pt x="72957" y="9504"/>
                  </a:lnTo>
                  <a:lnTo>
                    <a:pt x="72079" y="8846"/>
                  </a:lnTo>
                  <a:lnTo>
                    <a:pt x="71166" y="8188"/>
                  </a:lnTo>
                  <a:lnTo>
                    <a:pt x="70288" y="7566"/>
                  </a:lnTo>
                  <a:lnTo>
                    <a:pt x="69338" y="6945"/>
                  </a:lnTo>
                  <a:lnTo>
                    <a:pt x="68388" y="6397"/>
                  </a:lnTo>
                  <a:lnTo>
                    <a:pt x="67437" y="5812"/>
                  </a:lnTo>
                  <a:lnTo>
                    <a:pt x="66487" y="5300"/>
                  </a:lnTo>
                  <a:lnTo>
                    <a:pt x="65500" y="4788"/>
                  </a:lnTo>
                  <a:lnTo>
                    <a:pt x="64513" y="4313"/>
                  </a:lnTo>
                  <a:lnTo>
                    <a:pt x="63526" y="3838"/>
                  </a:lnTo>
                  <a:lnTo>
                    <a:pt x="62503" y="3399"/>
                  </a:lnTo>
                  <a:lnTo>
                    <a:pt x="61479" y="2997"/>
                  </a:lnTo>
                  <a:lnTo>
                    <a:pt x="60456" y="2632"/>
                  </a:lnTo>
                  <a:lnTo>
                    <a:pt x="59433" y="2266"/>
                  </a:lnTo>
                  <a:lnTo>
                    <a:pt x="58373" y="1937"/>
                  </a:lnTo>
                  <a:lnTo>
                    <a:pt x="57313" y="1645"/>
                  </a:lnTo>
                  <a:lnTo>
                    <a:pt x="56253" y="1353"/>
                  </a:lnTo>
                  <a:lnTo>
                    <a:pt x="55156" y="1097"/>
                  </a:lnTo>
                  <a:lnTo>
                    <a:pt x="54096" y="877"/>
                  </a:lnTo>
                  <a:lnTo>
                    <a:pt x="53000" y="658"/>
                  </a:lnTo>
                  <a:lnTo>
                    <a:pt x="51903" y="475"/>
                  </a:lnTo>
                  <a:lnTo>
                    <a:pt x="50806" y="329"/>
                  </a:lnTo>
                  <a:lnTo>
                    <a:pt x="49710" y="220"/>
                  </a:lnTo>
                  <a:lnTo>
                    <a:pt x="48577" y="110"/>
                  </a:lnTo>
                  <a:lnTo>
                    <a:pt x="47444" y="37"/>
                  </a:lnTo>
                  <a:lnTo>
                    <a:pt x="4634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9"/>
            <p:cNvSpPr/>
            <p:nvPr/>
          </p:nvSpPr>
          <p:spPr>
            <a:xfrm>
              <a:off x="882675" y="660275"/>
              <a:ext cx="1883350" cy="1883350"/>
            </a:xfrm>
            <a:custGeom>
              <a:rect b="b" l="l" r="r" t="t"/>
              <a:pathLst>
                <a:path extrusionOk="0" h="75334" w="75334">
                  <a:moveTo>
                    <a:pt x="38635" y="147"/>
                  </a:moveTo>
                  <a:lnTo>
                    <a:pt x="39586" y="184"/>
                  </a:lnTo>
                  <a:lnTo>
                    <a:pt x="40536" y="257"/>
                  </a:lnTo>
                  <a:lnTo>
                    <a:pt x="41486" y="330"/>
                  </a:lnTo>
                  <a:lnTo>
                    <a:pt x="42437" y="439"/>
                  </a:lnTo>
                  <a:lnTo>
                    <a:pt x="43387" y="549"/>
                  </a:lnTo>
                  <a:lnTo>
                    <a:pt x="44301" y="732"/>
                  </a:lnTo>
                  <a:lnTo>
                    <a:pt x="45215" y="878"/>
                  </a:lnTo>
                  <a:lnTo>
                    <a:pt x="46128" y="1097"/>
                  </a:lnTo>
                  <a:lnTo>
                    <a:pt x="47042" y="1317"/>
                  </a:lnTo>
                  <a:lnTo>
                    <a:pt x="47919" y="1573"/>
                  </a:lnTo>
                  <a:lnTo>
                    <a:pt x="48833" y="1828"/>
                  </a:lnTo>
                  <a:lnTo>
                    <a:pt x="49710" y="2121"/>
                  </a:lnTo>
                  <a:lnTo>
                    <a:pt x="50551" y="2413"/>
                  </a:lnTo>
                  <a:lnTo>
                    <a:pt x="51428" y="2742"/>
                  </a:lnTo>
                  <a:lnTo>
                    <a:pt x="52269" y="3071"/>
                  </a:lnTo>
                  <a:lnTo>
                    <a:pt x="53110" y="3437"/>
                  </a:lnTo>
                  <a:lnTo>
                    <a:pt x="53914" y="3839"/>
                  </a:lnTo>
                  <a:lnTo>
                    <a:pt x="54755" y="4241"/>
                  </a:lnTo>
                  <a:lnTo>
                    <a:pt x="55559" y="4679"/>
                  </a:lnTo>
                  <a:lnTo>
                    <a:pt x="56326" y="5118"/>
                  </a:lnTo>
                  <a:lnTo>
                    <a:pt x="57130" y="5557"/>
                  </a:lnTo>
                  <a:lnTo>
                    <a:pt x="58629" y="6544"/>
                  </a:lnTo>
                  <a:lnTo>
                    <a:pt x="60128" y="7604"/>
                  </a:lnTo>
                  <a:lnTo>
                    <a:pt x="61517" y="8700"/>
                  </a:lnTo>
                  <a:lnTo>
                    <a:pt x="62906" y="9906"/>
                  </a:lnTo>
                  <a:lnTo>
                    <a:pt x="64185" y="11149"/>
                  </a:lnTo>
                  <a:lnTo>
                    <a:pt x="65428" y="12428"/>
                  </a:lnTo>
                  <a:lnTo>
                    <a:pt x="66634" y="13817"/>
                  </a:lnTo>
                  <a:lnTo>
                    <a:pt x="67730" y="15206"/>
                  </a:lnTo>
                  <a:lnTo>
                    <a:pt x="68790" y="16705"/>
                  </a:lnTo>
                  <a:lnTo>
                    <a:pt x="69777" y="18203"/>
                  </a:lnTo>
                  <a:lnTo>
                    <a:pt x="70216" y="19008"/>
                  </a:lnTo>
                  <a:lnTo>
                    <a:pt x="70654" y="19775"/>
                  </a:lnTo>
                  <a:lnTo>
                    <a:pt x="71093" y="20579"/>
                  </a:lnTo>
                  <a:lnTo>
                    <a:pt x="71495" y="21420"/>
                  </a:lnTo>
                  <a:lnTo>
                    <a:pt x="71897" y="22224"/>
                  </a:lnTo>
                  <a:lnTo>
                    <a:pt x="72263" y="23065"/>
                  </a:lnTo>
                  <a:lnTo>
                    <a:pt x="72592" y="23906"/>
                  </a:lnTo>
                  <a:lnTo>
                    <a:pt x="72921" y="24783"/>
                  </a:lnTo>
                  <a:lnTo>
                    <a:pt x="73213" y="25623"/>
                  </a:lnTo>
                  <a:lnTo>
                    <a:pt x="73505" y="26501"/>
                  </a:lnTo>
                  <a:lnTo>
                    <a:pt x="73761" y="27414"/>
                  </a:lnTo>
                  <a:lnTo>
                    <a:pt x="74017" y="28292"/>
                  </a:lnTo>
                  <a:lnTo>
                    <a:pt x="74236" y="29205"/>
                  </a:lnTo>
                  <a:lnTo>
                    <a:pt x="74456" y="30119"/>
                  </a:lnTo>
                  <a:lnTo>
                    <a:pt x="74602" y="31033"/>
                  </a:lnTo>
                  <a:lnTo>
                    <a:pt x="74785" y="31947"/>
                  </a:lnTo>
                  <a:lnTo>
                    <a:pt x="74894" y="32897"/>
                  </a:lnTo>
                  <a:lnTo>
                    <a:pt x="75004" y="33848"/>
                  </a:lnTo>
                  <a:lnTo>
                    <a:pt x="75077" y="34798"/>
                  </a:lnTo>
                  <a:lnTo>
                    <a:pt x="75150" y="35748"/>
                  </a:lnTo>
                  <a:lnTo>
                    <a:pt x="75187" y="36699"/>
                  </a:lnTo>
                  <a:lnTo>
                    <a:pt x="75187" y="37649"/>
                  </a:lnTo>
                  <a:lnTo>
                    <a:pt x="75187" y="38636"/>
                  </a:lnTo>
                  <a:lnTo>
                    <a:pt x="75150" y="39586"/>
                  </a:lnTo>
                  <a:lnTo>
                    <a:pt x="75077" y="40536"/>
                  </a:lnTo>
                  <a:lnTo>
                    <a:pt x="75004" y="41487"/>
                  </a:lnTo>
                  <a:lnTo>
                    <a:pt x="74894" y="42437"/>
                  </a:lnTo>
                  <a:lnTo>
                    <a:pt x="74785" y="43387"/>
                  </a:lnTo>
                  <a:lnTo>
                    <a:pt x="74602" y="44301"/>
                  </a:lnTo>
                  <a:lnTo>
                    <a:pt x="74456" y="45215"/>
                  </a:lnTo>
                  <a:lnTo>
                    <a:pt x="74236" y="46129"/>
                  </a:lnTo>
                  <a:lnTo>
                    <a:pt x="74017" y="47043"/>
                  </a:lnTo>
                  <a:lnTo>
                    <a:pt x="73761" y="47920"/>
                  </a:lnTo>
                  <a:lnTo>
                    <a:pt x="73505" y="48797"/>
                  </a:lnTo>
                  <a:lnTo>
                    <a:pt x="73213" y="49674"/>
                  </a:lnTo>
                  <a:lnTo>
                    <a:pt x="72921" y="50552"/>
                  </a:lnTo>
                  <a:lnTo>
                    <a:pt x="72592" y="51429"/>
                  </a:lnTo>
                  <a:lnTo>
                    <a:pt x="72263" y="52270"/>
                  </a:lnTo>
                  <a:lnTo>
                    <a:pt x="71897" y="53110"/>
                  </a:lnTo>
                  <a:lnTo>
                    <a:pt x="71495" y="53914"/>
                  </a:lnTo>
                  <a:lnTo>
                    <a:pt x="71093" y="54755"/>
                  </a:lnTo>
                  <a:lnTo>
                    <a:pt x="70654" y="55523"/>
                  </a:lnTo>
                  <a:lnTo>
                    <a:pt x="70216" y="56327"/>
                  </a:lnTo>
                  <a:lnTo>
                    <a:pt x="69777" y="57094"/>
                  </a:lnTo>
                  <a:lnTo>
                    <a:pt x="68790" y="58629"/>
                  </a:lnTo>
                  <a:lnTo>
                    <a:pt x="67730" y="60092"/>
                  </a:lnTo>
                  <a:lnTo>
                    <a:pt x="66634" y="61517"/>
                  </a:lnTo>
                  <a:lnTo>
                    <a:pt x="65428" y="62906"/>
                  </a:lnTo>
                  <a:lnTo>
                    <a:pt x="64185" y="64185"/>
                  </a:lnTo>
                  <a:lnTo>
                    <a:pt x="62906" y="65428"/>
                  </a:lnTo>
                  <a:lnTo>
                    <a:pt x="61517" y="66634"/>
                  </a:lnTo>
                  <a:lnTo>
                    <a:pt x="60128" y="67731"/>
                  </a:lnTo>
                  <a:lnTo>
                    <a:pt x="58629" y="68791"/>
                  </a:lnTo>
                  <a:lnTo>
                    <a:pt x="57130" y="69741"/>
                  </a:lnTo>
                  <a:lnTo>
                    <a:pt x="56326" y="70216"/>
                  </a:lnTo>
                  <a:lnTo>
                    <a:pt x="55559" y="70655"/>
                  </a:lnTo>
                  <a:lnTo>
                    <a:pt x="54755" y="71094"/>
                  </a:lnTo>
                  <a:lnTo>
                    <a:pt x="53914" y="71496"/>
                  </a:lnTo>
                  <a:lnTo>
                    <a:pt x="53110" y="71861"/>
                  </a:lnTo>
                  <a:lnTo>
                    <a:pt x="52269" y="72227"/>
                  </a:lnTo>
                  <a:lnTo>
                    <a:pt x="51428" y="72592"/>
                  </a:lnTo>
                  <a:lnTo>
                    <a:pt x="50551" y="72921"/>
                  </a:lnTo>
                  <a:lnTo>
                    <a:pt x="49710" y="73214"/>
                  </a:lnTo>
                  <a:lnTo>
                    <a:pt x="48833" y="73506"/>
                  </a:lnTo>
                  <a:lnTo>
                    <a:pt x="47919" y="73762"/>
                  </a:lnTo>
                  <a:lnTo>
                    <a:pt x="47042" y="74018"/>
                  </a:lnTo>
                  <a:lnTo>
                    <a:pt x="46128" y="74237"/>
                  </a:lnTo>
                  <a:lnTo>
                    <a:pt x="45215" y="74420"/>
                  </a:lnTo>
                  <a:lnTo>
                    <a:pt x="44301" y="74603"/>
                  </a:lnTo>
                  <a:lnTo>
                    <a:pt x="43387" y="74749"/>
                  </a:lnTo>
                  <a:lnTo>
                    <a:pt x="42437" y="74895"/>
                  </a:lnTo>
                  <a:lnTo>
                    <a:pt x="41486" y="75005"/>
                  </a:lnTo>
                  <a:lnTo>
                    <a:pt x="40536" y="75078"/>
                  </a:lnTo>
                  <a:lnTo>
                    <a:pt x="39586" y="75151"/>
                  </a:lnTo>
                  <a:lnTo>
                    <a:pt x="38635" y="75187"/>
                  </a:lnTo>
                  <a:lnTo>
                    <a:pt x="36698" y="75187"/>
                  </a:lnTo>
                  <a:lnTo>
                    <a:pt x="35748" y="75151"/>
                  </a:lnTo>
                  <a:lnTo>
                    <a:pt x="34798" y="75078"/>
                  </a:lnTo>
                  <a:lnTo>
                    <a:pt x="33847" y="75005"/>
                  </a:lnTo>
                  <a:lnTo>
                    <a:pt x="32897" y="74895"/>
                  </a:lnTo>
                  <a:lnTo>
                    <a:pt x="31947" y="74749"/>
                  </a:lnTo>
                  <a:lnTo>
                    <a:pt x="31033" y="74603"/>
                  </a:lnTo>
                  <a:lnTo>
                    <a:pt x="30119" y="74420"/>
                  </a:lnTo>
                  <a:lnTo>
                    <a:pt x="29205" y="74237"/>
                  </a:lnTo>
                  <a:lnTo>
                    <a:pt x="28291" y="74018"/>
                  </a:lnTo>
                  <a:lnTo>
                    <a:pt x="27414" y="73762"/>
                  </a:lnTo>
                  <a:lnTo>
                    <a:pt x="26537" y="73506"/>
                  </a:lnTo>
                  <a:lnTo>
                    <a:pt x="25660" y="73214"/>
                  </a:lnTo>
                  <a:lnTo>
                    <a:pt x="24782" y="72921"/>
                  </a:lnTo>
                  <a:lnTo>
                    <a:pt x="23905" y="72592"/>
                  </a:lnTo>
                  <a:lnTo>
                    <a:pt x="23065" y="72227"/>
                  </a:lnTo>
                  <a:lnTo>
                    <a:pt x="22224" y="71861"/>
                  </a:lnTo>
                  <a:lnTo>
                    <a:pt x="21420" y="71496"/>
                  </a:lnTo>
                  <a:lnTo>
                    <a:pt x="20616" y="71094"/>
                  </a:lnTo>
                  <a:lnTo>
                    <a:pt x="19811" y="70655"/>
                  </a:lnTo>
                  <a:lnTo>
                    <a:pt x="19007" y="70216"/>
                  </a:lnTo>
                  <a:lnTo>
                    <a:pt x="18240" y="69741"/>
                  </a:lnTo>
                  <a:lnTo>
                    <a:pt x="16705" y="68791"/>
                  </a:lnTo>
                  <a:lnTo>
                    <a:pt x="15243" y="67731"/>
                  </a:lnTo>
                  <a:lnTo>
                    <a:pt x="13817" y="66634"/>
                  </a:lnTo>
                  <a:lnTo>
                    <a:pt x="12465" y="65428"/>
                  </a:lnTo>
                  <a:lnTo>
                    <a:pt x="11149" y="64185"/>
                  </a:lnTo>
                  <a:lnTo>
                    <a:pt x="9906" y="62906"/>
                  </a:lnTo>
                  <a:lnTo>
                    <a:pt x="8736" y="61517"/>
                  </a:lnTo>
                  <a:lnTo>
                    <a:pt x="7603" y="60092"/>
                  </a:lnTo>
                  <a:lnTo>
                    <a:pt x="6543" y="58629"/>
                  </a:lnTo>
                  <a:lnTo>
                    <a:pt x="5593" y="57094"/>
                  </a:lnTo>
                  <a:lnTo>
                    <a:pt x="5118" y="56327"/>
                  </a:lnTo>
                  <a:lnTo>
                    <a:pt x="4679" y="55523"/>
                  </a:lnTo>
                  <a:lnTo>
                    <a:pt x="4241" y="54755"/>
                  </a:lnTo>
                  <a:lnTo>
                    <a:pt x="3838" y="53914"/>
                  </a:lnTo>
                  <a:lnTo>
                    <a:pt x="3473" y="53110"/>
                  </a:lnTo>
                  <a:lnTo>
                    <a:pt x="3107" y="52270"/>
                  </a:lnTo>
                  <a:lnTo>
                    <a:pt x="2742" y="51429"/>
                  </a:lnTo>
                  <a:lnTo>
                    <a:pt x="2413" y="50552"/>
                  </a:lnTo>
                  <a:lnTo>
                    <a:pt x="2121" y="49674"/>
                  </a:lnTo>
                  <a:lnTo>
                    <a:pt x="1828" y="48797"/>
                  </a:lnTo>
                  <a:lnTo>
                    <a:pt x="1572" y="47920"/>
                  </a:lnTo>
                  <a:lnTo>
                    <a:pt x="1316" y="47043"/>
                  </a:lnTo>
                  <a:lnTo>
                    <a:pt x="1097" y="46129"/>
                  </a:lnTo>
                  <a:lnTo>
                    <a:pt x="914" y="45215"/>
                  </a:lnTo>
                  <a:lnTo>
                    <a:pt x="732" y="44301"/>
                  </a:lnTo>
                  <a:lnTo>
                    <a:pt x="585" y="43387"/>
                  </a:lnTo>
                  <a:lnTo>
                    <a:pt x="439" y="42437"/>
                  </a:lnTo>
                  <a:lnTo>
                    <a:pt x="330" y="41487"/>
                  </a:lnTo>
                  <a:lnTo>
                    <a:pt x="256" y="40536"/>
                  </a:lnTo>
                  <a:lnTo>
                    <a:pt x="183" y="39586"/>
                  </a:lnTo>
                  <a:lnTo>
                    <a:pt x="147" y="38636"/>
                  </a:lnTo>
                  <a:lnTo>
                    <a:pt x="147" y="37649"/>
                  </a:lnTo>
                  <a:lnTo>
                    <a:pt x="147" y="36699"/>
                  </a:lnTo>
                  <a:lnTo>
                    <a:pt x="183" y="35748"/>
                  </a:lnTo>
                  <a:lnTo>
                    <a:pt x="256" y="34798"/>
                  </a:lnTo>
                  <a:lnTo>
                    <a:pt x="330" y="33848"/>
                  </a:lnTo>
                  <a:lnTo>
                    <a:pt x="439" y="32897"/>
                  </a:lnTo>
                  <a:lnTo>
                    <a:pt x="585" y="31947"/>
                  </a:lnTo>
                  <a:lnTo>
                    <a:pt x="732" y="31033"/>
                  </a:lnTo>
                  <a:lnTo>
                    <a:pt x="914" y="30119"/>
                  </a:lnTo>
                  <a:lnTo>
                    <a:pt x="1097" y="29205"/>
                  </a:lnTo>
                  <a:lnTo>
                    <a:pt x="1316" y="28292"/>
                  </a:lnTo>
                  <a:lnTo>
                    <a:pt x="1572" y="27414"/>
                  </a:lnTo>
                  <a:lnTo>
                    <a:pt x="1828" y="26501"/>
                  </a:lnTo>
                  <a:lnTo>
                    <a:pt x="2121" y="25623"/>
                  </a:lnTo>
                  <a:lnTo>
                    <a:pt x="2413" y="24783"/>
                  </a:lnTo>
                  <a:lnTo>
                    <a:pt x="2742" y="23906"/>
                  </a:lnTo>
                  <a:lnTo>
                    <a:pt x="3107" y="23065"/>
                  </a:lnTo>
                  <a:lnTo>
                    <a:pt x="3473" y="22224"/>
                  </a:lnTo>
                  <a:lnTo>
                    <a:pt x="3838" y="21420"/>
                  </a:lnTo>
                  <a:lnTo>
                    <a:pt x="4241" y="20579"/>
                  </a:lnTo>
                  <a:lnTo>
                    <a:pt x="4679" y="19775"/>
                  </a:lnTo>
                  <a:lnTo>
                    <a:pt x="5118" y="19008"/>
                  </a:lnTo>
                  <a:lnTo>
                    <a:pt x="5593" y="18203"/>
                  </a:lnTo>
                  <a:lnTo>
                    <a:pt x="6543" y="16705"/>
                  </a:lnTo>
                  <a:lnTo>
                    <a:pt x="7603" y="15206"/>
                  </a:lnTo>
                  <a:lnTo>
                    <a:pt x="8736" y="13817"/>
                  </a:lnTo>
                  <a:lnTo>
                    <a:pt x="9906" y="12428"/>
                  </a:lnTo>
                  <a:lnTo>
                    <a:pt x="11149" y="11149"/>
                  </a:lnTo>
                  <a:lnTo>
                    <a:pt x="12465" y="9906"/>
                  </a:lnTo>
                  <a:lnTo>
                    <a:pt x="13817" y="8700"/>
                  </a:lnTo>
                  <a:lnTo>
                    <a:pt x="15243" y="7604"/>
                  </a:lnTo>
                  <a:lnTo>
                    <a:pt x="16705" y="6544"/>
                  </a:lnTo>
                  <a:lnTo>
                    <a:pt x="18240" y="5557"/>
                  </a:lnTo>
                  <a:lnTo>
                    <a:pt x="19007" y="5118"/>
                  </a:lnTo>
                  <a:lnTo>
                    <a:pt x="19811" y="4679"/>
                  </a:lnTo>
                  <a:lnTo>
                    <a:pt x="20616" y="4241"/>
                  </a:lnTo>
                  <a:lnTo>
                    <a:pt x="21420" y="3839"/>
                  </a:lnTo>
                  <a:lnTo>
                    <a:pt x="22224" y="3437"/>
                  </a:lnTo>
                  <a:lnTo>
                    <a:pt x="23065" y="3071"/>
                  </a:lnTo>
                  <a:lnTo>
                    <a:pt x="23905" y="2742"/>
                  </a:lnTo>
                  <a:lnTo>
                    <a:pt x="24782" y="2413"/>
                  </a:lnTo>
                  <a:lnTo>
                    <a:pt x="25660" y="2121"/>
                  </a:lnTo>
                  <a:lnTo>
                    <a:pt x="26537" y="1828"/>
                  </a:lnTo>
                  <a:lnTo>
                    <a:pt x="27414" y="1573"/>
                  </a:lnTo>
                  <a:lnTo>
                    <a:pt x="28291" y="1317"/>
                  </a:lnTo>
                  <a:lnTo>
                    <a:pt x="29205" y="1097"/>
                  </a:lnTo>
                  <a:lnTo>
                    <a:pt x="30119" y="878"/>
                  </a:lnTo>
                  <a:lnTo>
                    <a:pt x="31033" y="732"/>
                  </a:lnTo>
                  <a:lnTo>
                    <a:pt x="31947" y="549"/>
                  </a:lnTo>
                  <a:lnTo>
                    <a:pt x="32897" y="439"/>
                  </a:lnTo>
                  <a:lnTo>
                    <a:pt x="33847" y="330"/>
                  </a:lnTo>
                  <a:lnTo>
                    <a:pt x="34798" y="257"/>
                  </a:lnTo>
                  <a:lnTo>
                    <a:pt x="35748" y="184"/>
                  </a:lnTo>
                  <a:lnTo>
                    <a:pt x="36698" y="147"/>
                  </a:lnTo>
                  <a:close/>
                  <a:moveTo>
                    <a:pt x="36735" y="1"/>
                  </a:moveTo>
                  <a:lnTo>
                    <a:pt x="35784" y="37"/>
                  </a:lnTo>
                  <a:lnTo>
                    <a:pt x="34871" y="110"/>
                  </a:lnTo>
                  <a:lnTo>
                    <a:pt x="33920" y="184"/>
                  </a:lnTo>
                  <a:lnTo>
                    <a:pt x="33007" y="257"/>
                  </a:lnTo>
                  <a:lnTo>
                    <a:pt x="32093" y="403"/>
                  </a:lnTo>
                  <a:lnTo>
                    <a:pt x="31179" y="549"/>
                  </a:lnTo>
                  <a:lnTo>
                    <a:pt x="30265" y="695"/>
                  </a:lnTo>
                  <a:lnTo>
                    <a:pt x="29351" y="915"/>
                  </a:lnTo>
                  <a:lnTo>
                    <a:pt x="28474" y="1097"/>
                  </a:lnTo>
                  <a:lnTo>
                    <a:pt x="27560" y="1353"/>
                  </a:lnTo>
                  <a:lnTo>
                    <a:pt x="26683" y="1609"/>
                  </a:lnTo>
                  <a:lnTo>
                    <a:pt x="25806" y="1865"/>
                  </a:lnTo>
                  <a:lnTo>
                    <a:pt x="24929" y="2194"/>
                  </a:lnTo>
                  <a:lnTo>
                    <a:pt x="24088" y="2486"/>
                  </a:lnTo>
                  <a:lnTo>
                    <a:pt x="23247" y="2852"/>
                  </a:lnTo>
                  <a:lnTo>
                    <a:pt x="22407" y="3181"/>
                  </a:lnTo>
                  <a:lnTo>
                    <a:pt x="21566" y="3583"/>
                  </a:lnTo>
                  <a:lnTo>
                    <a:pt x="20725" y="3985"/>
                  </a:lnTo>
                  <a:lnTo>
                    <a:pt x="19921" y="4387"/>
                  </a:lnTo>
                  <a:lnTo>
                    <a:pt x="19117" y="4862"/>
                  </a:lnTo>
                  <a:lnTo>
                    <a:pt x="18313" y="5301"/>
                  </a:lnTo>
                  <a:lnTo>
                    <a:pt x="17545" y="5776"/>
                  </a:lnTo>
                  <a:lnTo>
                    <a:pt x="16778" y="6288"/>
                  </a:lnTo>
                  <a:lnTo>
                    <a:pt x="16010" y="6799"/>
                  </a:lnTo>
                  <a:lnTo>
                    <a:pt x="15243" y="7348"/>
                  </a:lnTo>
                  <a:lnTo>
                    <a:pt x="14511" y="7933"/>
                  </a:lnTo>
                  <a:lnTo>
                    <a:pt x="13780" y="8517"/>
                  </a:lnTo>
                  <a:lnTo>
                    <a:pt x="13086" y="9102"/>
                  </a:lnTo>
                  <a:lnTo>
                    <a:pt x="12392" y="9724"/>
                  </a:lnTo>
                  <a:lnTo>
                    <a:pt x="11697" y="10345"/>
                  </a:lnTo>
                  <a:lnTo>
                    <a:pt x="11039" y="11003"/>
                  </a:lnTo>
                  <a:lnTo>
                    <a:pt x="10381" y="11697"/>
                  </a:lnTo>
                  <a:lnTo>
                    <a:pt x="9723" y="12392"/>
                  </a:lnTo>
                  <a:lnTo>
                    <a:pt x="9102" y="13086"/>
                  </a:lnTo>
                  <a:lnTo>
                    <a:pt x="8517" y="13781"/>
                  </a:lnTo>
                  <a:lnTo>
                    <a:pt x="7932" y="14512"/>
                  </a:lnTo>
                  <a:lnTo>
                    <a:pt x="7347" y="15243"/>
                  </a:lnTo>
                  <a:lnTo>
                    <a:pt x="6836" y="16010"/>
                  </a:lnTo>
                  <a:lnTo>
                    <a:pt x="6287" y="16778"/>
                  </a:lnTo>
                  <a:lnTo>
                    <a:pt x="5812" y="17546"/>
                  </a:lnTo>
                  <a:lnTo>
                    <a:pt x="5301" y="18313"/>
                  </a:lnTo>
                  <a:lnTo>
                    <a:pt x="4862" y="19117"/>
                  </a:lnTo>
                  <a:lnTo>
                    <a:pt x="4423" y="19921"/>
                  </a:lnTo>
                  <a:lnTo>
                    <a:pt x="3985" y="20726"/>
                  </a:lnTo>
                  <a:lnTo>
                    <a:pt x="3583" y="21566"/>
                  </a:lnTo>
                  <a:lnTo>
                    <a:pt x="3217" y="22407"/>
                  </a:lnTo>
                  <a:lnTo>
                    <a:pt x="2852" y="23248"/>
                  </a:lnTo>
                  <a:lnTo>
                    <a:pt x="2486" y="24088"/>
                  </a:lnTo>
                  <a:lnTo>
                    <a:pt x="2194" y="24929"/>
                  </a:lnTo>
                  <a:lnTo>
                    <a:pt x="1901" y="25806"/>
                  </a:lnTo>
                  <a:lnTo>
                    <a:pt x="1609" y="26683"/>
                  </a:lnTo>
                  <a:lnTo>
                    <a:pt x="1353" y="27561"/>
                  </a:lnTo>
                  <a:lnTo>
                    <a:pt x="1134" y="28438"/>
                  </a:lnTo>
                  <a:lnTo>
                    <a:pt x="914" y="29352"/>
                  </a:lnTo>
                  <a:lnTo>
                    <a:pt x="732" y="30265"/>
                  </a:lnTo>
                  <a:lnTo>
                    <a:pt x="549" y="31143"/>
                  </a:lnTo>
                  <a:lnTo>
                    <a:pt x="403" y="32093"/>
                  </a:lnTo>
                  <a:lnTo>
                    <a:pt x="293" y="33007"/>
                  </a:lnTo>
                  <a:lnTo>
                    <a:pt x="183" y="33921"/>
                  </a:lnTo>
                  <a:lnTo>
                    <a:pt x="110" y="34834"/>
                  </a:lnTo>
                  <a:lnTo>
                    <a:pt x="37" y="35785"/>
                  </a:lnTo>
                  <a:lnTo>
                    <a:pt x="1" y="36735"/>
                  </a:lnTo>
                  <a:lnTo>
                    <a:pt x="1" y="37649"/>
                  </a:lnTo>
                  <a:lnTo>
                    <a:pt x="1" y="38599"/>
                  </a:lnTo>
                  <a:lnTo>
                    <a:pt x="37" y="39550"/>
                  </a:lnTo>
                  <a:lnTo>
                    <a:pt x="110" y="40463"/>
                  </a:lnTo>
                  <a:lnTo>
                    <a:pt x="183" y="41414"/>
                  </a:lnTo>
                  <a:lnTo>
                    <a:pt x="293" y="42328"/>
                  </a:lnTo>
                  <a:lnTo>
                    <a:pt x="403" y="43241"/>
                  </a:lnTo>
                  <a:lnTo>
                    <a:pt x="549" y="44155"/>
                  </a:lnTo>
                  <a:lnTo>
                    <a:pt x="732" y="45069"/>
                  </a:lnTo>
                  <a:lnTo>
                    <a:pt x="914" y="45983"/>
                  </a:lnTo>
                  <a:lnTo>
                    <a:pt x="1134" y="46860"/>
                  </a:lnTo>
                  <a:lnTo>
                    <a:pt x="1353" y="47774"/>
                  </a:lnTo>
                  <a:lnTo>
                    <a:pt x="1609" y="48651"/>
                  </a:lnTo>
                  <a:lnTo>
                    <a:pt x="1901" y="49528"/>
                  </a:lnTo>
                  <a:lnTo>
                    <a:pt x="2194" y="50405"/>
                  </a:lnTo>
                  <a:lnTo>
                    <a:pt x="2486" y="51246"/>
                  </a:lnTo>
                  <a:lnTo>
                    <a:pt x="2852" y="52087"/>
                  </a:lnTo>
                  <a:lnTo>
                    <a:pt x="3217" y="52927"/>
                  </a:lnTo>
                  <a:lnTo>
                    <a:pt x="3583" y="53768"/>
                  </a:lnTo>
                  <a:lnTo>
                    <a:pt x="3985" y="54609"/>
                  </a:lnTo>
                  <a:lnTo>
                    <a:pt x="4423" y="55413"/>
                  </a:lnTo>
                  <a:lnTo>
                    <a:pt x="4862" y="56217"/>
                  </a:lnTo>
                  <a:lnTo>
                    <a:pt x="5301" y="57021"/>
                  </a:lnTo>
                  <a:lnTo>
                    <a:pt x="5812" y="57789"/>
                  </a:lnTo>
                  <a:lnTo>
                    <a:pt x="6287" y="58556"/>
                  </a:lnTo>
                  <a:lnTo>
                    <a:pt x="6836" y="59324"/>
                  </a:lnTo>
                  <a:lnTo>
                    <a:pt x="7347" y="60092"/>
                  </a:lnTo>
                  <a:lnTo>
                    <a:pt x="7932" y="60823"/>
                  </a:lnTo>
                  <a:lnTo>
                    <a:pt x="8517" y="61554"/>
                  </a:lnTo>
                  <a:lnTo>
                    <a:pt x="9102" y="62248"/>
                  </a:lnTo>
                  <a:lnTo>
                    <a:pt x="9723" y="62943"/>
                  </a:lnTo>
                  <a:lnTo>
                    <a:pt x="10381" y="63637"/>
                  </a:lnTo>
                  <a:lnTo>
                    <a:pt x="11039" y="64295"/>
                  </a:lnTo>
                  <a:lnTo>
                    <a:pt x="11697" y="64953"/>
                  </a:lnTo>
                  <a:lnTo>
                    <a:pt x="12392" y="65611"/>
                  </a:lnTo>
                  <a:lnTo>
                    <a:pt x="13086" y="66232"/>
                  </a:lnTo>
                  <a:lnTo>
                    <a:pt x="13780" y="66817"/>
                  </a:lnTo>
                  <a:lnTo>
                    <a:pt x="14511" y="67402"/>
                  </a:lnTo>
                  <a:lnTo>
                    <a:pt x="15243" y="67987"/>
                  </a:lnTo>
                  <a:lnTo>
                    <a:pt x="16010" y="68498"/>
                  </a:lnTo>
                  <a:lnTo>
                    <a:pt x="16778" y="69047"/>
                  </a:lnTo>
                  <a:lnTo>
                    <a:pt x="17545" y="69522"/>
                  </a:lnTo>
                  <a:lnTo>
                    <a:pt x="18313" y="70034"/>
                  </a:lnTo>
                  <a:lnTo>
                    <a:pt x="19117" y="70472"/>
                  </a:lnTo>
                  <a:lnTo>
                    <a:pt x="19921" y="70911"/>
                  </a:lnTo>
                  <a:lnTo>
                    <a:pt x="20725" y="71349"/>
                  </a:lnTo>
                  <a:lnTo>
                    <a:pt x="21566" y="71751"/>
                  </a:lnTo>
                  <a:lnTo>
                    <a:pt x="22407" y="72117"/>
                  </a:lnTo>
                  <a:lnTo>
                    <a:pt x="23247" y="72483"/>
                  </a:lnTo>
                  <a:lnTo>
                    <a:pt x="24088" y="72848"/>
                  </a:lnTo>
                  <a:lnTo>
                    <a:pt x="24929" y="73140"/>
                  </a:lnTo>
                  <a:lnTo>
                    <a:pt x="25806" y="73433"/>
                  </a:lnTo>
                  <a:lnTo>
                    <a:pt x="26683" y="73725"/>
                  </a:lnTo>
                  <a:lnTo>
                    <a:pt x="27560" y="73981"/>
                  </a:lnTo>
                  <a:lnTo>
                    <a:pt x="28474" y="74200"/>
                  </a:lnTo>
                  <a:lnTo>
                    <a:pt x="29351" y="74420"/>
                  </a:lnTo>
                  <a:lnTo>
                    <a:pt x="30265" y="74603"/>
                  </a:lnTo>
                  <a:lnTo>
                    <a:pt x="31179" y="74785"/>
                  </a:lnTo>
                  <a:lnTo>
                    <a:pt x="32093" y="74931"/>
                  </a:lnTo>
                  <a:lnTo>
                    <a:pt x="33007" y="75041"/>
                  </a:lnTo>
                  <a:lnTo>
                    <a:pt x="33920" y="75151"/>
                  </a:lnTo>
                  <a:lnTo>
                    <a:pt x="34871" y="75224"/>
                  </a:lnTo>
                  <a:lnTo>
                    <a:pt x="35784" y="75297"/>
                  </a:lnTo>
                  <a:lnTo>
                    <a:pt x="36735" y="75334"/>
                  </a:lnTo>
                  <a:lnTo>
                    <a:pt x="38599" y="75334"/>
                  </a:lnTo>
                  <a:lnTo>
                    <a:pt x="39549" y="75297"/>
                  </a:lnTo>
                  <a:lnTo>
                    <a:pt x="40500" y="75224"/>
                  </a:lnTo>
                  <a:lnTo>
                    <a:pt x="41413" y="75151"/>
                  </a:lnTo>
                  <a:lnTo>
                    <a:pt x="42327" y="75041"/>
                  </a:lnTo>
                  <a:lnTo>
                    <a:pt x="43277" y="74931"/>
                  </a:lnTo>
                  <a:lnTo>
                    <a:pt x="44191" y="74785"/>
                  </a:lnTo>
                  <a:lnTo>
                    <a:pt x="45068" y="74603"/>
                  </a:lnTo>
                  <a:lnTo>
                    <a:pt x="45982" y="74420"/>
                  </a:lnTo>
                  <a:lnTo>
                    <a:pt x="46896" y="74200"/>
                  </a:lnTo>
                  <a:lnTo>
                    <a:pt x="47773" y="73981"/>
                  </a:lnTo>
                  <a:lnTo>
                    <a:pt x="48651" y="73725"/>
                  </a:lnTo>
                  <a:lnTo>
                    <a:pt x="49528" y="73433"/>
                  </a:lnTo>
                  <a:lnTo>
                    <a:pt x="50405" y="73140"/>
                  </a:lnTo>
                  <a:lnTo>
                    <a:pt x="51246" y="72848"/>
                  </a:lnTo>
                  <a:lnTo>
                    <a:pt x="52086" y="72483"/>
                  </a:lnTo>
                  <a:lnTo>
                    <a:pt x="52964" y="72117"/>
                  </a:lnTo>
                  <a:lnTo>
                    <a:pt x="53768" y="71751"/>
                  </a:lnTo>
                  <a:lnTo>
                    <a:pt x="54608" y="71349"/>
                  </a:lnTo>
                  <a:lnTo>
                    <a:pt x="55413" y="70911"/>
                  </a:lnTo>
                  <a:lnTo>
                    <a:pt x="56217" y="70472"/>
                  </a:lnTo>
                  <a:lnTo>
                    <a:pt x="57021" y="70034"/>
                  </a:lnTo>
                  <a:lnTo>
                    <a:pt x="57788" y="69522"/>
                  </a:lnTo>
                  <a:lnTo>
                    <a:pt x="58556" y="69047"/>
                  </a:lnTo>
                  <a:lnTo>
                    <a:pt x="59324" y="68498"/>
                  </a:lnTo>
                  <a:lnTo>
                    <a:pt x="60091" y="67987"/>
                  </a:lnTo>
                  <a:lnTo>
                    <a:pt x="60822" y="67402"/>
                  </a:lnTo>
                  <a:lnTo>
                    <a:pt x="61553" y="66817"/>
                  </a:lnTo>
                  <a:lnTo>
                    <a:pt x="62248" y="66232"/>
                  </a:lnTo>
                  <a:lnTo>
                    <a:pt x="62942" y="65611"/>
                  </a:lnTo>
                  <a:lnTo>
                    <a:pt x="63637" y="64953"/>
                  </a:lnTo>
                  <a:lnTo>
                    <a:pt x="64331" y="64295"/>
                  </a:lnTo>
                  <a:lnTo>
                    <a:pt x="64989" y="63637"/>
                  </a:lnTo>
                  <a:lnTo>
                    <a:pt x="65610" y="62943"/>
                  </a:lnTo>
                  <a:lnTo>
                    <a:pt x="66232" y="62248"/>
                  </a:lnTo>
                  <a:lnTo>
                    <a:pt x="66817" y="61554"/>
                  </a:lnTo>
                  <a:lnTo>
                    <a:pt x="67401" y="60823"/>
                  </a:lnTo>
                  <a:lnTo>
                    <a:pt x="67986" y="60092"/>
                  </a:lnTo>
                  <a:lnTo>
                    <a:pt x="68534" y="59324"/>
                  </a:lnTo>
                  <a:lnTo>
                    <a:pt x="69046" y="58556"/>
                  </a:lnTo>
                  <a:lnTo>
                    <a:pt x="69558" y="57789"/>
                  </a:lnTo>
                  <a:lnTo>
                    <a:pt x="70033" y="57021"/>
                  </a:lnTo>
                  <a:lnTo>
                    <a:pt x="70472" y="56217"/>
                  </a:lnTo>
                  <a:lnTo>
                    <a:pt x="70947" y="55413"/>
                  </a:lnTo>
                  <a:lnTo>
                    <a:pt x="71349" y="54609"/>
                  </a:lnTo>
                  <a:lnTo>
                    <a:pt x="71751" y="53768"/>
                  </a:lnTo>
                  <a:lnTo>
                    <a:pt x="72153" y="52927"/>
                  </a:lnTo>
                  <a:lnTo>
                    <a:pt x="72482" y="52087"/>
                  </a:lnTo>
                  <a:lnTo>
                    <a:pt x="72848" y="51246"/>
                  </a:lnTo>
                  <a:lnTo>
                    <a:pt x="73140" y="50405"/>
                  </a:lnTo>
                  <a:lnTo>
                    <a:pt x="73469" y="49528"/>
                  </a:lnTo>
                  <a:lnTo>
                    <a:pt x="73725" y="48651"/>
                  </a:lnTo>
                  <a:lnTo>
                    <a:pt x="73981" y="47774"/>
                  </a:lnTo>
                  <a:lnTo>
                    <a:pt x="74236" y="46860"/>
                  </a:lnTo>
                  <a:lnTo>
                    <a:pt x="74419" y="45983"/>
                  </a:lnTo>
                  <a:lnTo>
                    <a:pt x="74639" y="45069"/>
                  </a:lnTo>
                  <a:lnTo>
                    <a:pt x="74785" y="44155"/>
                  </a:lnTo>
                  <a:lnTo>
                    <a:pt x="74931" y="43241"/>
                  </a:lnTo>
                  <a:lnTo>
                    <a:pt x="75077" y="42328"/>
                  </a:lnTo>
                  <a:lnTo>
                    <a:pt x="75150" y="41414"/>
                  </a:lnTo>
                  <a:lnTo>
                    <a:pt x="75260" y="40463"/>
                  </a:lnTo>
                  <a:lnTo>
                    <a:pt x="75296" y="39550"/>
                  </a:lnTo>
                  <a:lnTo>
                    <a:pt x="75333" y="38599"/>
                  </a:lnTo>
                  <a:lnTo>
                    <a:pt x="75333" y="37649"/>
                  </a:lnTo>
                  <a:lnTo>
                    <a:pt x="75333" y="36735"/>
                  </a:lnTo>
                  <a:lnTo>
                    <a:pt x="75296" y="35785"/>
                  </a:lnTo>
                  <a:lnTo>
                    <a:pt x="75260" y="34834"/>
                  </a:lnTo>
                  <a:lnTo>
                    <a:pt x="75150" y="33921"/>
                  </a:lnTo>
                  <a:lnTo>
                    <a:pt x="75077" y="33007"/>
                  </a:lnTo>
                  <a:lnTo>
                    <a:pt x="74931" y="32093"/>
                  </a:lnTo>
                  <a:lnTo>
                    <a:pt x="74785" y="31143"/>
                  </a:lnTo>
                  <a:lnTo>
                    <a:pt x="74639" y="30265"/>
                  </a:lnTo>
                  <a:lnTo>
                    <a:pt x="74419" y="29352"/>
                  </a:lnTo>
                  <a:lnTo>
                    <a:pt x="74236" y="28438"/>
                  </a:lnTo>
                  <a:lnTo>
                    <a:pt x="73981" y="27561"/>
                  </a:lnTo>
                  <a:lnTo>
                    <a:pt x="73725" y="26683"/>
                  </a:lnTo>
                  <a:lnTo>
                    <a:pt x="73469" y="25806"/>
                  </a:lnTo>
                  <a:lnTo>
                    <a:pt x="73140" y="24929"/>
                  </a:lnTo>
                  <a:lnTo>
                    <a:pt x="72848" y="24088"/>
                  </a:lnTo>
                  <a:lnTo>
                    <a:pt x="72482" y="23248"/>
                  </a:lnTo>
                  <a:lnTo>
                    <a:pt x="72153" y="22407"/>
                  </a:lnTo>
                  <a:lnTo>
                    <a:pt x="71751" y="21566"/>
                  </a:lnTo>
                  <a:lnTo>
                    <a:pt x="71349" y="20726"/>
                  </a:lnTo>
                  <a:lnTo>
                    <a:pt x="70947" y="19921"/>
                  </a:lnTo>
                  <a:lnTo>
                    <a:pt x="70472" y="19117"/>
                  </a:lnTo>
                  <a:lnTo>
                    <a:pt x="70033" y="18313"/>
                  </a:lnTo>
                  <a:lnTo>
                    <a:pt x="69558" y="17546"/>
                  </a:lnTo>
                  <a:lnTo>
                    <a:pt x="69046" y="16778"/>
                  </a:lnTo>
                  <a:lnTo>
                    <a:pt x="68534" y="16010"/>
                  </a:lnTo>
                  <a:lnTo>
                    <a:pt x="67986" y="15243"/>
                  </a:lnTo>
                  <a:lnTo>
                    <a:pt x="67401" y="14512"/>
                  </a:lnTo>
                  <a:lnTo>
                    <a:pt x="66817" y="13781"/>
                  </a:lnTo>
                  <a:lnTo>
                    <a:pt x="66232" y="13086"/>
                  </a:lnTo>
                  <a:lnTo>
                    <a:pt x="65610" y="12392"/>
                  </a:lnTo>
                  <a:lnTo>
                    <a:pt x="64989" y="11697"/>
                  </a:lnTo>
                  <a:lnTo>
                    <a:pt x="64331" y="11003"/>
                  </a:lnTo>
                  <a:lnTo>
                    <a:pt x="63637" y="10345"/>
                  </a:lnTo>
                  <a:lnTo>
                    <a:pt x="62942" y="9724"/>
                  </a:lnTo>
                  <a:lnTo>
                    <a:pt x="62248" y="9102"/>
                  </a:lnTo>
                  <a:lnTo>
                    <a:pt x="61553" y="8517"/>
                  </a:lnTo>
                  <a:lnTo>
                    <a:pt x="60822" y="7933"/>
                  </a:lnTo>
                  <a:lnTo>
                    <a:pt x="60091" y="7348"/>
                  </a:lnTo>
                  <a:lnTo>
                    <a:pt x="59324" y="6799"/>
                  </a:lnTo>
                  <a:lnTo>
                    <a:pt x="58556" y="6288"/>
                  </a:lnTo>
                  <a:lnTo>
                    <a:pt x="57788" y="5776"/>
                  </a:lnTo>
                  <a:lnTo>
                    <a:pt x="57021" y="5301"/>
                  </a:lnTo>
                  <a:lnTo>
                    <a:pt x="56217" y="4862"/>
                  </a:lnTo>
                  <a:lnTo>
                    <a:pt x="55413" y="4387"/>
                  </a:lnTo>
                  <a:lnTo>
                    <a:pt x="54608" y="3985"/>
                  </a:lnTo>
                  <a:lnTo>
                    <a:pt x="53768" y="3583"/>
                  </a:lnTo>
                  <a:lnTo>
                    <a:pt x="52964" y="3181"/>
                  </a:lnTo>
                  <a:lnTo>
                    <a:pt x="52086" y="2852"/>
                  </a:lnTo>
                  <a:lnTo>
                    <a:pt x="51246" y="2486"/>
                  </a:lnTo>
                  <a:lnTo>
                    <a:pt x="50405" y="2194"/>
                  </a:lnTo>
                  <a:lnTo>
                    <a:pt x="49528" y="1865"/>
                  </a:lnTo>
                  <a:lnTo>
                    <a:pt x="48651" y="1609"/>
                  </a:lnTo>
                  <a:lnTo>
                    <a:pt x="47773" y="1353"/>
                  </a:lnTo>
                  <a:lnTo>
                    <a:pt x="46896" y="1097"/>
                  </a:lnTo>
                  <a:lnTo>
                    <a:pt x="45982" y="915"/>
                  </a:lnTo>
                  <a:lnTo>
                    <a:pt x="45068" y="695"/>
                  </a:lnTo>
                  <a:lnTo>
                    <a:pt x="44191" y="549"/>
                  </a:lnTo>
                  <a:lnTo>
                    <a:pt x="43277" y="403"/>
                  </a:lnTo>
                  <a:lnTo>
                    <a:pt x="42327" y="257"/>
                  </a:lnTo>
                  <a:lnTo>
                    <a:pt x="41413" y="184"/>
                  </a:lnTo>
                  <a:lnTo>
                    <a:pt x="40500" y="110"/>
                  </a:lnTo>
                  <a:lnTo>
                    <a:pt x="39549" y="37"/>
                  </a:lnTo>
                  <a:lnTo>
                    <a:pt x="385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9"/>
            <p:cNvSpPr/>
            <p:nvPr/>
          </p:nvSpPr>
          <p:spPr>
            <a:xfrm>
              <a:off x="1070925" y="847600"/>
              <a:ext cx="1507750" cy="1507775"/>
            </a:xfrm>
            <a:custGeom>
              <a:rect b="b" l="l" r="r" t="t"/>
              <a:pathLst>
                <a:path extrusionOk="0" h="60311" w="60310">
                  <a:moveTo>
                    <a:pt x="30155" y="147"/>
                  </a:moveTo>
                  <a:lnTo>
                    <a:pt x="31690" y="184"/>
                  </a:lnTo>
                  <a:lnTo>
                    <a:pt x="33189" y="330"/>
                  </a:lnTo>
                  <a:lnTo>
                    <a:pt x="34687" y="513"/>
                  </a:lnTo>
                  <a:lnTo>
                    <a:pt x="36186" y="768"/>
                  </a:lnTo>
                  <a:lnTo>
                    <a:pt x="37648" y="1097"/>
                  </a:lnTo>
                  <a:lnTo>
                    <a:pt x="39037" y="1499"/>
                  </a:lnTo>
                  <a:lnTo>
                    <a:pt x="40463" y="1975"/>
                  </a:lnTo>
                  <a:lnTo>
                    <a:pt x="41815" y="2523"/>
                  </a:lnTo>
                  <a:lnTo>
                    <a:pt x="43131" y="3108"/>
                  </a:lnTo>
                  <a:lnTo>
                    <a:pt x="44447" y="3802"/>
                  </a:lnTo>
                  <a:lnTo>
                    <a:pt x="45689" y="4497"/>
                  </a:lnTo>
                  <a:lnTo>
                    <a:pt x="46896" y="5301"/>
                  </a:lnTo>
                  <a:lnTo>
                    <a:pt x="48102" y="6142"/>
                  </a:lnTo>
                  <a:lnTo>
                    <a:pt x="49235" y="7019"/>
                  </a:lnTo>
                  <a:lnTo>
                    <a:pt x="50295" y="7969"/>
                  </a:lnTo>
                  <a:lnTo>
                    <a:pt x="51355" y="8956"/>
                  </a:lnTo>
                  <a:lnTo>
                    <a:pt x="52342" y="10016"/>
                  </a:lnTo>
                  <a:lnTo>
                    <a:pt x="53292" y="11076"/>
                  </a:lnTo>
                  <a:lnTo>
                    <a:pt x="54169" y="12209"/>
                  </a:lnTo>
                  <a:lnTo>
                    <a:pt x="55010" y="13415"/>
                  </a:lnTo>
                  <a:lnTo>
                    <a:pt x="55814" y="14621"/>
                  </a:lnTo>
                  <a:lnTo>
                    <a:pt x="56509" y="15864"/>
                  </a:lnTo>
                  <a:lnTo>
                    <a:pt x="57203" y="17180"/>
                  </a:lnTo>
                  <a:lnTo>
                    <a:pt x="57788" y="18496"/>
                  </a:lnTo>
                  <a:lnTo>
                    <a:pt x="58336" y="19848"/>
                  </a:lnTo>
                  <a:lnTo>
                    <a:pt x="58811" y="21274"/>
                  </a:lnTo>
                  <a:lnTo>
                    <a:pt x="59213" y="22663"/>
                  </a:lnTo>
                  <a:lnTo>
                    <a:pt x="59542" y="24125"/>
                  </a:lnTo>
                  <a:lnTo>
                    <a:pt x="59798" y="25624"/>
                  </a:lnTo>
                  <a:lnTo>
                    <a:pt x="59981" y="27122"/>
                  </a:lnTo>
                  <a:lnTo>
                    <a:pt x="60127" y="28621"/>
                  </a:lnTo>
                  <a:lnTo>
                    <a:pt x="60164" y="30156"/>
                  </a:lnTo>
                  <a:lnTo>
                    <a:pt x="60127" y="31728"/>
                  </a:lnTo>
                  <a:lnTo>
                    <a:pt x="59981" y="33226"/>
                  </a:lnTo>
                  <a:lnTo>
                    <a:pt x="59798" y="34725"/>
                  </a:lnTo>
                  <a:lnTo>
                    <a:pt x="59542" y="36223"/>
                  </a:lnTo>
                  <a:lnTo>
                    <a:pt x="59213" y="37649"/>
                  </a:lnTo>
                  <a:lnTo>
                    <a:pt x="58811" y="39074"/>
                  </a:lnTo>
                  <a:lnTo>
                    <a:pt x="58336" y="40463"/>
                  </a:lnTo>
                  <a:lnTo>
                    <a:pt x="57788" y="41852"/>
                  </a:lnTo>
                  <a:lnTo>
                    <a:pt x="57203" y="43168"/>
                  </a:lnTo>
                  <a:lnTo>
                    <a:pt x="56509" y="44448"/>
                  </a:lnTo>
                  <a:lnTo>
                    <a:pt x="55814" y="45727"/>
                  </a:lnTo>
                  <a:lnTo>
                    <a:pt x="55010" y="46933"/>
                  </a:lnTo>
                  <a:lnTo>
                    <a:pt x="54169" y="48103"/>
                  </a:lnTo>
                  <a:lnTo>
                    <a:pt x="53292" y="49236"/>
                  </a:lnTo>
                  <a:lnTo>
                    <a:pt x="52342" y="50332"/>
                  </a:lnTo>
                  <a:lnTo>
                    <a:pt x="51355" y="51392"/>
                  </a:lnTo>
                  <a:lnTo>
                    <a:pt x="50295" y="52379"/>
                  </a:lnTo>
                  <a:lnTo>
                    <a:pt x="49235" y="53330"/>
                  </a:lnTo>
                  <a:lnTo>
                    <a:pt x="48102" y="54207"/>
                  </a:lnTo>
                  <a:lnTo>
                    <a:pt x="46896" y="55048"/>
                  </a:lnTo>
                  <a:lnTo>
                    <a:pt x="45689" y="55815"/>
                  </a:lnTo>
                  <a:lnTo>
                    <a:pt x="44447" y="56546"/>
                  </a:lnTo>
                  <a:lnTo>
                    <a:pt x="43131" y="57204"/>
                  </a:lnTo>
                  <a:lnTo>
                    <a:pt x="41815" y="57825"/>
                  </a:lnTo>
                  <a:lnTo>
                    <a:pt x="40463" y="58374"/>
                  </a:lnTo>
                  <a:lnTo>
                    <a:pt x="39037" y="58849"/>
                  </a:lnTo>
                  <a:lnTo>
                    <a:pt x="37648" y="59251"/>
                  </a:lnTo>
                  <a:lnTo>
                    <a:pt x="36186" y="59580"/>
                  </a:lnTo>
                  <a:lnTo>
                    <a:pt x="34687" y="59836"/>
                  </a:lnTo>
                  <a:lnTo>
                    <a:pt x="33189" y="60019"/>
                  </a:lnTo>
                  <a:lnTo>
                    <a:pt x="31690" y="60128"/>
                  </a:lnTo>
                  <a:lnTo>
                    <a:pt x="30155" y="60201"/>
                  </a:lnTo>
                  <a:lnTo>
                    <a:pt x="28583" y="60128"/>
                  </a:lnTo>
                  <a:lnTo>
                    <a:pt x="27085" y="60019"/>
                  </a:lnTo>
                  <a:lnTo>
                    <a:pt x="25586" y="59836"/>
                  </a:lnTo>
                  <a:lnTo>
                    <a:pt x="24088" y="59580"/>
                  </a:lnTo>
                  <a:lnTo>
                    <a:pt x="22662" y="59251"/>
                  </a:lnTo>
                  <a:lnTo>
                    <a:pt x="21237" y="58849"/>
                  </a:lnTo>
                  <a:lnTo>
                    <a:pt x="19848" y="58374"/>
                  </a:lnTo>
                  <a:lnTo>
                    <a:pt x="18459" y="57825"/>
                  </a:lnTo>
                  <a:lnTo>
                    <a:pt x="17143" y="57204"/>
                  </a:lnTo>
                  <a:lnTo>
                    <a:pt x="15863" y="56546"/>
                  </a:lnTo>
                  <a:lnTo>
                    <a:pt x="14584" y="55815"/>
                  </a:lnTo>
                  <a:lnTo>
                    <a:pt x="13378" y="55048"/>
                  </a:lnTo>
                  <a:lnTo>
                    <a:pt x="12208" y="54207"/>
                  </a:lnTo>
                  <a:lnTo>
                    <a:pt x="11075" y="53330"/>
                  </a:lnTo>
                  <a:lnTo>
                    <a:pt x="9979" y="52379"/>
                  </a:lnTo>
                  <a:lnTo>
                    <a:pt x="8919" y="51392"/>
                  </a:lnTo>
                  <a:lnTo>
                    <a:pt x="7932" y="50332"/>
                  </a:lnTo>
                  <a:lnTo>
                    <a:pt x="6981" y="49236"/>
                  </a:lnTo>
                  <a:lnTo>
                    <a:pt x="6104" y="48103"/>
                  </a:lnTo>
                  <a:lnTo>
                    <a:pt x="5264" y="46933"/>
                  </a:lnTo>
                  <a:lnTo>
                    <a:pt x="4496" y="45727"/>
                  </a:lnTo>
                  <a:lnTo>
                    <a:pt x="3765" y="44448"/>
                  </a:lnTo>
                  <a:lnTo>
                    <a:pt x="3107" y="43168"/>
                  </a:lnTo>
                  <a:lnTo>
                    <a:pt x="2486" y="41852"/>
                  </a:lnTo>
                  <a:lnTo>
                    <a:pt x="1937" y="40463"/>
                  </a:lnTo>
                  <a:lnTo>
                    <a:pt x="1462" y="39074"/>
                  </a:lnTo>
                  <a:lnTo>
                    <a:pt x="1060" y="37649"/>
                  </a:lnTo>
                  <a:lnTo>
                    <a:pt x="731" y="36223"/>
                  </a:lnTo>
                  <a:lnTo>
                    <a:pt x="475" y="34725"/>
                  </a:lnTo>
                  <a:lnTo>
                    <a:pt x="293" y="33226"/>
                  </a:lnTo>
                  <a:lnTo>
                    <a:pt x="183" y="31728"/>
                  </a:lnTo>
                  <a:lnTo>
                    <a:pt x="146" y="30156"/>
                  </a:lnTo>
                  <a:lnTo>
                    <a:pt x="183" y="28621"/>
                  </a:lnTo>
                  <a:lnTo>
                    <a:pt x="293" y="27122"/>
                  </a:lnTo>
                  <a:lnTo>
                    <a:pt x="475" y="25624"/>
                  </a:lnTo>
                  <a:lnTo>
                    <a:pt x="731" y="24125"/>
                  </a:lnTo>
                  <a:lnTo>
                    <a:pt x="1060" y="22663"/>
                  </a:lnTo>
                  <a:lnTo>
                    <a:pt x="1462" y="21274"/>
                  </a:lnTo>
                  <a:lnTo>
                    <a:pt x="1937" y="19848"/>
                  </a:lnTo>
                  <a:lnTo>
                    <a:pt x="2486" y="18496"/>
                  </a:lnTo>
                  <a:lnTo>
                    <a:pt x="3107" y="17180"/>
                  </a:lnTo>
                  <a:lnTo>
                    <a:pt x="3765" y="15864"/>
                  </a:lnTo>
                  <a:lnTo>
                    <a:pt x="4496" y="14621"/>
                  </a:lnTo>
                  <a:lnTo>
                    <a:pt x="5264" y="13415"/>
                  </a:lnTo>
                  <a:lnTo>
                    <a:pt x="6104" y="12209"/>
                  </a:lnTo>
                  <a:lnTo>
                    <a:pt x="6981" y="11076"/>
                  </a:lnTo>
                  <a:lnTo>
                    <a:pt x="7932" y="10016"/>
                  </a:lnTo>
                  <a:lnTo>
                    <a:pt x="8919" y="8956"/>
                  </a:lnTo>
                  <a:lnTo>
                    <a:pt x="9979" y="7969"/>
                  </a:lnTo>
                  <a:lnTo>
                    <a:pt x="11075" y="7019"/>
                  </a:lnTo>
                  <a:lnTo>
                    <a:pt x="12208" y="6142"/>
                  </a:lnTo>
                  <a:lnTo>
                    <a:pt x="13378" y="5301"/>
                  </a:lnTo>
                  <a:lnTo>
                    <a:pt x="14584" y="4497"/>
                  </a:lnTo>
                  <a:lnTo>
                    <a:pt x="15863" y="3802"/>
                  </a:lnTo>
                  <a:lnTo>
                    <a:pt x="17143" y="3108"/>
                  </a:lnTo>
                  <a:lnTo>
                    <a:pt x="18459" y="2523"/>
                  </a:lnTo>
                  <a:lnTo>
                    <a:pt x="19848" y="1975"/>
                  </a:lnTo>
                  <a:lnTo>
                    <a:pt x="21237" y="1499"/>
                  </a:lnTo>
                  <a:lnTo>
                    <a:pt x="22662" y="1097"/>
                  </a:lnTo>
                  <a:lnTo>
                    <a:pt x="24088" y="768"/>
                  </a:lnTo>
                  <a:lnTo>
                    <a:pt x="25586" y="513"/>
                  </a:lnTo>
                  <a:lnTo>
                    <a:pt x="27085" y="330"/>
                  </a:lnTo>
                  <a:lnTo>
                    <a:pt x="28583" y="184"/>
                  </a:lnTo>
                  <a:lnTo>
                    <a:pt x="30155" y="147"/>
                  </a:lnTo>
                  <a:close/>
                  <a:moveTo>
                    <a:pt x="30155" y="1"/>
                  </a:moveTo>
                  <a:lnTo>
                    <a:pt x="28620" y="37"/>
                  </a:lnTo>
                  <a:lnTo>
                    <a:pt x="27158" y="147"/>
                  </a:lnTo>
                  <a:lnTo>
                    <a:pt x="25659" y="330"/>
                  </a:lnTo>
                  <a:lnTo>
                    <a:pt x="24197" y="586"/>
                  </a:lnTo>
                  <a:lnTo>
                    <a:pt x="22772" y="915"/>
                  </a:lnTo>
                  <a:lnTo>
                    <a:pt x="21346" y="1317"/>
                  </a:lnTo>
                  <a:lnTo>
                    <a:pt x="19957" y="1755"/>
                  </a:lnTo>
                  <a:lnTo>
                    <a:pt x="18605" y="2304"/>
                  </a:lnTo>
                  <a:lnTo>
                    <a:pt x="17252" y="2888"/>
                  </a:lnTo>
                  <a:lnTo>
                    <a:pt x="15937" y="3546"/>
                  </a:lnTo>
                  <a:lnTo>
                    <a:pt x="14657" y="4277"/>
                  </a:lnTo>
                  <a:lnTo>
                    <a:pt x="13415" y="5082"/>
                  </a:lnTo>
                  <a:lnTo>
                    <a:pt x="12208" y="5922"/>
                  </a:lnTo>
                  <a:lnTo>
                    <a:pt x="11039" y="6836"/>
                  </a:lnTo>
                  <a:lnTo>
                    <a:pt x="9906" y="7823"/>
                  </a:lnTo>
                  <a:lnTo>
                    <a:pt x="8809" y="8846"/>
                  </a:lnTo>
                  <a:lnTo>
                    <a:pt x="7786" y="9943"/>
                  </a:lnTo>
                  <a:lnTo>
                    <a:pt x="6799" y="11076"/>
                  </a:lnTo>
                  <a:lnTo>
                    <a:pt x="5885" y="12246"/>
                  </a:lnTo>
                  <a:lnTo>
                    <a:pt x="5044" y="13452"/>
                  </a:lnTo>
                  <a:lnTo>
                    <a:pt x="4240" y="14695"/>
                  </a:lnTo>
                  <a:lnTo>
                    <a:pt x="3509" y="15974"/>
                  </a:lnTo>
                  <a:lnTo>
                    <a:pt x="2851" y="17290"/>
                  </a:lnTo>
                  <a:lnTo>
                    <a:pt x="2266" y="18606"/>
                  </a:lnTo>
                  <a:lnTo>
                    <a:pt x="1755" y="19995"/>
                  </a:lnTo>
                  <a:lnTo>
                    <a:pt x="1279" y="21384"/>
                  </a:lnTo>
                  <a:lnTo>
                    <a:pt x="877" y="22809"/>
                  </a:lnTo>
                  <a:lnTo>
                    <a:pt x="548" y="24235"/>
                  </a:lnTo>
                  <a:lnTo>
                    <a:pt x="329" y="25697"/>
                  </a:lnTo>
                  <a:lnTo>
                    <a:pt x="146" y="27159"/>
                  </a:lnTo>
                  <a:lnTo>
                    <a:pt x="37" y="28657"/>
                  </a:lnTo>
                  <a:lnTo>
                    <a:pt x="0" y="30156"/>
                  </a:lnTo>
                  <a:lnTo>
                    <a:pt x="37" y="31691"/>
                  </a:lnTo>
                  <a:lnTo>
                    <a:pt x="146" y="33153"/>
                  </a:lnTo>
                  <a:lnTo>
                    <a:pt x="329" y="34652"/>
                  </a:lnTo>
                  <a:lnTo>
                    <a:pt x="548" y="36114"/>
                  </a:lnTo>
                  <a:lnTo>
                    <a:pt x="877" y="37539"/>
                  </a:lnTo>
                  <a:lnTo>
                    <a:pt x="1279" y="38965"/>
                  </a:lnTo>
                  <a:lnTo>
                    <a:pt x="1755" y="40354"/>
                  </a:lnTo>
                  <a:lnTo>
                    <a:pt x="2266" y="41706"/>
                  </a:lnTo>
                  <a:lnTo>
                    <a:pt x="2851" y="43059"/>
                  </a:lnTo>
                  <a:lnTo>
                    <a:pt x="3509" y="44374"/>
                  </a:lnTo>
                  <a:lnTo>
                    <a:pt x="4240" y="45654"/>
                  </a:lnTo>
                  <a:lnTo>
                    <a:pt x="5044" y="46897"/>
                  </a:lnTo>
                  <a:lnTo>
                    <a:pt x="5885" y="48103"/>
                  </a:lnTo>
                  <a:lnTo>
                    <a:pt x="6799" y="49272"/>
                  </a:lnTo>
                  <a:lnTo>
                    <a:pt x="7786" y="50405"/>
                  </a:lnTo>
                  <a:lnTo>
                    <a:pt x="8809" y="51502"/>
                  </a:lnTo>
                  <a:lnTo>
                    <a:pt x="9906" y="52525"/>
                  </a:lnTo>
                  <a:lnTo>
                    <a:pt x="11039" y="53512"/>
                  </a:lnTo>
                  <a:lnTo>
                    <a:pt x="12208" y="54426"/>
                  </a:lnTo>
                  <a:lnTo>
                    <a:pt x="13415" y="55267"/>
                  </a:lnTo>
                  <a:lnTo>
                    <a:pt x="14657" y="56071"/>
                  </a:lnTo>
                  <a:lnTo>
                    <a:pt x="15937" y="56802"/>
                  </a:lnTo>
                  <a:lnTo>
                    <a:pt x="17252" y="57460"/>
                  </a:lnTo>
                  <a:lnTo>
                    <a:pt x="18605" y="58045"/>
                  </a:lnTo>
                  <a:lnTo>
                    <a:pt x="19957" y="58556"/>
                  </a:lnTo>
                  <a:lnTo>
                    <a:pt x="21346" y="59032"/>
                  </a:lnTo>
                  <a:lnTo>
                    <a:pt x="22772" y="59434"/>
                  </a:lnTo>
                  <a:lnTo>
                    <a:pt x="24197" y="59763"/>
                  </a:lnTo>
                  <a:lnTo>
                    <a:pt x="25659" y="59982"/>
                  </a:lnTo>
                  <a:lnTo>
                    <a:pt x="27158" y="60165"/>
                  </a:lnTo>
                  <a:lnTo>
                    <a:pt x="28620" y="60274"/>
                  </a:lnTo>
                  <a:lnTo>
                    <a:pt x="30155" y="60311"/>
                  </a:lnTo>
                  <a:lnTo>
                    <a:pt x="31654" y="60274"/>
                  </a:lnTo>
                  <a:lnTo>
                    <a:pt x="33152" y="60165"/>
                  </a:lnTo>
                  <a:lnTo>
                    <a:pt x="34614" y="59982"/>
                  </a:lnTo>
                  <a:lnTo>
                    <a:pt x="36076" y="59763"/>
                  </a:lnTo>
                  <a:lnTo>
                    <a:pt x="37502" y="59434"/>
                  </a:lnTo>
                  <a:lnTo>
                    <a:pt x="38927" y="59032"/>
                  </a:lnTo>
                  <a:lnTo>
                    <a:pt x="40316" y="58556"/>
                  </a:lnTo>
                  <a:lnTo>
                    <a:pt x="41705" y="58045"/>
                  </a:lnTo>
                  <a:lnTo>
                    <a:pt x="43021" y="57460"/>
                  </a:lnTo>
                  <a:lnTo>
                    <a:pt x="44337" y="56802"/>
                  </a:lnTo>
                  <a:lnTo>
                    <a:pt x="45616" y="56071"/>
                  </a:lnTo>
                  <a:lnTo>
                    <a:pt x="46859" y="55267"/>
                  </a:lnTo>
                  <a:lnTo>
                    <a:pt x="48065" y="54426"/>
                  </a:lnTo>
                  <a:lnTo>
                    <a:pt x="49235" y="53512"/>
                  </a:lnTo>
                  <a:lnTo>
                    <a:pt x="50368" y="52525"/>
                  </a:lnTo>
                  <a:lnTo>
                    <a:pt x="51465" y="51502"/>
                  </a:lnTo>
                  <a:lnTo>
                    <a:pt x="52488" y="50405"/>
                  </a:lnTo>
                  <a:lnTo>
                    <a:pt x="53475" y="49272"/>
                  </a:lnTo>
                  <a:lnTo>
                    <a:pt x="54389" y="48103"/>
                  </a:lnTo>
                  <a:lnTo>
                    <a:pt x="55266" y="46897"/>
                  </a:lnTo>
                  <a:lnTo>
                    <a:pt x="56033" y="45654"/>
                  </a:lnTo>
                  <a:lnTo>
                    <a:pt x="56765" y="44374"/>
                  </a:lnTo>
                  <a:lnTo>
                    <a:pt x="57422" y="43059"/>
                  </a:lnTo>
                  <a:lnTo>
                    <a:pt x="58007" y="41706"/>
                  </a:lnTo>
                  <a:lnTo>
                    <a:pt x="58556" y="40354"/>
                  </a:lnTo>
                  <a:lnTo>
                    <a:pt x="58994" y="38965"/>
                  </a:lnTo>
                  <a:lnTo>
                    <a:pt x="59396" y="37539"/>
                  </a:lnTo>
                  <a:lnTo>
                    <a:pt x="59725" y="36114"/>
                  </a:lnTo>
                  <a:lnTo>
                    <a:pt x="59981" y="34652"/>
                  </a:lnTo>
                  <a:lnTo>
                    <a:pt x="60164" y="33153"/>
                  </a:lnTo>
                  <a:lnTo>
                    <a:pt x="60273" y="31691"/>
                  </a:lnTo>
                  <a:lnTo>
                    <a:pt x="60310" y="30156"/>
                  </a:lnTo>
                  <a:lnTo>
                    <a:pt x="60273" y="28657"/>
                  </a:lnTo>
                  <a:lnTo>
                    <a:pt x="60164" y="27159"/>
                  </a:lnTo>
                  <a:lnTo>
                    <a:pt x="59981" y="25697"/>
                  </a:lnTo>
                  <a:lnTo>
                    <a:pt x="59725" y="24235"/>
                  </a:lnTo>
                  <a:lnTo>
                    <a:pt x="59396" y="22809"/>
                  </a:lnTo>
                  <a:lnTo>
                    <a:pt x="58994" y="21384"/>
                  </a:lnTo>
                  <a:lnTo>
                    <a:pt x="58556" y="19995"/>
                  </a:lnTo>
                  <a:lnTo>
                    <a:pt x="58007" y="18606"/>
                  </a:lnTo>
                  <a:lnTo>
                    <a:pt x="57422" y="17290"/>
                  </a:lnTo>
                  <a:lnTo>
                    <a:pt x="56765" y="15974"/>
                  </a:lnTo>
                  <a:lnTo>
                    <a:pt x="56033" y="14695"/>
                  </a:lnTo>
                  <a:lnTo>
                    <a:pt x="55266" y="13452"/>
                  </a:lnTo>
                  <a:lnTo>
                    <a:pt x="54389" y="12246"/>
                  </a:lnTo>
                  <a:lnTo>
                    <a:pt x="53475" y="11076"/>
                  </a:lnTo>
                  <a:lnTo>
                    <a:pt x="52488" y="9943"/>
                  </a:lnTo>
                  <a:lnTo>
                    <a:pt x="51465" y="8846"/>
                  </a:lnTo>
                  <a:lnTo>
                    <a:pt x="50368" y="7823"/>
                  </a:lnTo>
                  <a:lnTo>
                    <a:pt x="49235" y="6836"/>
                  </a:lnTo>
                  <a:lnTo>
                    <a:pt x="48065" y="5922"/>
                  </a:lnTo>
                  <a:lnTo>
                    <a:pt x="46859" y="5082"/>
                  </a:lnTo>
                  <a:lnTo>
                    <a:pt x="45616" y="4277"/>
                  </a:lnTo>
                  <a:lnTo>
                    <a:pt x="44337" y="3546"/>
                  </a:lnTo>
                  <a:lnTo>
                    <a:pt x="43021" y="2888"/>
                  </a:lnTo>
                  <a:lnTo>
                    <a:pt x="41705" y="2304"/>
                  </a:lnTo>
                  <a:lnTo>
                    <a:pt x="40316" y="1755"/>
                  </a:lnTo>
                  <a:lnTo>
                    <a:pt x="38927" y="1317"/>
                  </a:lnTo>
                  <a:lnTo>
                    <a:pt x="37502" y="915"/>
                  </a:lnTo>
                  <a:lnTo>
                    <a:pt x="36076" y="586"/>
                  </a:lnTo>
                  <a:lnTo>
                    <a:pt x="34614" y="330"/>
                  </a:lnTo>
                  <a:lnTo>
                    <a:pt x="33152" y="147"/>
                  </a:lnTo>
                  <a:lnTo>
                    <a:pt x="31654" y="37"/>
                  </a:lnTo>
                  <a:lnTo>
                    <a:pt x="3015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9"/>
            <p:cNvSpPr/>
            <p:nvPr/>
          </p:nvSpPr>
          <p:spPr>
            <a:xfrm>
              <a:off x="1258250" y="1035850"/>
              <a:ext cx="1132200" cy="1132200"/>
            </a:xfrm>
            <a:custGeom>
              <a:rect b="b" l="l" r="r" t="t"/>
              <a:pathLst>
                <a:path extrusionOk="0" h="45288" w="45288">
                  <a:moveTo>
                    <a:pt x="22662" y="147"/>
                  </a:moveTo>
                  <a:lnTo>
                    <a:pt x="23795" y="183"/>
                  </a:lnTo>
                  <a:lnTo>
                    <a:pt x="24928" y="256"/>
                  </a:lnTo>
                  <a:lnTo>
                    <a:pt x="26061" y="403"/>
                  </a:lnTo>
                  <a:lnTo>
                    <a:pt x="27158" y="622"/>
                  </a:lnTo>
                  <a:lnTo>
                    <a:pt x="28254" y="878"/>
                  </a:lnTo>
                  <a:lnTo>
                    <a:pt x="29314" y="1170"/>
                  </a:lnTo>
                  <a:lnTo>
                    <a:pt x="30374" y="1536"/>
                  </a:lnTo>
                  <a:lnTo>
                    <a:pt x="31398" y="1938"/>
                  </a:lnTo>
                  <a:lnTo>
                    <a:pt x="32385" y="2376"/>
                  </a:lnTo>
                  <a:lnTo>
                    <a:pt x="33372" y="2852"/>
                  </a:lnTo>
                  <a:lnTo>
                    <a:pt x="34285" y="3400"/>
                  </a:lnTo>
                  <a:lnTo>
                    <a:pt x="35199" y="3985"/>
                  </a:lnTo>
                  <a:lnTo>
                    <a:pt x="36113" y="4643"/>
                  </a:lnTo>
                  <a:lnTo>
                    <a:pt x="36954" y="5300"/>
                  </a:lnTo>
                  <a:lnTo>
                    <a:pt x="37758" y="5995"/>
                  </a:lnTo>
                  <a:lnTo>
                    <a:pt x="38525" y="6763"/>
                  </a:lnTo>
                  <a:lnTo>
                    <a:pt x="39293" y="7530"/>
                  </a:lnTo>
                  <a:lnTo>
                    <a:pt x="39987" y="8334"/>
                  </a:lnTo>
                  <a:lnTo>
                    <a:pt x="40682" y="9211"/>
                  </a:lnTo>
                  <a:lnTo>
                    <a:pt x="41303" y="10089"/>
                  </a:lnTo>
                  <a:lnTo>
                    <a:pt x="41888" y="11003"/>
                  </a:lnTo>
                  <a:lnTo>
                    <a:pt x="42436" y="11916"/>
                  </a:lnTo>
                  <a:lnTo>
                    <a:pt x="42912" y="12903"/>
                  </a:lnTo>
                  <a:lnTo>
                    <a:pt x="43350" y="13890"/>
                  </a:lnTo>
                  <a:lnTo>
                    <a:pt x="43789" y="14914"/>
                  </a:lnTo>
                  <a:lnTo>
                    <a:pt x="44118" y="15974"/>
                  </a:lnTo>
                  <a:lnTo>
                    <a:pt x="44447" y="17034"/>
                  </a:lnTo>
                  <a:lnTo>
                    <a:pt x="44666" y="18130"/>
                  </a:lnTo>
                  <a:lnTo>
                    <a:pt x="44885" y="19227"/>
                  </a:lnTo>
                  <a:lnTo>
                    <a:pt x="45032" y="20360"/>
                  </a:lnTo>
                  <a:lnTo>
                    <a:pt x="45105" y="21493"/>
                  </a:lnTo>
                  <a:lnTo>
                    <a:pt x="45141" y="22626"/>
                  </a:lnTo>
                  <a:lnTo>
                    <a:pt x="45105" y="23796"/>
                  </a:lnTo>
                  <a:lnTo>
                    <a:pt x="45032" y="24929"/>
                  </a:lnTo>
                  <a:lnTo>
                    <a:pt x="44885" y="26062"/>
                  </a:lnTo>
                  <a:lnTo>
                    <a:pt x="44666" y="27158"/>
                  </a:lnTo>
                  <a:lnTo>
                    <a:pt x="44447" y="28255"/>
                  </a:lnTo>
                  <a:lnTo>
                    <a:pt x="44118" y="29315"/>
                  </a:lnTo>
                  <a:lnTo>
                    <a:pt x="43789" y="30375"/>
                  </a:lnTo>
                  <a:lnTo>
                    <a:pt x="43350" y="31398"/>
                  </a:lnTo>
                  <a:lnTo>
                    <a:pt x="42912" y="32385"/>
                  </a:lnTo>
                  <a:lnTo>
                    <a:pt x="42436" y="33336"/>
                  </a:lnTo>
                  <a:lnTo>
                    <a:pt x="41888" y="34286"/>
                  </a:lnTo>
                  <a:lnTo>
                    <a:pt x="41303" y="35200"/>
                  </a:lnTo>
                  <a:lnTo>
                    <a:pt x="40682" y="36077"/>
                  </a:lnTo>
                  <a:lnTo>
                    <a:pt x="39987" y="36954"/>
                  </a:lnTo>
                  <a:lnTo>
                    <a:pt x="39293" y="37758"/>
                  </a:lnTo>
                  <a:lnTo>
                    <a:pt x="38525" y="38526"/>
                  </a:lnTo>
                  <a:lnTo>
                    <a:pt x="37758" y="39293"/>
                  </a:lnTo>
                  <a:lnTo>
                    <a:pt x="36954" y="39988"/>
                  </a:lnTo>
                  <a:lnTo>
                    <a:pt x="36113" y="40646"/>
                  </a:lnTo>
                  <a:lnTo>
                    <a:pt x="35199" y="41304"/>
                  </a:lnTo>
                  <a:lnTo>
                    <a:pt x="34285" y="41889"/>
                  </a:lnTo>
                  <a:lnTo>
                    <a:pt x="33372" y="42400"/>
                  </a:lnTo>
                  <a:lnTo>
                    <a:pt x="32385" y="42912"/>
                  </a:lnTo>
                  <a:lnTo>
                    <a:pt x="31398" y="43351"/>
                  </a:lnTo>
                  <a:lnTo>
                    <a:pt x="30374" y="43753"/>
                  </a:lnTo>
                  <a:lnTo>
                    <a:pt x="29314" y="44118"/>
                  </a:lnTo>
                  <a:lnTo>
                    <a:pt x="28254" y="44411"/>
                  </a:lnTo>
                  <a:lnTo>
                    <a:pt x="27158" y="44666"/>
                  </a:lnTo>
                  <a:lnTo>
                    <a:pt x="26061" y="44886"/>
                  </a:lnTo>
                  <a:lnTo>
                    <a:pt x="24928" y="45032"/>
                  </a:lnTo>
                  <a:lnTo>
                    <a:pt x="23795" y="45105"/>
                  </a:lnTo>
                  <a:lnTo>
                    <a:pt x="22662" y="45142"/>
                  </a:lnTo>
                  <a:lnTo>
                    <a:pt x="21492" y="45105"/>
                  </a:lnTo>
                  <a:lnTo>
                    <a:pt x="20359" y="45032"/>
                  </a:lnTo>
                  <a:lnTo>
                    <a:pt x="19226" y="44886"/>
                  </a:lnTo>
                  <a:lnTo>
                    <a:pt x="18130" y="44666"/>
                  </a:lnTo>
                  <a:lnTo>
                    <a:pt x="17033" y="44411"/>
                  </a:lnTo>
                  <a:lnTo>
                    <a:pt x="15973" y="44118"/>
                  </a:lnTo>
                  <a:lnTo>
                    <a:pt x="14913" y="43753"/>
                  </a:lnTo>
                  <a:lnTo>
                    <a:pt x="13890" y="43351"/>
                  </a:lnTo>
                  <a:lnTo>
                    <a:pt x="12903" y="42912"/>
                  </a:lnTo>
                  <a:lnTo>
                    <a:pt x="11953" y="42400"/>
                  </a:lnTo>
                  <a:lnTo>
                    <a:pt x="11002" y="41889"/>
                  </a:lnTo>
                  <a:lnTo>
                    <a:pt x="10088" y="41304"/>
                  </a:lnTo>
                  <a:lnTo>
                    <a:pt x="9211" y="40646"/>
                  </a:lnTo>
                  <a:lnTo>
                    <a:pt x="8334" y="39988"/>
                  </a:lnTo>
                  <a:lnTo>
                    <a:pt x="7530" y="39293"/>
                  </a:lnTo>
                  <a:lnTo>
                    <a:pt x="6762" y="38526"/>
                  </a:lnTo>
                  <a:lnTo>
                    <a:pt x="5995" y="37758"/>
                  </a:lnTo>
                  <a:lnTo>
                    <a:pt x="5300" y="36954"/>
                  </a:lnTo>
                  <a:lnTo>
                    <a:pt x="4642" y="36077"/>
                  </a:lnTo>
                  <a:lnTo>
                    <a:pt x="3984" y="35200"/>
                  </a:lnTo>
                  <a:lnTo>
                    <a:pt x="3399" y="34286"/>
                  </a:lnTo>
                  <a:lnTo>
                    <a:pt x="2888" y="33336"/>
                  </a:lnTo>
                  <a:lnTo>
                    <a:pt x="2376" y="32385"/>
                  </a:lnTo>
                  <a:lnTo>
                    <a:pt x="1937" y="31398"/>
                  </a:lnTo>
                  <a:lnTo>
                    <a:pt x="1535" y="30375"/>
                  </a:lnTo>
                  <a:lnTo>
                    <a:pt x="1170" y="29315"/>
                  </a:lnTo>
                  <a:lnTo>
                    <a:pt x="877" y="28255"/>
                  </a:lnTo>
                  <a:lnTo>
                    <a:pt x="622" y="27158"/>
                  </a:lnTo>
                  <a:lnTo>
                    <a:pt x="402" y="26062"/>
                  </a:lnTo>
                  <a:lnTo>
                    <a:pt x="256" y="24929"/>
                  </a:lnTo>
                  <a:lnTo>
                    <a:pt x="183" y="23796"/>
                  </a:lnTo>
                  <a:lnTo>
                    <a:pt x="146" y="22626"/>
                  </a:lnTo>
                  <a:lnTo>
                    <a:pt x="183" y="21493"/>
                  </a:lnTo>
                  <a:lnTo>
                    <a:pt x="256" y="20360"/>
                  </a:lnTo>
                  <a:lnTo>
                    <a:pt x="402" y="19227"/>
                  </a:lnTo>
                  <a:lnTo>
                    <a:pt x="622" y="18130"/>
                  </a:lnTo>
                  <a:lnTo>
                    <a:pt x="877" y="17034"/>
                  </a:lnTo>
                  <a:lnTo>
                    <a:pt x="1170" y="15974"/>
                  </a:lnTo>
                  <a:lnTo>
                    <a:pt x="1535" y="14914"/>
                  </a:lnTo>
                  <a:lnTo>
                    <a:pt x="1937" y="13890"/>
                  </a:lnTo>
                  <a:lnTo>
                    <a:pt x="2376" y="12903"/>
                  </a:lnTo>
                  <a:lnTo>
                    <a:pt x="2888" y="11916"/>
                  </a:lnTo>
                  <a:lnTo>
                    <a:pt x="3399" y="11003"/>
                  </a:lnTo>
                  <a:lnTo>
                    <a:pt x="3984" y="10089"/>
                  </a:lnTo>
                  <a:lnTo>
                    <a:pt x="4642" y="9211"/>
                  </a:lnTo>
                  <a:lnTo>
                    <a:pt x="5300" y="8334"/>
                  </a:lnTo>
                  <a:lnTo>
                    <a:pt x="5995" y="7530"/>
                  </a:lnTo>
                  <a:lnTo>
                    <a:pt x="6762" y="6763"/>
                  </a:lnTo>
                  <a:lnTo>
                    <a:pt x="7530" y="5995"/>
                  </a:lnTo>
                  <a:lnTo>
                    <a:pt x="8334" y="5300"/>
                  </a:lnTo>
                  <a:lnTo>
                    <a:pt x="9211" y="4643"/>
                  </a:lnTo>
                  <a:lnTo>
                    <a:pt x="10088" y="3985"/>
                  </a:lnTo>
                  <a:lnTo>
                    <a:pt x="11002" y="3400"/>
                  </a:lnTo>
                  <a:lnTo>
                    <a:pt x="11953" y="2852"/>
                  </a:lnTo>
                  <a:lnTo>
                    <a:pt x="12903" y="2376"/>
                  </a:lnTo>
                  <a:lnTo>
                    <a:pt x="13890" y="1938"/>
                  </a:lnTo>
                  <a:lnTo>
                    <a:pt x="14913" y="1536"/>
                  </a:lnTo>
                  <a:lnTo>
                    <a:pt x="15973" y="1170"/>
                  </a:lnTo>
                  <a:lnTo>
                    <a:pt x="17033" y="878"/>
                  </a:lnTo>
                  <a:lnTo>
                    <a:pt x="18130" y="622"/>
                  </a:lnTo>
                  <a:lnTo>
                    <a:pt x="19226" y="403"/>
                  </a:lnTo>
                  <a:lnTo>
                    <a:pt x="20359" y="256"/>
                  </a:lnTo>
                  <a:lnTo>
                    <a:pt x="21492" y="183"/>
                  </a:lnTo>
                  <a:lnTo>
                    <a:pt x="22662" y="147"/>
                  </a:lnTo>
                  <a:close/>
                  <a:moveTo>
                    <a:pt x="22662" y="0"/>
                  </a:moveTo>
                  <a:lnTo>
                    <a:pt x="21492" y="37"/>
                  </a:lnTo>
                  <a:lnTo>
                    <a:pt x="20323" y="110"/>
                  </a:lnTo>
                  <a:lnTo>
                    <a:pt x="19190" y="256"/>
                  </a:lnTo>
                  <a:lnTo>
                    <a:pt x="18093" y="476"/>
                  </a:lnTo>
                  <a:lnTo>
                    <a:pt x="16997" y="732"/>
                  </a:lnTo>
                  <a:lnTo>
                    <a:pt x="15937" y="1024"/>
                  </a:lnTo>
                  <a:lnTo>
                    <a:pt x="14877" y="1389"/>
                  </a:lnTo>
                  <a:lnTo>
                    <a:pt x="13853" y="1792"/>
                  </a:lnTo>
                  <a:lnTo>
                    <a:pt x="12830" y="2230"/>
                  </a:lnTo>
                  <a:lnTo>
                    <a:pt x="11879" y="2742"/>
                  </a:lnTo>
                  <a:lnTo>
                    <a:pt x="10929" y="3290"/>
                  </a:lnTo>
                  <a:lnTo>
                    <a:pt x="10015" y="3875"/>
                  </a:lnTo>
                  <a:lnTo>
                    <a:pt x="9102" y="4496"/>
                  </a:lnTo>
                  <a:lnTo>
                    <a:pt x="8261" y="5191"/>
                  </a:lnTo>
                  <a:lnTo>
                    <a:pt x="7420" y="5885"/>
                  </a:lnTo>
                  <a:lnTo>
                    <a:pt x="6653" y="6653"/>
                  </a:lnTo>
                  <a:lnTo>
                    <a:pt x="5885" y="7420"/>
                  </a:lnTo>
                  <a:lnTo>
                    <a:pt x="5191" y="8261"/>
                  </a:lnTo>
                  <a:lnTo>
                    <a:pt x="4533" y="9102"/>
                  </a:lnTo>
                  <a:lnTo>
                    <a:pt x="3875" y="9979"/>
                  </a:lnTo>
                  <a:lnTo>
                    <a:pt x="3290" y="10929"/>
                  </a:lnTo>
                  <a:lnTo>
                    <a:pt x="2742" y="11880"/>
                  </a:lnTo>
                  <a:lnTo>
                    <a:pt x="2266" y="12830"/>
                  </a:lnTo>
                  <a:lnTo>
                    <a:pt x="1791" y="13854"/>
                  </a:lnTo>
                  <a:lnTo>
                    <a:pt x="1389" y="14877"/>
                  </a:lnTo>
                  <a:lnTo>
                    <a:pt x="1024" y="15900"/>
                  </a:lnTo>
                  <a:lnTo>
                    <a:pt x="731" y="16997"/>
                  </a:lnTo>
                  <a:lnTo>
                    <a:pt x="475" y="18094"/>
                  </a:lnTo>
                  <a:lnTo>
                    <a:pt x="293" y="19190"/>
                  </a:lnTo>
                  <a:lnTo>
                    <a:pt x="146" y="20323"/>
                  </a:lnTo>
                  <a:lnTo>
                    <a:pt x="37" y="21493"/>
                  </a:lnTo>
                  <a:lnTo>
                    <a:pt x="0" y="22626"/>
                  </a:lnTo>
                  <a:lnTo>
                    <a:pt x="37" y="23796"/>
                  </a:lnTo>
                  <a:lnTo>
                    <a:pt x="146" y="24965"/>
                  </a:lnTo>
                  <a:lnTo>
                    <a:pt x="293" y="26098"/>
                  </a:lnTo>
                  <a:lnTo>
                    <a:pt x="475" y="27195"/>
                  </a:lnTo>
                  <a:lnTo>
                    <a:pt x="731" y="28291"/>
                  </a:lnTo>
                  <a:lnTo>
                    <a:pt x="1024" y="29351"/>
                  </a:lnTo>
                  <a:lnTo>
                    <a:pt x="1389" y="30411"/>
                  </a:lnTo>
                  <a:lnTo>
                    <a:pt x="1791" y="31435"/>
                  </a:lnTo>
                  <a:lnTo>
                    <a:pt x="2266" y="32458"/>
                  </a:lnTo>
                  <a:lnTo>
                    <a:pt x="2742" y="33409"/>
                  </a:lnTo>
                  <a:lnTo>
                    <a:pt x="3290" y="34359"/>
                  </a:lnTo>
                  <a:lnTo>
                    <a:pt x="3875" y="35273"/>
                  </a:lnTo>
                  <a:lnTo>
                    <a:pt x="4533" y="36187"/>
                  </a:lnTo>
                  <a:lnTo>
                    <a:pt x="5191" y="37027"/>
                  </a:lnTo>
                  <a:lnTo>
                    <a:pt x="5885" y="37868"/>
                  </a:lnTo>
                  <a:lnTo>
                    <a:pt x="6653" y="38635"/>
                  </a:lnTo>
                  <a:lnTo>
                    <a:pt x="7420" y="39403"/>
                  </a:lnTo>
                  <a:lnTo>
                    <a:pt x="8261" y="40098"/>
                  </a:lnTo>
                  <a:lnTo>
                    <a:pt x="9102" y="40755"/>
                  </a:lnTo>
                  <a:lnTo>
                    <a:pt x="10015" y="41413"/>
                  </a:lnTo>
                  <a:lnTo>
                    <a:pt x="10929" y="41998"/>
                  </a:lnTo>
                  <a:lnTo>
                    <a:pt x="11879" y="42546"/>
                  </a:lnTo>
                  <a:lnTo>
                    <a:pt x="12830" y="43058"/>
                  </a:lnTo>
                  <a:lnTo>
                    <a:pt x="13853" y="43497"/>
                  </a:lnTo>
                  <a:lnTo>
                    <a:pt x="14877" y="43899"/>
                  </a:lnTo>
                  <a:lnTo>
                    <a:pt x="15937" y="44264"/>
                  </a:lnTo>
                  <a:lnTo>
                    <a:pt x="16997" y="44557"/>
                  </a:lnTo>
                  <a:lnTo>
                    <a:pt x="18093" y="44813"/>
                  </a:lnTo>
                  <a:lnTo>
                    <a:pt x="19190" y="45032"/>
                  </a:lnTo>
                  <a:lnTo>
                    <a:pt x="20323" y="45142"/>
                  </a:lnTo>
                  <a:lnTo>
                    <a:pt x="21492" y="45251"/>
                  </a:lnTo>
                  <a:lnTo>
                    <a:pt x="22662" y="45288"/>
                  </a:lnTo>
                  <a:lnTo>
                    <a:pt x="23795" y="45251"/>
                  </a:lnTo>
                  <a:lnTo>
                    <a:pt x="24965" y="45142"/>
                  </a:lnTo>
                  <a:lnTo>
                    <a:pt x="26098" y="45032"/>
                  </a:lnTo>
                  <a:lnTo>
                    <a:pt x="27194" y="44813"/>
                  </a:lnTo>
                  <a:lnTo>
                    <a:pt x="28291" y="44557"/>
                  </a:lnTo>
                  <a:lnTo>
                    <a:pt x="29388" y="44264"/>
                  </a:lnTo>
                  <a:lnTo>
                    <a:pt x="30411" y="43899"/>
                  </a:lnTo>
                  <a:lnTo>
                    <a:pt x="31434" y="43497"/>
                  </a:lnTo>
                  <a:lnTo>
                    <a:pt x="32458" y="43058"/>
                  </a:lnTo>
                  <a:lnTo>
                    <a:pt x="33445" y="42546"/>
                  </a:lnTo>
                  <a:lnTo>
                    <a:pt x="34359" y="41998"/>
                  </a:lnTo>
                  <a:lnTo>
                    <a:pt x="35309" y="41413"/>
                  </a:lnTo>
                  <a:lnTo>
                    <a:pt x="36186" y="40755"/>
                  </a:lnTo>
                  <a:lnTo>
                    <a:pt x="37027" y="40098"/>
                  </a:lnTo>
                  <a:lnTo>
                    <a:pt x="37867" y="39403"/>
                  </a:lnTo>
                  <a:lnTo>
                    <a:pt x="38635" y="38635"/>
                  </a:lnTo>
                  <a:lnTo>
                    <a:pt x="39403" y="37868"/>
                  </a:lnTo>
                  <a:lnTo>
                    <a:pt x="40097" y="37027"/>
                  </a:lnTo>
                  <a:lnTo>
                    <a:pt x="40792" y="36187"/>
                  </a:lnTo>
                  <a:lnTo>
                    <a:pt x="41413" y="35273"/>
                  </a:lnTo>
                  <a:lnTo>
                    <a:pt x="41998" y="34359"/>
                  </a:lnTo>
                  <a:lnTo>
                    <a:pt x="42546" y="33409"/>
                  </a:lnTo>
                  <a:lnTo>
                    <a:pt x="43058" y="32458"/>
                  </a:lnTo>
                  <a:lnTo>
                    <a:pt x="43496" y="31435"/>
                  </a:lnTo>
                  <a:lnTo>
                    <a:pt x="43898" y="30411"/>
                  </a:lnTo>
                  <a:lnTo>
                    <a:pt x="44264" y="29351"/>
                  </a:lnTo>
                  <a:lnTo>
                    <a:pt x="44556" y="28291"/>
                  </a:lnTo>
                  <a:lnTo>
                    <a:pt x="44812" y="27195"/>
                  </a:lnTo>
                  <a:lnTo>
                    <a:pt x="45032" y="26098"/>
                  </a:lnTo>
                  <a:lnTo>
                    <a:pt x="45178" y="24965"/>
                  </a:lnTo>
                  <a:lnTo>
                    <a:pt x="45251" y="23796"/>
                  </a:lnTo>
                  <a:lnTo>
                    <a:pt x="45287" y="22626"/>
                  </a:lnTo>
                  <a:lnTo>
                    <a:pt x="45251" y="21493"/>
                  </a:lnTo>
                  <a:lnTo>
                    <a:pt x="45178" y="20323"/>
                  </a:lnTo>
                  <a:lnTo>
                    <a:pt x="45032" y="19190"/>
                  </a:lnTo>
                  <a:lnTo>
                    <a:pt x="44812" y="18094"/>
                  </a:lnTo>
                  <a:lnTo>
                    <a:pt x="44556" y="16997"/>
                  </a:lnTo>
                  <a:lnTo>
                    <a:pt x="44264" y="15900"/>
                  </a:lnTo>
                  <a:lnTo>
                    <a:pt x="43898" y="14877"/>
                  </a:lnTo>
                  <a:lnTo>
                    <a:pt x="43496" y="13854"/>
                  </a:lnTo>
                  <a:lnTo>
                    <a:pt x="43058" y="12830"/>
                  </a:lnTo>
                  <a:lnTo>
                    <a:pt x="42546" y="11880"/>
                  </a:lnTo>
                  <a:lnTo>
                    <a:pt x="41998" y="10929"/>
                  </a:lnTo>
                  <a:lnTo>
                    <a:pt x="41413" y="9979"/>
                  </a:lnTo>
                  <a:lnTo>
                    <a:pt x="40792" y="9102"/>
                  </a:lnTo>
                  <a:lnTo>
                    <a:pt x="40097" y="8261"/>
                  </a:lnTo>
                  <a:lnTo>
                    <a:pt x="39403" y="7420"/>
                  </a:lnTo>
                  <a:lnTo>
                    <a:pt x="38635" y="6653"/>
                  </a:lnTo>
                  <a:lnTo>
                    <a:pt x="37867" y="5885"/>
                  </a:lnTo>
                  <a:lnTo>
                    <a:pt x="37027" y="5191"/>
                  </a:lnTo>
                  <a:lnTo>
                    <a:pt x="36186" y="4496"/>
                  </a:lnTo>
                  <a:lnTo>
                    <a:pt x="35309" y="3875"/>
                  </a:lnTo>
                  <a:lnTo>
                    <a:pt x="34359" y="3290"/>
                  </a:lnTo>
                  <a:lnTo>
                    <a:pt x="33445" y="2742"/>
                  </a:lnTo>
                  <a:lnTo>
                    <a:pt x="32458" y="2230"/>
                  </a:lnTo>
                  <a:lnTo>
                    <a:pt x="31434" y="1792"/>
                  </a:lnTo>
                  <a:lnTo>
                    <a:pt x="30411" y="1389"/>
                  </a:lnTo>
                  <a:lnTo>
                    <a:pt x="29388" y="1024"/>
                  </a:lnTo>
                  <a:lnTo>
                    <a:pt x="28291" y="732"/>
                  </a:lnTo>
                  <a:lnTo>
                    <a:pt x="27194" y="476"/>
                  </a:lnTo>
                  <a:lnTo>
                    <a:pt x="26098" y="256"/>
                  </a:lnTo>
                  <a:lnTo>
                    <a:pt x="24965" y="110"/>
                  </a:lnTo>
                  <a:lnTo>
                    <a:pt x="23795" y="37"/>
                  </a:lnTo>
                  <a:lnTo>
                    <a:pt x="2266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9"/>
            <p:cNvSpPr/>
            <p:nvPr/>
          </p:nvSpPr>
          <p:spPr>
            <a:xfrm>
              <a:off x="1446475" y="1224100"/>
              <a:ext cx="755725" cy="755725"/>
            </a:xfrm>
            <a:custGeom>
              <a:rect b="b" l="l" r="r" t="t"/>
              <a:pathLst>
                <a:path extrusionOk="0" h="30229" w="30229">
                  <a:moveTo>
                    <a:pt x="15901" y="146"/>
                  </a:moveTo>
                  <a:lnTo>
                    <a:pt x="16632" y="219"/>
                  </a:lnTo>
                  <a:lnTo>
                    <a:pt x="17399" y="329"/>
                  </a:lnTo>
                  <a:lnTo>
                    <a:pt x="18130" y="439"/>
                  </a:lnTo>
                  <a:lnTo>
                    <a:pt x="18861" y="621"/>
                  </a:lnTo>
                  <a:lnTo>
                    <a:pt x="19556" y="804"/>
                  </a:lnTo>
                  <a:lnTo>
                    <a:pt x="20250" y="1060"/>
                  </a:lnTo>
                  <a:lnTo>
                    <a:pt x="20945" y="1316"/>
                  </a:lnTo>
                  <a:lnTo>
                    <a:pt x="21603" y="1608"/>
                  </a:lnTo>
                  <a:lnTo>
                    <a:pt x="22261" y="1937"/>
                  </a:lnTo>
                  <a:lnTo>
                    <a:pt x="22882" y="2303"/>
                  </a:lnTo>
                  <a:lnTo>
                    <a:pt x="23467" y="2705"/>
                  </a:lnTo>
                  <a:lnTo>
                    <a:pt x="24052" y="3107"/>
                  </a:lnTo>
                  <a:lnTo>
                    <a:pt x="24636" y="3582"/>
                  </a:lnTo>
                  <a:lnTo>
                    <a:pt x="25185" y="4021"/>
                  </a:lnTo>
                  <a:lnTo>
                    <a:pt x="25696" y="4533"/>
                  </a:lnTo>
                  <a:lnTo>
                    <a:pt x="26208" y="5044"/>
                  </a:lnTo>
                  <a:lnTo>
                    <a:pt x="26683" y="5593"/>
                  </a:lnTo>
                  <a:lnTo>
                    <a:pt x="27122" y="6177"/>
                  </a:lnTo>
                  <a:lnTo>
                    <a:pt x="27524" y="6762"/>
                  </a:lnTo>
                  <a:lnTo>
                    <a:pt x="27926" y="7347"/>
                  </a:lnTo>
                  <a:lnTo>
                    <a:pt x="28292" y="7968"/>
                  </a:lnTo>
                  <a:lnTo>
                    <a:pt x="28621" y="8626"/>
                  </a:lnTo>
                  <a:lnTo>
                    <a:pt x="28913" y="9284"/>
                  </a:lnTo>
                  <a:lnTo>
                    <a:pt x="29169" y="9979"/>
                  </a:lnTo>
                  <a:lnTo>
                    <a:pt x="29425" y="10673"/>
                  </a:lnTo>
                  <a:lnTo>
                    <a:pt x="29607" y="11368"/>
                  </a:lnTo>
                  <a:lnTo>
                    <a:pt x="29790" y="12099"/>
                  </a:lnTo>
                  <a:lnTo>
                    <a:pt x="29900" y="12830"/>
                  </a:lnTo>
                  <a:lnTo>
                    <a:pt x="30010" y="13597"/>
                  </a:lnTo>
                  <a:lnTo>
                    <a:pt x="30083" y="14328"/>
                  </a:lnTo>
                  <a:lnTo>
                    <a:pt x="30083" y="15096"/>
                  </a:lnTo>
                  <a:lnTo>
                    <a:pt x="30083" y="15863"/>
                  </a:lnTo>
                  <a:lnTo>
                    <a:pt x="30010" y="16631"/>
                  </a:lnTo>
                  <a:lnTo>
                    <a:pt x="29900" y="17399"/>
                  </a:lnTo>
                  <a:lnTo>
                    <a:pt x="29790" y="18130"/>
                  </a:lnTo>
                  <a:lnTo>
                    <a:pt x="29607" y="18861"/>
                  </a:lnTo>
                  <a:lnTo>
                    <a:pt x="29425" y="19555"/>
                  </a:lnTo>
                  <a:lnTo>
                    <a:pt x="29169" y="20250"/>
                  </a:lnTo>
                  <a:lnTo>
                    <a:pt x="28913" y="20944"/>
                  </a:lnTo>
                  <a:lnTo>
                    <a:pt x="28621" y="21602"/>
                  </a:lnTo>
                  <a:lnTo>
                    <a:pt x="28292" y="22223"/>
                  </a:lnTo>
                  <a:lnTo>
                    <a:pt x="27926" y="22881"/>
                  </a:lnTo>
                  <a:lnTo>
                    <a:pt x="27524" y="23466"/>
                  </a:lnTo>
                  <a:lnTo>
                    <a:pt x="27122" y="24051"/>
                  </a:lnTo>
                  <a:lnTo>
                    <a:pt x="26683" y="24636"/>
                  </a:lnTo>
                  <a:lnTo>
                    <a:pt x="26208" y="25184"/>
                  </a:lnTo>
                  <a:lnTo>
                    <a:pt x="25696" y="25696"/>
                  </a:lnTo>
                  <a:lnTo>
                    <a:pt x="25185" y="26171"/>
                  </a:lnTo>
                  <a:lnTo>
                    <a:pt x="24636" y="26646"/>
                  </a:lnTo>
                  <a:lnTo>
                    <a:pt x="24052" y="27121"/>
                  </a:lnTo>
                  <a:lnTo>
                    <a:pt x="23467" y="27523"/>
                  </a:lnTo>
                  <a:lnTo>
                    <a:pt x="22882" y="27925"/>
                  </a:lnTo>
                  <a:lnTo>
                    <a:pt x="22261" y="28254"/>
                  </a:lnTo>
                  <a:lnTo>
                    <a:pt x="21603" y="28620"/>
                  </a:lnTo>
                  <a:lnTo>
                    <a:pt x="20945" y="28912"/>
                  </a:lnTo>
                  <a:lnTo>
                    <a:pt x="20250" y="29168"/>
                  </a:lnTo>
                  <a:lnTo>
                    <a:pt x="19556" y="29424"/>
                  </a:lnTo>
                  <a:lnTo>
                    <a:pt x="18861" y="29607"/>
                  </a:lnTo>
                  <a:lnTo>
                    <a:pt x="18130" y="29790"/>
                  </a:lnTo>
                  <a:lnTo>
                    <a:pt x="17399" y="29899"/>
                  </a:lnTo>
                  <a:lnTo>
                    <a:pt x="16632" y="30009"/>
                  </a:lnTo>
                  <a:lnTo>
                    <a:pt x="15901" y="30045"/>
                  </a:lnTo>
                  <a:lnTo>
                    <a:pt x="15133" y="30082"/>
                  </a:lnTo>
                  <a:lnTo>
                    <a:pt x="14366" y="30045"/>
                  </a:lnTo>
                  <a:lnTo>
                    <a:pt x="13598" y="30009"/>
                  </a:lnTo>
                  <a:lnTo>
                    <a:pt x="12830" y="29899"/>
                  </a:lnTo>
                  <a:lnTo>
                    <a:pt x="12099" y="29790"/>
                  </a:lnTo>
                  <a:lnTo>
                    <a:pt x="11368" y="29607"/>
                  </a:lnTo>
                  <a:lnTo>
                    <a:pt x="10674" y="29424"/>
                  </a:lnTo>
                  <a:lnTo>
                    <a:pt x="9979" y="29168"/>
                  </a:lnTo>
                  <a:lnTo>
                    <a:pt x="9285" y="28912"/>
                  </a:lnTo>
                  <a:lnTo>
                    <a:pt x="8627" y="28620"/>
                  </a:lnTo>
                  <a:lnTo>
                    <a:pt x="8006" y="28254"/>
                  </a:lnTo>
                  <a:lnTo>
                    <a:pt x="7348" y="27925"/>
                  </a:lnTo>
                  <a:lnTo>
                    <a:pt x="6763" y="27523"/>
                  </a:lnTo>
                  <a:lnTo>
                    <a:pt x="6178" y="27121"/>
                  </a:lnTo>
                  <a:lnTo>
                    <a:pt x="5593" y="26646"/>
                  </a:lnTo>
                  <a:lnTo>
                    <a:pt x="5045" y="26171"/>
                  </a:lnTo>
                  <a:lnTo>
                    <a:pt x="4533" y="25696"/>
                  </a:lnTo>
                  <a:lnTo>
                    <a:pt x="4058" y="25184"/>
                  </a:lnTo>
                  <a:lnTo>
                    <a:pt x="3583" y="24636"/>
                  </a:lnTo>
                  <a:lnTo>
                    <a:pt x="3108" y="24051"/>
                  </a:lnTo>
                  <a:lnTo>
                    <a:pt x="2706" y="23466"/>
                  </a:lnTo>
                  <a:lnTo>
                    <a:pt x="2304" y="22881"/>
                  </a:lnTo>
                  <a:lnTo>
                    <a:pt x="1975" y="22223"/>
                  </a:lnTo>
                  <a:lnTo>
                    <a:pt x="1609" y="21602"/>
                  </a:lnTo>
                  <a:lnTo>
                    <a:pt x="1317" y="20944"/>
                  </a:lnTo>
                  <a:lnTo>
                    <a:pt x="1061" y="20250"/>
                  </a:lnTo>
                  <a:lnTo>
                    <a:pt x="805" y="19555"/>
                  </a:lnTo>
                  <a:lnTo>
                    <a:pt x="622" y="18861"/>
                  </a:lnTo>
                  <a:lnTo>
                    <a:pt x="439" y="18130"/>
                  </a:lnTo>
                  <a:lnTo>
                    <a:pt x="330" y="17399"/>
                  </a:lnTo>
                  <a:lnTo>
                    <a:pt x="220" y="16631"/>
                  </a:lnTo>
                  <a:lnTo>
                    <a:pt x="184" y="15863"/>
                  </a:lnTo>
                  <a:lnTo>
                    <a:pt x="147" y="15096"/>
                  </a:lnTo>
                  <a:lnTo>
                    <a:pt x="184" y="14328"/>
                  </a:lnTo>
                  <a:lnTo>
                    <a:pt x="220" y="13597"/>
                  </a:lnTo>
                  <a:lnTo>
                    <a:pt x="330" y="12830"/>
                  </a:lnTo>
                  <a:lnTo>
                    <a:pt x="439" y="12099"/>
                  </a:lnTo>
                  <a:lnTo>
                    <a:pt x="622" y="11368"/>
                  </a:lnTo>
                  <a:lnTo>
                    <a:pt x="805" y="10673"/>
                  </a:lnTo>
                  <a:lnTo>
                    <a:pt x="1061" y="9979"/>
                  </a:lnTo>
                  <a:lnTo>
                    <a:pt x="1317" y="9284"/>
                  </a:lnTo>
                  <a:lnTo>
                    <a:pt x="1609" y="8626"/>
                  </a:lnTo>
                  <a:lnTo>
                    <a:pt x="1975" y="7968"/>
                  </a:lnTo>
                  <a:lnTo>
                    <a:pt x="2304" y="7347"/>
                  </a:lnTo>
                  <a:lnTo>
                    <a:pt x="2706" y="6762"/>
                  </a:lnTo>
                  <a:lnTo>
                    <a:pt x="3108" y="6177"/>
                  </a:lnTo>
                  <a:lnTo>
                    <a:pt x="3583" y="5593"/>
                  </a:lnTo>
                  <a:lnTo>
                    <a:pt x="4058" y="5044"/>
                  </a:lnTo>
                  <a:lnTo>
                    <a:pt x="4533" y="4533"/>
                  </a:lnTo>
                  <a:lnTo>
                    <a:pt x="5045" y="4021"/>
                  </a:lnTo>
                  <a:lnTo>
                    <a:pt x="5593" y="3582"/>
                  </a:lnTo>
                  <a:lnTo>
                    <a:pt x="6178" y="3107"/>
                  </a:lnTo>
                  <a:lnTo>
                    <a:pt x="6763" y="2705"/>
                  </a:lnTo>
                  <a:lnTo>
                    <a:pt x="7348" y="2303"/>
                  </a:lnTo>
                  <a:lnTo>
                    <a:pt x="8006" y="1937"/>
                  </a:lnTo>
                  <a:lnTo>
                    <a:pt x="8627" y="1608"/>
                  </a:lnTo>
                  <a:lnTo>
                    <a:pt x="9285" y="1316"/>
                  </a:lnTo>
                  <a:lnTo>
                    <a:pt x="9979" y="1060"/>
                  </a:lnTo>
                  <a:lnTo>
                    <a:pt x="10674" y="804"/>
                  </a:lnTo>
                  <a:lnTo>
                    <a:pt x="11368" y="621"/>
                  </a:lnTo>
                  <a:lnTo>
                    <a:pt x="12099" y="439"/>
                  </a:lnTo>
                  <a:lnTo>
                    <a:pt x="12830" y="329"/>
                  </a:lnTo>
                  <a:lnTo>
                    <a:pt x="13598" y="219"/>
                  </a:lnTo>
                  <a:lnTo>
                    <a:pt x="14366" y="146"/>
                  </a:lnTo>
                  <a:close/>
                  <a:moveTo>
                    <a:pt x="15133" y="0"/>
                  </a:moveTo>
                  <a:lnTo>
                    <a:pt x="14329" y="37"/>
                  </a:lnTo>
                  <a:lnTo>
                    <a:pt x="13561" y="73"/>
                  </a:lnTo>
                  <a:lnTo>
                    <a:pt x="12830" y="183"/>
                  </a:lnTo>
                  <a:lnTo>
                    <a:pt x="12063" y="293"/>
                  </a:lnTo>
                  <a:lnTo>
                    <a:pt x="11332" y="475"/>
                  </a:lnTo>
                  <a:lnTo>
                    <a:pt x="10637" y="695"/>
                  </a:lnTo>
                  <a:lnTo>
                    <a:pt x="9943" y="914"/>
                  </a:lnTo>
                  <a:lnTo>
                    <a:pt x="9248" y="1206"/>
                  </a:lnTo>
                  <a:lnTo>
                    <a:pt x="8554" y="1499"/>
                  </a:lnTo>
                  <a:lnTo>
                    <a:pt x="7932" y="1828"/>
                  </a:lnTo>
                  <a:lnTo>
                    <a:pt x="7275" y="2193"/>
                  </a:lnTo>
                  <a:lnTo>
                    <a:pt x="6690" y="2595"/>
                  </a:lnTo>
                  <a:lnTo>
                    <a:pt x="6068" y="2997"/>
                  </a:lnTo>
                  <a:lnTo>
                    <a:pt x="5520" y="3473"/>
                  </a:lnTo>
                  <a:lnTo>
                    <a:pt x="4972" y="3948"/>
                  </a:lnTo>
                  <a:lnTo>
                    <a:pt x="4424" y="4423"/>
                  </a:lnTo>
                  <a:lnTo>
                    <a:pt x="3948" y="4971"/>
                  </a:lnTo>
                  <a:lnTo>
                    <a:pt x="3473" y="5519"/>
                  </a:lnTo>
                  <a:lnTo>
                    <a:pt x="2998" y="6068"/>
                  </a:lnTo>
                  <a:lnTo>
                    <a:pt x="2596" y="6652"/>
                  </a:lnTo>
                  <a:lnTo>
                    <a:pt x="2194" y="7274"/>
                  </a:lnTo>
                  <a:lnTo>
                    <a:pt x="1828" y="7932"/>
                  </a:lnTo>
                  <a:lnTo>
                    <a:pt x="1499" y="8553"/>
                  </a:lnTo>
                  <a:lnTo>
                    <a:pt x="1207" y="9248"/>
                  </a:lnTo>
                  <a:lnTo>
                    <a:pt x="915" y="9906"/>
                  </a:lnTo>
                  <a:lnTo>
                    <a:pt x="695" y="10637"/>
                  </a:lnTo>
                  <a:lnTo>
                    <a:pt x="476" y="11331"/>
                  </a:lnTo>
                  <a:lnTo>
                    <a:pt x="330" y="12062"/>
                  </a:lnTo>
                  <a:lnTo>
                    <a:pt x="184" y="12830"/>
                  </a:lnTo>
                  <a:lnTo>
                    <a:pt x="74" y="13561"/>
                  </a:lnTo>
                  <a:lnTo>
                    <a:pt x="37" y="14328"/>
                  </a:lnTo>
                  <a:lnTo>
                    <a:pt x="1" y="15096"/>
                  </a:lnTo>
                  <a:lnTo>
                    <a:pt x="37" y="15900"/>
                  </a:lnTo>
                  <a:lnTo>
                    <a:pt x="74" y="16668"/>
                  </a:lnTo>
                  <a:lnTo>
                    <a:pt x="184" y="17399"/>
                  </a:lnTo>
                  <a:lnTo>
                    <a:pt x="330" y="18166"/>
                  </a:lnTo>
                  <a:lnTo>
                    <a:pt x="476" y="18897"/>
                  </a:lnTo>
                  <a:lnTo>
                    <a:pt x="695" y="19592"/>
                  </a:lnTo>
                  <a:lnTo>
                    <a:pt x="915" y="20286"/>
                  </a:lnTo>
                  <a:lnTo>
                    <a:pt x="1207" y="20981"/>
                  </a:lnTo>
                  <a:lnTo>
                    <a:pt x="1499" y="21675"/>
                  </a:lnTo>
                  <a:lnTo>
                    <a:pt x="1828" y="22297"/>
                  </a:lnTo>
                  <a:lnTo>
                    <a:pt x="2194" y="22954"/>
                  </a:lnTo>
                  <a:lnTo>
                    <a:pt x="2596" y="23539"/>
                  </a:lnTo>
                  <a:lnTo>
                    <a:pt x="2998" y="24161"/>
                  </a:lnTo>
                  <a:lnTo>
                    <a:pt x="3473" y="24709"/>
                  </a:lnTo>
                  <a:lnTo>
                    <a:pt x="3948" y="25257"/>
                  </a:lnTo>
                  <a:lnTo>
                    <a:pt x="4424" y="25806"/>
                  </a:lnTo>
                  <a:lnTo>
                    <a:pt x="4972" y="26281"/>
                  </a:lnTo>
                  <a:lnTo>
                    <a:pt x="5520" y="26756"/>
                  </a:lnTo>
                  <a:lnTo>
                    <a:pt x="6068" y="27231"/>
                  </a:lnTo>
                  <a:lnTo>
                    <a:pt x="6690" y="27633"/>
                  </a:lnTo>
                  <a:lnTo>
                    <a:pt x="7275" y="28035"/>
                  </a:lnTo>
                  <a:lnTo>
                    <a:pt x="7932" y="28401"/>
                  </a:lnTo>
                  <a:lnTo>
                    <a:pt x="8554" y="28730"/>
                  </a:lnTo>
                  <a:lnTo>
                    <a:pt x="9248" y="29022"/>
                  </a:lnTo>
                  <a:lnTo>
                    <a:pt x="9943" y="29314"/>
                  </a:lnTo>
                  <a:lnTo>
                    <a:pt x="10637" y="29534"/>
                  </a:lnTo>
                  <a:lnTo>
                    <a:pt x="11332" y="29753"/>
                  </a:lnTo>
                  <a:lnTo>
                    <a:pt x="12063" y="29899"/>
                  </a:lnTo>
                  <a:lnTo>
                    <a:pt x="12830" y="30045"/>
                  </a:lnTo>
                  <a:lnTo>
                    <a:pt x="13561" y="30155"/>
                  </a:lnTo>
                  <a:lnTo>
                    <a:pt x="14329" y="30192"/>
                  </a:lnTo>
                  <a:lnTo>
                    <a:pt x="15133" y="30228"/>
                  </a:lnTo>
                  <a:lnTo>
                    <a:pt x="15901" y="30192"/>
                  </a:lnTo>
                  <a:lnTo>
                    <a:pt x="16668" y="30155"/>
                  </a:lnTo>
                  <a:lnTo>
                    <a:pt x="17399" y="30045"/>
                  </a:lnTo>
                  <a:lnTo>
                    <a:pt x="18167" y="29899"/>
                  </a:lnTo>
                  <a:lnTo>
                    <a:pt x="18898" y="29753"/>
                  </a:lnTo>
                  <a:lnTo>
                    <a:pt x="19592" y="29534"/>
                  </a:lnTo>
                  <a:lnTo>
                    <a:pt x="20323" y="29314"/>
                  </a:lnTo>
                  <a:lnTo>
                    <a:pt x="20981" y="29022"/>
                  </a:lnTo>
                  <a:lnTo>
                    <a:pt x="21676" y="28730"/>
                  </a:lnTo>
                  <a:lnTo>
                    <a:pt x="22334" y="28401"/>
                  </a:lnTo>
                  <a:lnTo>
                    <a:pt x="22955" y="28035"/>
                  </a:lnTo>
                  <a:lnTo>
                    <a:pt x="23576" y="27633"/>
                  </a:lnTo>
                  <a:lnTo>
                    <a:pt x="24161" y="27231"/>
                  </a:lnTo>
                  <a:lnTo>
                    <a:pt x="24710" y="26756"/>
                  </a:lnTo>
                  <a:lnTo>
                    <a:pt x="25258" y="26281"/>
                  </a:lnTo>
                  <a:lnTo>
                    <a:pt x="25806" y="25806"/>
                  </a:lnTo>
                  <a:lnTo>
                    <a:pt x="26318" y="25257"/>
                  </a:lnTo>
                  <a:lnTo>
                    <a:pt x="26793" y="24709"/>
                  </a:lnTo>
                  <a:lnTo>
                    <a:pt x="27232" y="24161"/>
                  </a:lnTo>
                  <a:lnTo>
                    <a:pt x="27634" y="23539"/>
                  </a:lnTo>
                  <a:lnTo>
                    <a:pt x="28036" y="22954"/>
                  </a:lnTo>
                  <a:lnTo>
                    <a:pt x="28401" y="22297"/>
                  </a:lnTo>
                  <a:lnTo>
                    <a:pt x="28730" y="21675"/>
                  </a:lnTo>
                  <a:lnTo>
                    <a:pt x="29059" y="20981"/>
                  </a:lnTo>
                  <a:lnTo>
                    <a:pt x="29315" y="20286"/>
                  </a:lnTo>
                  <a:lnTo>
                    <a:pt x="29534" y="19592"/>
                  </a:lnTo>
                  <a:lnTo>
                    <a:pt x="29754" y="18897"/>
                  </a:lnTo>
                  <a:lnTo>
                    <a:pt x="29936" y="18166"/>
                  </a:lnTo>
                  <a:lnTo>
                    <a:pt x="30046" y="17399"/>
                  </a:lnTo>
                  <a:lnTo>
                    <a:pt x="30156" y="16668"/>
                  </a:lnTo>
                  <a:lnTo>
                    <a:pt x="30229" y="15900"/>
                  </a:lnTo>
                  <a:lnTo>
                    <a:pt x="30229" y="15096"/>
                  </a:lnTo>
                  <a:lnTo>
                    <a:pt x="30229" y="14328"/>
                  </a:lnTo>
                  <a:lnTo>
                    <a:pt x="30156" y="13561"/>
                  </a:lnTo>
                  <a:lnTo>
                    <a:pt x="30046" y="12830"/>
                  </a:lnTo>
                  <a:lnTo>
                    <a:pt x="29936" y="12062"/>
                  </a:lnTo>
                  <a:lnTo>
                    <a:pt x="29754" y="11331"/>
                  </a:lnTo>
                  <a:lnTo>
                    <a:pt x="29534" y="10637"/>
                  </a:lnTo>
                  <a:lnTo>
                    <a:pt x="29315" y="9906"/>
                  </a:lnTo>
                  <a:lnTo>
                    <a:pt x="29059" y="9248"/>
                  </a:lnTo>
                  <a:lnTo>
                    <a:pt x="28730" y="8553"/>
                  </a:lnTo>
                  <a:lnTo>
                    <a:pt x="28401" y="7932"/>
                  </a:lnTo>
                  <a:lnTo>
                    <a:pt x="28036" y="7274"/>
                  </a:lnTo>
                  <a:lnTo>
                    <a:pt x="27634" y="6652"/>
                  </a:lnTo>
                  <a:lnTo>
                    <a:pt x="27232" y="6068"/>
                  </a:lnTo>
                  <a:lnTo>
                    <a:pt x="26793" y="5519"/>
                  </a:lnTo>
                  <a:lnTo>
                    <a:pt x="26318" y="4971"/>
                  </a:lnTo>
                  <a:lnTo>
                    <a:pt x="25806" y="4423"/>
                  </a:lnTo>
                  <a:lnTo>
                    <a:pt x="25258" y="3948"/>
                  </a:lnTo>
                  <a:lnTo>
                    <a:pt x="24710" y="3473"/>
                  </a:lnTo>
                  <a:lnTo>
                    <a:pt x="24161" y="2997"/>
                  </a:lnTo>
                  <a:lnTo>
                    <a:pt x="23576" y="2595"/>
                  </a:lnTo>
                  <a:lnTo>
                    <a:pt x="22955" y="2193"/>
                  </a:lnTo>
                  <a:lnTo>
                    <a:pt x="22334" y="1828"/>
                  </a:lnTo>
                  <a:lnTo>
                    <a:pt x="21676" y="1499"/>
                  </a:lnTo>
                  <a:lnTo>
                    <a:pt x="20981" y="1206"/>
                  </a:lnTo>
                  <a:lnTo>
                    <a:pt x="20323" y="914"/>
                  </a:lnTo>
                  <a:lnTo>
                    <a:pt x="19592" y="695"/>
                  </a:lnTo>
                  <a:lnTo>
                    <a:pt x="18898" y="475"/>
                  </a:lnTo>
                  <a:lnTo>
                    <a:pt x="18167" y="293"/>
                  </a:lnTo>
                  <a:lnTo>
                    <a:pt x="17399" y="183"/>
                  </a:lnTo>
                  <a:lnTo>
                    <a:pt x="16668" y="73"/>
                  </a:lnTo>
                  <a:lnTo>
                    <a:pt x="15901" y="37"/>
                  </a:lnTo>
                  <a:lnTo>
                    <a:pt x="1513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9"/>
            <p:cNvSpPr/>
            <p:nvPr/>
          </p:nvSpPr>
          <p:spPr>
            <a:xfrm>
              <a:off x="1634725" y="1412325"/>
              <a:ext cx="379250" cy="379250"/>
            </a:xfrm>
            <a:custGeom>
              <a:rect b="b" l="l" r="r" t="t"/>
              <a:pathLst>
                <a:path extrusionOk="0" h="15170" w="15170">
                  <a:moveTo>
                    <a:pt x="7603" y="147"/>
                  </a:moveTo>
                  <a:lnTo>
                    <a:pt x="8334" y="183"/>
                  </a:lnTo>
                  <a:lnTo>
                    <a:pt x="9102" y="293"/>
                  </a:lnTo>
                  <a:lnTo>
                    <a:pt x="9796" y="476"/>
                  </a:lnTo>
                  <a:lnTo>
                    <a:pt x="10491" y="732"/>
                  </a:lnTo>
                  <a:lnTo>
                    <a:pt x="11149" y="1024"/>
                  </a:lnTo>
                  <a:lnTo>
                    <a:pt x="11733" y="1390"/>
                  </a:lnTo>
                  <a:lnTo>
                    <a:pt x="12318" y="1828"/>
                  </a:lnTo>
                  <a:lnTo>
                    <a:pt x="12866" y="2303"/>
                  </a:lnTo>
                  <a:lnTo>
                    <a:pt x="13342" y="2852"/>
                  </a:lnTo>
                  <a:lnTo>
                    <a:pt x="13780" y="3437"/>
                  </a:lnTo>
                  <a:lnTo>
                    <a:pt x="14146" y="4021"/>
                  </a:lnTo>
                  <a:lnTo>
                    <a:pt x="14438" y="4679"/>
                  </a:lnTo>
                  <a:lnTo>
                    <a:pt x="14694" y="5374"/>
                  </a:lnTo>
                  <a:lnTo>
                    <a:pt x="14877" y="6068"/>
                  </a:lnTo>
                  <a:lnTo>
                    <a:pt x="14986" y="6836"/>
                  </a:lnTo>
                  <a:lnTo>
                    <a:pt x="15023" y="7567"/>
                  </a:lnTo>
                  <a:lnTo>
                    <a:pt x="14986" y="8334"/>
                  </a:lnTo>
                  <a:lnTo>
                    <a:pt x="14877" y="9066"/>
                  </a:lnTo>
                  <a:lnTo>
                    <a:pt x="14694" y="9797"/>
                  </a:lnTo>
                  <a:lnTo>
                    <a:pt x="14438" y="10491"/>
                  </a:lnTo>
                  <a:lnTo>
                    <a:pt x="14146" y="11149"/>
                  </a:lnTo>
                  <a:lnTo>
                    <a:pt x="13780" y="11734"/>
                  </a:lnTo>
                  <a:lnTo>
                    <a:pt x="13342" y="12319"/>
                  </a:lnTo>
                  <a:lnTo>
                    <a:pt x="12866" y="12830"/>
                  </a:lnTo>
                  <a:lnTo>
                    <a:pt x="12318" y="13342"/>
                  </a:lnTo>
                  <a:lnTo>
                    <a:pt x="11733" y="13744"/>
                  </a:lnTo>
                  <a:lnTo>
                    <a:pt x="11149" y="14146"/>
                  </a:lnTo>
                  <a:lnTo>
                    <a:pt x="10491" y="14439"/>
                  </a:lnTo>
                  <a:lnTo>
                    <a:pt x="9796" y="14694"/>
                  </a:lnTo>
                  <a:lnTo>
                    <a:pt x="9102" y="14877"/>
                  </a:lnTo>
                  <a:lnTo>
                    <a:pt x="8334" y="14987"/>
                  </a:lnTo>
                  <a:lnTo>
                    <a:pt x="7603" y="15023"/>
                  </a:lnTo>
                  <a:lnTo>
                    <a:pt x="6836" y="14987"/>
                  </a:lnTo>
                  <a:lnTo>
                    <a:pt x="6104" y="14877"/>
                  </a:lnTo>
                  <a:lnTo>
                    <a:pt x="5373" y="14694"/>
                  </a:lnTo>
                  <a:lnTo>
                    <a:pt x="4679" y="14439"/>
                  </a:lnTo>
                  <a:lnTo>
                    <a:pt x="4058" y="14146"/>
                  </a:lnTo>
                  <a:lnTo>
                    <a:pt x="3436" y="13744"/>
                  </a:lnTo>
                  <a:lnTo>
                    <a:pt x="2851" y="13342"/>
                  </a:lnTo>
                  <a:lnTo>
                    <a:pt x="2340" y="12830"/>
                  </a:lnTo>
                  <a:lnTo>
                    <a:pt x="1828" y="12319"/>
                  </a:lnTo>
                  <a:lnTo>
                    <a:pt x="1426" y="11734"/>
                  </a:lnTo>
                  <a:lnTo>
                    <a:pt x="1024" y="11149"/>
                  </a:lnTo>
                  <a:lnTo>
                    <a:pt x="731" y="10491"/>
                  </a:lnTo>
                  <a:lnTo>
                    <a:pt x="476" y="9797"/>
                  </a:lnTo>
                  <a:lnTo>
                    <a:pt x="293" y="9066"/>
                  </a:lnTo>
                  <a:lnTo>
                    <a:pt x="183" y="8334"/>
                  </a:lnTo>
                  <a:lnTo>
                    <a:pt x="147" y="7567"/>
                  </a:lnTo>
                  <a:lnTo>
                    <a:pt x="183" y="6836"/>
                  </a:lnTo>
                  <a:lnTo>
                    <a:pt x="293" y="6068"/>
                  </a:lnTo>
                  <a:lnTo>
                    <a:pt x="476" y="5374"/>
                  </a:lnTo>
                  <a:lnTo>
                    <a:pt x="731" y="4679"/>
                  </a:lnTo>
                  <a:lnTo>
                    <a:pt x="1024" y="4021"/>
                  </a:lnTo>
                  <a:lnTo>
                    <a:pt x="1426" y="3437"/>
                  </a:lnTo>
                  <a:lnTo>
                    <a:pt x="1828" y="2852"/>
                  </a:lnTo>
                  <a:lnTo>
                    <a:pt x="2340" y="2303"/>
                  </a:lnTo>
                  <a:lnTo>
                    <a:pt x="2851" y="1828"/>
                  </a:lnTo>
                  <a:lnTo>
                    <a:pt x="3436" y="1390"/>
                  </a:lnTo>
                  <a:lnTo>
                    <a:pt x="4058" y="1024"/>
                  </a:lnTo>
                  <a:lnTo>
                    <a:pt x="4679" y="732"/>
                  </a:lnTo>
                  <a:lnTo>
                    <a:pt x="5373" y="476"/>
                  </a:lnTo>
                  <a:lnTo>
                    <a:pt x="6104" y="293"/>
                  </a:lnTo>
                  <a:lnTo>
                    <a:pt x="6836" y="183"/>
                  </a:lnTo>
                  <a:lnTo>
                    <a:pt x="7603" y="147"/>
                  </a:lnTo>
                  <a:close/>
                  <a:moveTo>
                    <a:pt x="7603" y="1"/>
                  </a:moveTo>
                  <a:lnTo>
                    <a:pt x="6799" y="37"/>
                  </a:lnTo>
                  <a:lnTo>
                    <a:pt x="6068" y="147"/>
                  </a:lnTo>
                  <a:lnTo>
                    <a:pt x="5337" y="330"/>
                  </a:lnTo>
                  <a:lnTo>
                    <a:pt x="4642" y="586"/>
                  </a:lnTo>
                  <a:lnTo>
                    <a:pt x="3984" y="915"/>
                  </a:lnTo>
                  <a:lnTo>
                    <a:pt x="3363" y="1280"/>
                  </a:lnTo>
                  <a:lnTo>
                    <a:pt x="2778" y="1719"/>
                  </a:lnTo>
                  <a:lnTo>
                    <a:pt x="2230" y="2230"/>
                  </a:lnTo>
                  <a:lnTo>
                    <a:pt x="1718" y="2742"/>
                  </a:lnTo>
                  <a:lnTo>
                    <a:pt x="1280" y="3327"/>
                  </a:lnTo>
                  <a:lnTo>
                    <a:pt x="914" y="3985"/>
                  </a:lnTo>
                  <a:lnTo>
                    <a:pt x="585" y="4643"/>
                  </a:lnTo>
                  <a:lnTo>
                    <a:pt x="329" y="5337"/>
                  </a:lnTo>
                  <a:lnTo>
                    <a:pt x="147" y="6068"/>
                  </a:lnTo>
                  <a:lnTo>
                    <a:pt x="37" y="6799"/>
                  </a:lnTo>
                  <a:lnTo>
                    <a:pt x="0" y="7567"/>
                  </a:lnTo>
                  <a:lnTo>
                    <a:pt x="37" y="8371"/>
                  </a:lnTo>
                  <a:lnTo>
                    <a:pt x="147" y="9102"/>
                  </a:lnTo>
                  <a:lnTo>
                    <a:pt x="329" y="9833"/>
                  </a:lnTo>
                  <a:lnTo>
                    <a:pt x="585" y="10528"/>
                  </a:lnTo>
                  <a:lnTo>
                    <a:pt x="914" y="11186"/>
                  </a:lnTo>
                  <a:lnTo>
                    <a:pt x="1280" y="11807"/>
                  </a:lnTo>
                  <a:lnTo>
                    <a:pt x="1718" y="12392"/>
                  </a:lnTo>
                  <a:lnTo>
                    <a:pt x="2230" y="12940"/>
                  </a:lnTo>
                  <a:lnTo>
                    <a:pt x="2778" y="13452"/>
                  </a:lnTo>
                  <a:lnTo>
                    <a:pt x="3363" y="13890"/>
                  </a:lnTo>
                  <a:lnTo>
                    <a:pt x="3984" y="14256"/>
                  </a:lnTo>
                  <a:lnTo>
                    <a:pt x="4642" y="14585"/>
                  </a:lnTo>
                  <a:lnTo>
                    <a:pt x="5337" y="14841"/>
                  </a:lnTo>
                  <a:lnTo>
                    <a:pt x="6068" y="15023"/>
                  </a:lnTo>
                  <a:lnTo>
                    <a:pt x="6799" y="15133"/>
                  </a:lnTo>
                  <a:lnTo>
                    <a:pt x="7603" y="15170"/>
                  </a:lnTo>
                  <a:lnTo>
                    <a:pt x="8371" y="15133"/>
                  </a:lnTo>
                  <a:lnTo>
                    <a:pt x="9102" y="15023"/>
                  </a:lnTo>
                  <a:lnTo>
                    <a:pt x="9833" y="14841"/>
                  </a:lnTo>
                  <a:lnTo>
                    <a:pt x="10527" y="14585"/>
                  </a:lnTo>
                  <a:lnTo>
                    <a:pt x="11222" y="14256"/>
                  </a:lnTo>
                  <a:lnTo>
                    <a:pt x="11843" y="13890"/>
                  </a:lnTo>
                  <a:lnTo>
                    <a:pt x="12428" y="13452"/>
                  </a:lnTo>
                  <a:lnTo>
                    <a:pt x="12940" y="12940"/>
                  </a:lnTo>
                  <a:lnTo>
                    <a:pt x="13451" y="12392"/>
                  </a:lnTo>
                  <a:lnTo>
                    <a:pt x="13890" y="11807"/>
                  </a:lnTo>
                  <a:lnTo>
                    <a:pt x="14255" y="11186"/>
                  </a:lnTo>
                  <a:lnTo>
                    <a:pt x="14584" y="10528"/>
                  </a:lnTo>
                  <a:lnTo>
                    <a:pt x="14840" y="9833"/>
                  </a:lnTo>
                  <a:lnTo>
                    <a:pt x="15023" y="9102"/>
                  </a:lnTo>
                  <a:lnTo>
                    <a:pt x="15133" y="8371"/>
                  </a:lnTo>
                  <a:lnTo>
                    <a:pt x="15169" y="7567"/>
                  </a:lnTo>
                  <a:lnTo>
                    <a:pt x="15133" y="6799"/>
                  </a:lnTo>
                  <a:lnTo>
                    <a:pt x="15023" y="6068"/>
                  </a:lnTo>
                  <a:lnTo>
                    <a:pt x="14840" y="5337"/>
                  </a:lnTo>
                  <a:lnTo>
                    <a:pt x="14584" y="4643"/>
                  </a:lnTo>
                  <a:lnTo>
                    <a:pt x="14255" y="3985"/>
                  </a:lnTo>
                  <a:lnTo>
                    <a:pt x="13890" y="3327"/>
                  </a:lnTo>
                  <a:lnTo>
                    <a:pt x="13451" y="2742"/>
                  </a:lnTo>
                  <a:lnTo>
                    <a:pt x="12940" y="2230"/>
                  </a:lnTo>
                  <a:lnTo>
                    <a:pt x="12428" y="1719"/>
                  </a:lnTo>
                  <a:lnTo>
                    <a:pt x="11843" y="1280"/>
                  </a:lnTo>
                  <a:lnTo>
                    <a:pt x="11222" y="915"/>
                  </a:lnTo>
                  <a:lnTo>
                    <a:pt x="10527" y="586"/>
                  </a:lnTo>
                  <a:lnTo>
                    <a:pt x="9833" y="330"/>
                  </a:lnTo>
                  <a:lnTo>
                    <a:pt x="9102" y="147"/>
                  </a:lnTo>
                  <a:lnTo>
                    <a:pt x="8371" y="37"/>
                  </a:lnTo>
                  <a:lnTo>
                    <a:pt x="76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9"/>
            <p:cNvSpPr/>
            <p:nvPr/>
          </p:nvSpPr>
          <p:spPr>
            <a:xfrm>
              <a:off x="1822950" y="1601475"/>
              <a:ext cx="3700" cy="1128575"/>
            </a:xfrm>
            <a:custGeom>
              <a:rect b="b" l="l" r="r" t="t"/>
              <a:pathLst>
                <a:path extrusionOk="0" h="45143" w="148">
                  <a:moveTo>
                    <a:pt x="1" y="1"/>
                  </a:moveTo>
                  <a:lnTo>
                    <a:pt x="1" y="45142"/>
                  </a:lnTo>
                  <a:lnTo>
                    <a:pt x="147" y="45142"/>
                  </a:lnTo>
                  <a:lnTo>
                    <a:pt x="14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9"/>
            <p:cNvSpPr/>
            <p:nvPr/>
          </p:nvSpPr>
          <p:spPr>
            <a:xfrm>
              <a:off x="1823875" y="1600575"/>
              <a:ext cx="1073725" cy="351825"/>
            </a:xfrm>
            <a:custGeom>
              <a:rect b="b" l="l" r="r" t="t"/>
              <a:pathLst>
                <a:path extrusionOk="0" h="14073" w="42949">
                  <a:moveTo>
                    <a:pt x="37" y="0"/>
                  </a:moveTo>
                  <a:lnTo>
                    <a:pt x="1" y="110"/>
                  </a:lnTo>
                  <a:lnTo>
                    <a:pt x="42912" y="14073"/>
                  </a:lnTo>
                  <a:lnTo>
                    <a:pt x="42948" y="13926"/>
                  </a:lnTo>
                  <a:lnTo>
                    <a:pt x="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9"/>
            <p:cNvSpPr/>
            <p:nvPr/>
          </p:nvSpPr>
          <p:spPr>
            <a:xfrm>
              <a:off x="1822950" y="688600"/>
              <a:ext cx="666175" cy="914750"/>
            </a:xfrm>
            <a:custGeom>
              <a:rect b="b" l="l" r="r" t="t"/>
              <a:pathLst>
                <a:path extrusionOk="0" h="36590" w="26647">
                  <a:moveTo>
                    <a:pt x="26537" y="1"/>
                  </a:moveTo>
                  <a:lnTo>
                    <a:pt x="1" y="36479"/>
                  </a:lnTo>
                  <a:lnTo>
                    <a:pt x="111" y="36589"/>
                  </a:lnTo>
                  <a:lnTo>
                    <a:pt x="26647" y="74"/>
                  </a:lnTo>
                  <a:lnTo>
                    <a:pt x="2653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9"/>
            <p:cNvSpPr/>
            <p:nvPr/>
          </p:nvSpPr>
          <p:spPr>
            <a:xfrm>
              <a:off x="1159550" y="688600"/>
              <a:ext cx="666175" cy="914750"/>
            </a:xfrm>
            <a:custGeom>
              <a:rect b="b" l="l" r="r" t="t"/>
              <a:pathLst>
                <a:path extrusionOk="0" h="36590" w="26647">
                  <a:moveTo>
                    <a:pt x="147" y="1"/>
                  </a:moveTo>
                  <a:lnTo>
                    <a:pt x="1" y="74"/>
                  </a:lnTo>
                  <a:lnTo>
                    <a:pt x="26537" y="36589"/>
                  </a:lnTo>
                  <a:lnTo>
                    <a:pt x="26647" y="36479"/>
                  </a:lnTo>
                  <a:lnTo>
                    <a:pt x="14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9"/>
            <p:cNvSpPr/>
            <p:nvPr/>
          </p:nvSpPr>
          <p:spPr>
            <a:xfrm>
              <a:off x="751100" y="1600575"/>
              <a:ext cx="1073725" cy="351825"/>
            </a:xfrm>
            <a:custGeom>
              <a:rect b="b" l="l" r="r" t="t"/>
              <a:pathLst>
                <a:path extrusionOk="0" h="14073" w="42949">
                  <a:moveTo>
                    <a:pt x="42912" y="0"/>
                  </a:moveTo>
                  <a:lnTo>
                    <a:pt x="0" y="13926"/>
                  </a:lnTo>
                  <a:lnTo>
                    <a:pt x="37" y="14073"/>
                  </a:lnTo>
                  <a:lnTo>
                    <a:pt x="42948" y="110"/>
                  </a:lnTo>
                  <a:lnTo>
                    <a:pt x="4291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90" name="Google Shape;190;p19"/>
          <p:cNvCxnSpPr/>
          <p:nvPr/>
        </p:nvCxnSpPr>
        <p:spPr>
          <a:xfrm>
            <a:off x="3433300" y="3011075"/>
            <a:ext cx="2300400" cy="0"/>
          </a:xfrm>
          <a:prstGeom prst="straightConnector1">
            <a:avLst/>
          </a:prstGeom>
          <a:noFill/>
          <a:ln cap="flat" cmpd="sng" w="9525">
            <a:solidFill>
              <a:srgbClr val="105522"/>
            </a:solidFill>
            <a:prstDash val="solid"/>
            <a:round/>
            <a:headEnd len="med" w="med" type="none"/>
            <a:tailEnd len="med" w="med" type="none"/>
          </a:ln>
        </p:spPr>
      </p:cxnSp>
      <p:sp>
        <p:nvSpPr>
          <p:cNvPr id="191" name="Google Shape;191;p19"/>
          <p:cNvSpPr txBox="1"/>
          <p:nvPr>
            <p:ph type="title"/>
          </p:nvPr>
        </p:nvSpPr>
        <p:spPr>
          <a:xfrm>
            <a:off x="1991650" y="1375650"/>
            <a:ext cx="5183700" cy="1729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400"/>
              <a:buNone/>
              <a:defRPr sz="10000"/>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192" name="Google Shape;192;p19"/>
          <p:cNvSpPr txBox="1"/>
          <p:nvPr>
            <p:ph idx="1" type="subTitle"/>
          </p:nvPr>
        </p:nvSpPr>
        <p:spPr>
          <a:xfrm>
            <a:off x="2009650" y="3187900"/>
            <a:ext cx="5147700" cy="649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ONE_COLUMN_TEXT_2">
    <p:spTree>
      <p:nvGrpSpPr>
        <p:cNvPr id="193" name="Shape 193"/>
        <p:cNvGrpSpPr/>
        <p:nvPr/>
      </p:nvGrpSpPr>
      <p:grpSpPr>
        <a:xfrm>
          <a:off x="0" y="0"/>
          <a:ext cx="0" cy="0"/>
          <a:chOff x="0" y="0"/>
          <a:chExt cx="0" cy="0"/>
        </a:xfrm>
      </p:grpSpPr>
      <p:pic>
        <p:nvPicPr>
          <p:cNvPr id="194" name="Google Shape;194;p2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95" name="Google Shape;195;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196" name="Google Shape;196;p20"/>
          <p:cNvSpPr txBox="1"/>
          <p:nvPr>
            <p:ph idx="1" type="body"/>
          </p:nvPr>
        </p:nvSpPr>
        <p:spPr>
          <a:xfrm>
            <a:off x="720000" y="1215750"/>
            <a:ext cx="5207400" cy="33624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Font typeface="Arial"/>
              <a:buChar char="●"/>
              <a:defRPr/>
            </a:lvl1pPr>
            <a:lvl2pPr indent="-317500" lvl="1" marL="914400" rtl="0">
              <a:lnSpc>
                <a:spcPct val="115000"/>
              </a:lnSpc>
              <a:spcBef>
                <a:spcPts val="1600"/>
              </a:spcBef>
              <a:spcAft>
                <a:spcPts val="0"/>
              </a:spcAft>
              <a:buSzPts val="1400"/>
              <a:buFont typeface="Arial"/>
              <a:buChar char="○"/>
              <a:defRPr/>
            </a:lvl2pPr>
            <a:lvl3pPr indent="-317500" lvl="2" marL="1371600" rtl="0">
              <a:lnSpc>
                <a:spcPct val="115000"/>
              </a:lnSpc>
              <a:spcBef>
                <a:spcPts val="1600"/>
              </a:spcBef>
              <a:spcAft>
                <a:spcPts val="0"/>
              </a:spcAft>
              <a:buSzPts val="1400"/>
              <a:buFont typeface="Arial"/>
              <a:buChar char="■"/>
              <a:defRPr/>
            </a:lvl3pPr>
            <a:lvl4pPr indent="-317500" lvl="3" marL="1828800" rtl="0">
              <a:lnSpc>
                <a:spcPct val="115000"/>
              </a:lnSpc>
              <a:spcBef>
                <a:spcPts val="1600"/>
              </a:spcBef>
              <a:spcAft>
                <a:spcPts val="0"/>
              </a:spcAft>
              <a:buSzPts val="1400"/>
              <a:buFont typeface="Arial"/>
              <a:buChar char="●"/>
              <a:defRPr/>
            </a:lvl4pPr>
            <a:lvl5pPr indent="-317500" lvl="4" marL="2286000" rtl="0">
              <a:lnSpc>
                <a:spcPct val="115000"/>
              </a:lnSpc>
              <a:spcBef>
                <a:spcPts val="1600"/>
              </a:spcBef>
              <a:spcAft>
                <a:spcPts val="0"/>
              </a:spcAft>
              <a:buSzPts val="1400"/>
              <a:buFont typeface="Arial"/>
              <a:buChar char="○"/>
              <a:defRPr/>
            </a:lvl5pPr>
            <a:lvl6pPr indent="-317500" lvl="5" marL="2743200" rtl="0">
              <a:lnSpc>
                <a:spcPct val="115000"/>
              </a:lnSpc>
              <a:spcBef>
                <a:spcPts val="1600"/>
              </a:spcBef>
              <a:spcAft>
                <a:spcPts val="0"/>
              </a:spcAft>
              <a:buSzPts val="1400"/>
              <a:buFont typeface="Arial"/>
              <a:buChar char="■"/>
              <a:defRPr/>
            </a:lvl6pPr>
            <a:lvl7pPr indent="-317500" lvl="6" marL="3200400" rtl="0">
              <a:lnSpc>
                <a:spcPct val="115000"/>
              </a:lnSpc>
              <a:spcBef>
                <a:spcPts val="1600"/>
              </a:spcBef>
              <a:spcAft>
                <a:spcPts val="0"/>
              </a:spcAft>
              <a:buSzPts val="1400"/>
              <a:buFont typeface="Arial"/>
              <a:buChar char="●"/>
              <a:defRPr/>
            </a:lvl7pPr>
            <a:lvl8pPr indent="-317500" lvl="7" marL="3657600" rtl="0">
              <a:lnSpc>
                <a:spcPct val="115000"/>
              </a:lnSpc>
              <a:spcBef>
                <a:spcPts val="1600"/>
              </a:spcBef>
              <a:spcAft>
                <a:spcPts val="0"/>
              </a:spcAft>
              <a:buSzPts val="1400"/>
              <a:buFont typeface="Arial"/>
              <a:buChar char="○"/>
              <a:defRPr/>
            </a:lvl8pPr>
            <a:lvl9pPr indent="-317500" lvl="8" marL="4114800" rtl="0">
              <a:lnSpc>
                <a:spcPct val="115000"/>
              </a:lnSpc>
              <a:spcBef>
                <a:spcPts val="1600"/>
              </a:spcBef>
              <a:spcAft>
                <a:spcPts val="1600"/>
              </a:spcAft>
              <a:buSzPts val="1400"/>
              <a:buFont typeface="Arial"/>
              <a:buChar char="■"/>
              <a:defRPr/>
            </a:lvl9pPr>
          </a:lstStyle>
          <a:p/>
        </p:txBody>
      </p:sp>
      <p:pic>
        <p:nvPicPr>
          <p:cNvPr id="197" name="Google Shape;197;p20"/>
          <p:cNvPicPr preferRelativeResize="0"/>
          <p:nvPr/>
        </p:nvPicPr>
        <p:blipFill>
          <a:blip r:embed="rId3">
            <a:alphaModFix amt="41000"/>
          </a:blip>
          <a:stretch>
            <a:fillRect/>
          </a:stretch>
        </p:blipFill>
        <p:spPr>
          <a:xfrm rot="823647">
            <a:off x="5486110" y="4365867"/>
            <a:ext cx="5590380" cy="3621167"/>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8">
  <p:cSld name="ONE_COLUMN_TEXT_3">
    <p:spTree>
      <p:nvGrpSpPr>
        <p:cNvPr id="198" name="Shape 198"/>
        <p:cNvGrpSpPr/>
        <p:nvPr/>
      </p:nvGrpSpPr>
      <p:grpSpPr>
        <a:xfrm>
          <a:off x="0" y="0"/>
          <a:ext cx="0" cy="0"/>
          <a:chOff x="0" y="0"/>
          <a:chExt cx="0" cy="0"/>
        </a:xfrm>
      </p:grpSpPr>
      <p:pic>
        <p:nvPicPr>
          <p:cNvPr id="199" name="Google Shape;199;p21"/>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200" name="Google Shape;200;p21"/>
          <p:cNvPicPr preferRelativeResize="0"/>
          <p:nvPr/>
        </p:nvPicPr>
        <p:blipFill>
          <a:blip r:embed="rId3">
            <a:alphaModFix amt="10000"/>
          </a:blip>
          <a:stretch>
            <a:fillRect/>
          </a:stretch>
        </p:blipFill>
        <p:spPr>
          <a:xfrm rot="-302706">
            <a:off x="3469179" y="-983456"/>
            <a:ext cx="8314292" cy="5385561"/>
          </a:xfrm>
          <a:prstGeom prst="rect">
            <a:avLst/>
          </a:prstGeom>
          <a:noFill/>
          <a:ln>
            <a:noFill/>
          </a:ln>
        </p:spPr>
      </p:pic>
      <p:pic>
        <p:nvPicPr>
          <p:cNvPr id="201" name="Google Shape;201;p21"/>
          <p:cNvPicPr preferRelativeResize="0"/>
          <p:nvPr/>
        </p:nvPicPr>
        <p:blipFill>
          <a:blip r:embed="rId3">
            <a:alphaModFix amt="41000"/>
          </a:blip>
          <a:stretch>
            <a:fillRect/>
          </a:stretch>
        </p:blipFill>
        <p:spPr>
          <a:xfrm rot="9">
            <a:off x="5218824" y="301509"/>
            <a:ext cx="6376274" cy="4130234"/>
          </a:xfrm>
          <a:prstGeom prst="rect">
            <a:avLst/>
          </a:prstGeom>
          <a:noFill/>
          <a:ln>
            <a:noFill/>
          </a:ln>
        </p:spPr>
      </p:pic>
      <p:pic>
        <p:nvPicPr>
          <p:cNvPr id="202" name="Google Shape;202;p21"/>
          <p:cNvPicPr preferRelativeResize="0"/>
          <p:nvPr/>
        </p:nvPicPr>
        <p:blipFill>
          <a:blip r:embed="rId4">
            <a:alphaModFix/>
          </a:blip>
          <a:stretch>
            <a:fillRect/>
          </a:stretch>
        </p:blipFill>
        <p:spPr>
          <a:xfrm>
            <a:off x="6645500" y="3137075"/>
            <a:ext cx="2123851" cy="2091451"/>
          </a:xfrm>
          <a:prstGeom prst="rect">
            <a:avLst/>
          </a:prstGeom>
          <a:noFill/>
          <a:ln>
            <a:noFill/>
          </a:ln>
        </p:spPr>
      </p:pic>
      <p:pic>
        <p:nvPicPr>
          <p:cNvPr id="203" name="Google Shape;203;p21"/>
          <p:cNvPicPr preferRelativeResize="0"/>
          <p:nvPr/>
        </p:nvPicPr>
        <p:blipFill>
          <a:blip r:embed="rId3">
            <a:alphaModFix amt="41000"/>
          </a:blip>
          <a:stretch>
            <a:fillRect/>
          </a:stretch>
        </p:blipFill>
        <p:spPr>
          <a:xfrm rot="-333559">
            <a:off x="-268451" y="3969935"/>
            <a:ext cx="6376274" cy="4130233"/>
          </a:xfrm>
          <a:prstGeom prst="rect">
            <a:avLst/>
          </a:prstGeom>
          <a:noFill/>
          <a:ln>
            <a:noFill/>
          </a:ln>
        </p:spPr>
      </p:pic>
      <p:sp>
        <p:nvSpPr>
          <p:cNvPr id="204" name="Google Shape;204;p21"/>
          <p:cNvSpPr txBox="1"/>
          <p:nvPr>
            <p:ph idx="1" type="body"/>
          </p:nvPr>
        </p:nvSpPr>
        <p:spPr>
          <a:xfrm>
            <a:off x="720000" y="1901250"/>
            <a:ext cx="3571500" cy="21879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rgbClr val="434343"/>
              </a:buClr>
              <a:buSzPts val="1400"/>
              <a:buChar char="●"/>
              <a:defRPr>
                <a:solidFill>
                  <a:srgbClr val="434343"/>
                </a:solidFill>
              </a:defRPr>
            </a:lvl1pPr>
            <a:lvl2pPr indent="-317500" lvl="1" marL="914400" rtl="0">
              <a:lnSpc>
                <a:spcPct val="115000"/>
              </a:lnSpc>
              <a:spcBef>
                <a:spcPts val="1600"/>
              </a:spcBef>
              <a:spcAft>
                <a:spcPts val="0"/>
              </a:spcAft>
              <a:buClr>
                <a:srgbClr val="434343"/>
              </a:buClr>
              <a:buSzPts val="1400"/>
              <a:buFont typeface="Roboto Condensed Light"/>
              <a:buChar char="○"/>
              <a:defRPr>
                <a:solidFill>
                  <a:srgbClr val="434343"/>
                </a:solidFill>
              </a:defRPr>
            </a:lvl2pPr>
            <a:lvl3pPr indent="-317500" lvl="2" marL="1371600" rtl="0">
              <a:lnSpc>
                <a:spcPct val="115000"/>
              </a:lnSpc>
              <a:spcBef>
                <a:spcPts val="1600"/>
              </a:spcBef>
              <a:spcAft>
                <a:spcPts val="0"/>
              </a:spcAft>
              <a:buClr>
                <a:srgbClr val="434343"/>
              </a:buClr>
              <a:buSzPts val="1400"/>
              <a:buFont typeface="Roboto Condensed Light"/>
              <a:buChar char="■"/>
              <a:defRPr>
                <a:solidFill>
                  <a:srgbClr val="434343"/>
                </a:solidFill>
              </a:defRPr>
            </a:lvl3pPr>
            <a:lvl4pPr indent="-317500" lvl="3" marL="1828800" rtl="0">
              <a:lnSpc>
                <a:spcPct val="115000"/>
              </a:lnSpc>
              <a:spcBef>
                <a:spcPts val="1600"/>
              </a:spcBef>
              <a:spcAft>
                <a:spcPts val="0"/>
              </a:spcAft>
              <a:buClr>
                <a:srgbClr val="434343"/>
              </a:buClr>
              <a:buSzPts val="1400"/>
              <a:buFont typeface="Roboto Condensed Light"/>
              <a:buChar char="●"/>
              <a:defRPr>
                <a:solidFill>
                  <a:srgbClr val="434343"/>
                </a:solidFill>
              </a:defRPr>
            </a:lvl4pPr>
            <a:lvl5pPr indent="-317500" lvl="4" marL="2286000" rtl="0">
              <a:lnSpc>
                <a:spcPct val="115000"/>
              </a:lnSpc>
              <a:spcBef>
                <a:spcPts val="1600"/>
              </a:spcBef>
              <a:spcAft>
                <a:spcPts val="0"/>
              </a:spcAft>
              <a:buClr>
                <a:srgbClr val="434343"/>
              </a:buClr>
              <a:buSzPts val="1400"/>
              <a:buFont typeface="Roboto Condensed Light"/>
              <a:buChar char="○"/>
              <a:defRPr>
                <a:solidFill>
                  <a:srgbClr val="434343"/>
                </a:solidFill>
              </a:defRPr>
            </a:lvl5pPr>
            <a:lvl6pPr indent="-317500" lvl="5" marL="2743200" rtl="0">
              <a:lnSpc>
                <a:spcPct val="115000"/>
              </a:lnSpc>
              <a:spcBef>
                <a:spcPts val="1600"/>
              </a:spcBef>
              <a:spcAft>
                <a:spcPts val="0"/>
              </a:spcAft>
              <a:buClr>
                <a:srgbClr val="434343"/>
              </a:buClr>
              <a:buSzPts val="1400"/>
              <a:buFont typeface="Roboto Condensed Light"/>
              <a:buChar char="■"/>
              <a:defRPr>
                <a:solidFill>
                  <a:srgbClr val="434343"/>
                </a:solidFill>
              </a:defRPr>
            </a:lvl6pPr>
            <a:lvl7pPr indent="-317500" lvl="6" marL="3200400" rtl="0">
              <a:lnSpc>
                <a:spcPct val="115000"/>
              </a:lnSpc>
              <a:spcBef>
                <a:spcPts val="1600"/>
              </a:spcBef>
              <a:spcAft>
                <a:spcPts val="0"/>
              </a:spcAft>
              <a:buClr>
                <a:srgbClr val="434343"/>
              </a:buClr>
              <a:buSzPts val="1400"/>
              <a:buFont typeface="Roboto Condensed Light"/>
              <a:buChar char="●"/>
              <a:defRPr>
                <a:solidFill>
                  <a:srgbClr val="434343"/>
                </a:solidFill>
              </a:defRPr>
            </a:lvl7pPr>
            <a:lvl8pPr indent="-317500" lvl="7" marL="3657600" rtl="0">
              <a:lnSpc>
                <a:spcPct val="115000"/>
              </a:lnSpc>
              <a:spcBef>
                <a:spcPts val="1600"/>
              </a:spcBef>
              <a:spcAft>
                <a:spcPts val="0"/>
              </a:spcAft>
              <a:buClr>
                <a:srgbClr val="434343"/>
              </a:buClr>
              <a:buSzPts val="1400"/>
              <a:buFont typeface="Roboto Condensed Light"/>
              <a:buChar char="○"/>
              <a:defRPr>
                <a:solidFill>
                  <a:srgbClr val="434343"/>
                </a:solidFill>
              </a:defRPr>
            </a:lvl8pPr>
            <a:lvl9pPr indent="-317500" lvl="8" marL="4114800" rtl="0">
              <a:lnSpc>
                <a:spcPct val="115000"/>
              </a:lnSpc>
              <a:spcBef>
                <a:spcPts val="1600"/>
              </a:spcBef>
              <a:spcAft>
                <a:spcPts val="1600"/>
              </a:spcAft>
              <a:buClr>
                <a:srgbClr val="434343"/>
              </a:buClr>
              <a:buSzPts val="1400"/>
              <a:buFont typeface="Roboto Condensed Light"/>
              <a:buChar char="■"/>
              <a:defRPr>
                <a:solidFill>
                  <a:srgbClr val="434343"/>
                </a:solidFill>
              </a:defRPr>
            </a:lvl9pPr>
          </a:lstStyle>
          <a:p/>
        </p:txBody>
      </p:sp>
      <p:sp>
        <p:nvSpPr>
          <p:cNvPr id="205" name="Google Shape;205;p21"/>
          <p:cNvSpPr txBox="1"/>
          <p:nvPr>
            <p:ph type="title"/>
          </p:nvPr>
        </p:nvSpPr>
        <p:spPr>
          <a:xfrm>
            <a:off x="720000" y="445025"/>
            <a:ext cx="4739100" cy="11013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TITLE_AND_TWO_COLUMNS_2">
    <p:spTree>
      <p:nvGrpSpPr>
        <p:cNvPr id="206" name="Shape 206"/>
        <p:cNvGrpSpPr/>
        <p:nvPr/>
      </p:nvGrpSpPr>
      <p:grpSpPr>
        <a:xfrm>
          <a:off x="0" y="0"/>
          <a:ext cx="0" cy="0"/>
          <a:chOff x="0" y="0"/>
          <a:chExt cx="0" cy="0"/>
        </a:xfrm>
      </p:grpSpPr>
      <p:pic>
        <p:nvPicPr>
          <p:cNvPr id="207" name="Google Shape;207;p22"/>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08" name="Google Shape;208;p22"/>
          <p:cNvSpPr txBox="1"/>
          <p:nvPr>
            <p:ph type="title"/>
          </p:nvPr>
        </p:nvSpPr>
        <p:spPr>
          <a:xfrm>
            <a:off x="720000" y="445025"/>
            <a:ext cx="4903200" cy="11559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209" name="Google Shape;209;p22"/>
          <p:cNvSpPr txBox="1"/>
          <p:nvPr>
            <p:ph idx="2" type="title"/>
          </p:nvPr>
        </p:nvSpPr>
        <p:spPr>
          <a:xfrm>
            <a:off x="4539150" y="1738110"/>
            <a:ext cx="2813100" cy="6939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sz="22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210" name="Google Shape;210;p22"/>
          <p:cNvSpPr txBox="1"/>
          <p:nvPr>
            <p:ph idx="3" type="title"/>
          </p:nvPr>
        </p:nvSpPr>
        <p:spPr>
          <a:xfrm>
            <a:off x="4538925" y="3217859"/>
            <a:ext cx="2813400" cy="6939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sz="22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211" name="Google Shape;211;p22"/>
          <p:cNvSpPr txBox="1"/>
          <p:nvPr>
            <p:ph idx="1" type="subTitle"/>
          </p:nvPr>
        </p:nvSpPr>
        <p:spPr>
          <a:xfrm>
            <a:off x="4538925" y="3988035"/>
            <a:ext cx="28134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12" name="Google Shape;212;p22"/>
          <p:cNvSpPr txBox="1"/>
          <p:nvPr>
            <p:ph idx="4" type="subTitle"/>
          </p:nvPr>
        </p:nvSpPr>
        <p:spPr>
          <a:xfrm>
            <a:off x="4539300" y="2508084"/>
            <a:ext cx="28131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pic>
        <p:nvPicPr>
          <p:cNvPr id="213" name="Google Shape;213;p22"/>
          <p:cNvPicPr preferRelativeResize="0"/>
          <p:nvPr/>
        </p:nvPicPr>
        <p:blipFill>
          <a:blip r:embed="rId3">
            <a:alphaModFix amt="41000"/>
          </a:blip>
          <a:stretch>
            <a:fillRect/>
          </a:stretch>
        </p:blipFill>
        <p:spPr>
          <a:xfrm rot="-785722">
            <a:off x="6313773" y="-1918065"/>
            <a:ext cx="6376272" cy="4130234"/>
          </a:xfrm>
          <a:prstGeom prst="rect">
            <a:avLst/>
          </a:prstGeom>
          <a:noFill/>
          <a:ln>
            <a:noFill/>
          </a:ln>
        </p:spPr>
      </p:pic>
      <p:pic>
        <p:nvPicPr>
          <p:cNvPr id="214" name="Google Shape;214;p22"/>
          <p:cNvPicPr preferRelativeResize="0"/>
          <p:nvPr/>
        </p:nvPicPr>
        <p:blipFill>
          <a:blip r:embed="rId3">
            <a:alphaModFix amt="41000"/>
          </a:blip>
          <a:stretch>
            <a:fillRect/>
          </a:stretch>
        </p:blipFill>
        <p:spPr>
          <a:xfrm rot="-1281510">
            <a:off x="-3810027" y="2565110"/>
            <a:ext cx="6376272" cy="4130235"/>
          </a:xfrm>
          <a:prstGeom prst="rect">
            <a:avLst/>
          </a:prstGeom>
          <a:noFill/>
          <a:ln>
            <a:noFill/>
          </a:ln>
        </p:spPr>
      </p:pic>
      <p:pic>
        <p:nvPicPr>
          <p:cNvPr id="215" name="Google Shape;215;p22"/>
          <p:cNvPicPr preferRelativeResize="0"/>
          <p:nvPr/>
        </p:nvPicPr>
        <p:blipFill>
          <a:blip r:embed="rId4">
            <a:alphaModFix/>
          </a:blip>
          <a:stretch>
            <a:fillRect/>
          </a:stretch>
        </p:blipFill>
        <p:spPr>
          <a:xfrm>
            <a:off x="196750" y="2827325"/>
            <a:ext cx="2023575" cy="1992700"/>
          </a:xfrm>
          <a:prstGeom prst="rect">
            <a:avLst/>
          </a:prstGeom>
          <a:noFill/>
          <a:ln>
            <a:noFill/>
          </a:ln>
        </p:spPr>
      </p:pic>
      <p:pic>
        <p:nvPicPr>
          <p:cNvPr id="216" name="Google Shape;216;p22"/>
          <p:cNvPicPr preferRelativeResize="0"/>
          <p:nvPr/>
        </p:nvPicPr>
        <p:blipFill>
          <a:blip r:embed="rId4">
            <a:alphaModFix/>
          </a:blip>
          <a:stretch>
            <a:fillRect/>
          </a:stretch>
        </p:blipFill>
        <p:spPr>
          <a:xfrm>
            <a:off x="6377445" y="707362"/>
            <a:ext cx="2023575" cy="1992700"/>
          </a:xfrm>
          <a:prstGeom prst="rect">
            <a:avLst/>
          </a:prstGeom>
          <a:noFill/>
          <a:ln>
            <a:noFill/>
          </a:ln>
        </p:spPr>
      </p:pic>
      <p:pic>
        <p:nvPicPr>
          <p:cNvPr id="217" name="Google Shape;217;p22"/>
          <p:cNvPicPr preferRelativeResize="0"/>
          <p:nvPr/>
        </p:nvPicPr>
        <p:blipFill>
          <a:blip r:embed="rId4">
            <a:alphaModFix/>
          </a:blip>
          <a:stretch>
            <a:fillRect/>
          </a:stretch>
        </p:blipFill>
        <p:spPr>
          <a:xfrm>
            <a:off x="5363424" y="356303"/>
            <a:ext cx="1515426" cy="1492299"/>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4">
  <p:cSld name="ONE_COLUMN_TEXT_2_1">
    <p:spTree>
      <p:nvGrpSpPr>
        <p:cNvPr id="218" name="Shape 218"/>
        <p:cNvGrpSpPr/>
        <p:nvPr/>
      </p:nvGrpSpPr>
      <p:grpSpPr>
        <a:xfrm>
          <a:off x="0" y="0"/>
          <a:ext cx="0" cy="0"/>
          <a:chOff x="0" y="0"/>
          <a:chExt cx="0" cy="0"/>
        </a:xfrm>
      </p:grpSpPr>
      <p:pic>
        <p:nvPicPr>
          <p:cNvPr id="219" name="Google Shape;219;p23"/>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220" name="Google Shape;220;p23"/>
          <p:cNvPicPr preferRelativeResize="0"/>
          <p:nvPr/>
        </p:nvPicPr>
        <p:blipFill>
          <a:blip r:embed="rId3">
            <a:alphaModFix/>
          </a:blip>
          <a:stretch>
            <a:fillRect/>
          </a:stretch>
        </p:blipFill>
        <p:spPr>
          <a:xfrm>
            <a:off x="5049292" y="3338169"/>
            <a:ext cx="3803100" cy="3745074"/>
          </a:xfrm>
          <a:prstGeom prst="rect">
            <a:avLst/>
          </a:prstGeom>
          <a:noFill/>
          <a:ln>
            <a:noFill/>
          </a:ln>
        </p:spPr>
      </p:pic>
      <p:pic>
        <p:nvPicPr>
          <p:cNvPr id="221" name="Google Shape;221;p23"/>
          <p:cNvPicPr preferRelativeResize="0"/>
          <p:nvPr/>
        </p:nvPicPr>
        <p:blipFill>
          <a:blip r:embed="rId3">
            <a:alphaModFix/>
          </a:blip>
          <a:stretch>
            <a:fillRect/>
          </a:stretch>
        </p:blipFill>
        <p:spPr>
          <a:xfrm>
            <a:off x="7751551" y="117694"/>
            <a:ext cx="3803100" cy="3745074"/>
          </a:xfrm>
          <a:prstGeom prst="rect">
            <a:avLst/>
          </a:prstGeom>
          <a:noFill/>
          <a:ln>
            <a:noFill/>
          </a:ln>
        </p:spPr>
      </p:pic>
      <p:pic>
        <p:nvPicPr>
          <p:cNvPr id="222" name="Google Shape;222;p23"/>
          <p:cNvPicPr preferRelativeResize="0"/>
          <p:nvPr/>
        </p:nvPicPr>
        <p:blipFill>
          <a:blip r:embed="rId3">
            <a:alphaModFix/>
          </a:blip>
          <a:stretch>
            <a:fillRect/>
          </a:stretch>
        </p:blipFill>
        <p:spPr>
          <a:xfrm>
            <a:off x="4691525" y="-1315950"/>
            <a:ext cx="2717650" cy="2676200"/>
          </a:xfrm>
          <a:prstGeom prst="rect">
            <a:avLst/>
          </a:prstGeom>
          <a:noFill/>
          <a:ln>
            <a:noFill/>
          </a:ln>
        </p:spPr>
      </p:pic>
      <p:pic>
        <p:nvPicPr>
          <p:cNvPr id="223" name="Google Shape;223;p23"/>
          <p:cNvPicPr preferRelativeResize="0"/>
          <p:nvPr/>
        </p:nvPicPr>
        <p:blipFill>
          <a:blip r:embed="rId4">
            <a:alphaModFix amt="41000"/>
          </a:blip>
          <a:stretch>
            <a:fillRect/>
          </a:stretch>
        </p:blipFill>
        <p:spPr>
          <a:xfrm flipH="1" rot="1013012">
            <a:off x="5904996" y="2618760"/>
            <a:ext cx="6376272" cy="4130235"/>
          </a:xfrm>
          <a:prstGeom prst="rect">
            <a:avLst/>
          </a:prstGeom>
          <a:noFill/>
          <a:ln>
            <a:noFill/>
          </a:ln>
        </p:spPr>
      </p:pic>
      <p:sp>
        <p:nvSpPr>
          <p:cNvPr id="224" name="Google Shape;224;p2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225" name="Google Shape;225;p23"/>
          <p:cNvSpPr txBox="1"/>
          <p:nvPr>
            <p:ph idx="1" type="body"/>
          </p:nvPr>
        </p:nvSpPr>
        <p:spPr>
          <a:xfrm>
            <a:off x="720000" y="1732225"/>
            <a:ext cx="3803100" cy="28461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Font typeface="Arial"/>
              <a:buChar char="●"/>
              <a:defRPr/>
            </a:lvl1pPr>
            <a:lvl2pPr indent="-317500" lvl="1" marL="914400" rtl="0">
              <a:lnSpc>
                <a:spcPct val="115000"/>
              </a:lnSpc>
              <a:spcBef>
                <a:spcPts val="0"/>
              </a:spcBef>
              <a:spcAft>
                <a:spcPts val="0"/>
              </a:spcAft>
              <a:buSzPts val="1400"/>
              <a:buFont typeface="Arial"/>
              <a:buChar char="○"/>
              <a:defRPr/>
            </a:lvl2pPr>
            <a:lvl3pPr indent="-317500" lvl="2" marL="1371600" rtl="0">
              <a:lnSpc>
                <a:spcPct val="115000"/>
              </a:lnSpc>
              <a:spcBef>
                <a:spcPts val="1600"/>
              </a:spcBef>
              <a:spcAft>
                <a:spcPts val="0"/>
              </a:spcAft>
              <a:buSzPts val="1400"/>
              <a:buFont typeface="Arial"/>
              <a:buChar char="■"/>
              <a:defRPr/>
            </a:lvl3pPr>
            <a:lvl4pPr indent="-317500" lvl="3" marL="1828800" rtl="0">
              <a:lnSpc>
                <a:spcPct val="115000"/>
              </a:lnSpc>
              <a:spcBef>
                <a:spcPts val="1600"/>
              </a:spcBef>
              <a:spcAft>
                <a:spcPts val="0"/>
              </a:spcAft>
              <a:buSzPts val="1400"/>
              <a:buFont typeface="Arial"/>
              <a:buChar char="●"/>
              <a:defRPr/>
            </a:lvl4pPr>
            <a:lvl5pPr indent="-317500" lvl="4" marL="2286000" rtl="0">
              <a:lnSpc>
                <a:spcPct val="115000"/>
              </a:lnSpc>
              <a:spcBef>
                <a:spcPts val="1600"/>
              </a:spcBef>
              <a:spcAft>
                <a:spcPts val="0"/>
              </a:spcAft>
              <a:buSzPts val="1400"/>
              <a:buFont typeface="Arial"/>
              <a:buChar char="○"/>
              <a:defRPr/>
            </a:lvl5pPr>
            <a:lvl6pPr indent="-317500" lvl="5" marL="2743200" rtl="0">
              <a:lnSpc>
                <a:spcPct val="115000"/>
              </a:lnSpc>
              <a:spcBef>
                <a:spcPts val="1600"/>
              </a:spcBef>
              <a:spcAft>
                <a:spcPts val="0"/>
              </a:spcAft>
              <a:buSzPts val="1400"/>
              <a:buFont typeface="Arial"/>
              <a:buChar char="■"/>
              <a:defRPr/>
            </a:lvl6pPr>
            <a:lvl7pPr indent="-317500" lvl="6" marL="3200400" rtl="0">
              <a:lnSpc>
                <a:spcPct val="115000"/>
              </a:lnSpc>
              <a:spcBef>
                <a:spcPts val="1600"/>
              </a:spcBef>
              <a:spcAft>
                <a:spcPts val="0"/>
              </a:spcAft>
              <a:buSzPts val="1400"/>
              <a:buFont typeface="Arial"/>
              <a:buChar char="●"/>
              <a:defRPr/>
            </a:lvl7pPr>
            <a:lvl8pPr indent="-317500" lvl="7" marL="3657600" rtl="0">
              <a:lnSpc>
                <a:spcPct val="115000"/>
              </a:lnSpc>
              <a:spcBef>
                <a:spcPts val="1600"/>
              </a:spcBef>
              <a:spcAft>
                <a:spcPts val="0"/>
              </a:spcAft>
              <a:buSzPts val="1400"/>
              <a:buFont typeface="Arial"/>
              <a:buChar char="○"/>
              <a:defRPr/>
            </a:lvl8pPr>
            <a:lvl9pPr indent="-317500" lvl="8" marL="4114800" rtl="0">
              <a:lnSpc>
                <a:spcPct val="115000"/>
              </a:lnSpc>
              <a:spcBef>
                <a:spcPts val="1600"/>
              </a:spcBef>
              <a:spcAft>
                <a:spcPts val="1600"/>
              </a:spcAft>
              <a:buSzPts val="1400"/>
              <a:buFont typeface="Arial"/>
              <a:buChar char="■"/>
              <a:defRPr/>
            </a:lvl9pPr>
          </a:lstStyle>
          <a:p/>
        </p:txBody>
      </p:sp>
      <p:sp>
        <p:nvSpPr>
          <p:cNvPr id="226" name="Google Shape;226;p23"/>
          <p:cNvSpPr txBox="1"/>
          <p:nvPr>
            <p:ph idx="2" type="body"/>
          </p:nvPr>
        </p:nvSpPr>
        <p:spPr>
          <a:xfrm>
            <a:off x="4620903" y="1732225"/>
            <a:ext cx="3803100" cy="28461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Font typeface="Arial"/>
              <a:buChar char="●"/>
              <a:defRPr/>
            </a:lvl1pPr>
            <a:lvl2pPr indent="-317500" lvl="1" marL="914400" rtl="0">
              <a:lnSpc>
                <a:spcPct val="115000"/>
              </a:lnSpc>
              <a:spcBef>
                <a:spcPts val="0"/>
              </a:spcBef>
              <a:spcAft>
                <a:spcPts val="0"/>
              </a:spcAft>
              <a:buSzPts val="1400"/>
              <a:buFont typeface="Arial"/>
              <a:buChar char="○"/>
              <a:defRPr/>
            </a:lvl2pPr>
            <a:lvl3pPr indent="-317500" lvl="2" marL="1371600" rtl="0">
              <a:lnSpc>
                <a:spcPct val="115000"/>
              </a:lnSpc>
              <a:spcBef>
                <a:spcPts val="1600"/>
              </a:spcBef>
              <a:spcAft>
                <a:spcPts val="0"/>
              </a:spcAft>
              <a:buSzPts val="1400"/>
              <a:buFont typeface="Arial"/>
              <a:buChar char="■"/>
              <a:defRPr/>
            </a:lvl3pPr>
            <a:lvl4pPr indent="-317500" lvl="3" marL="1828800" rtl="0">
              <a:lnSpc>
                <a:spcPct val="115000"/>
              </a:lnSpc>
              <a:spcBef>
                <a:spcPts val="1600"/>
              </a:spcBef>
              <a:spcAft>
                <a:spcPts val="0"/>
              </a:spcAft>
              <a:buSzPts val="1400"/>
              <a:buFont typeface="Arial"/>
              <a:buChar char="●"/>
              <a:defRPr/>
            </a:lvl4pPr>
            <a:lvl5pPr indent="-317500" lvl="4" marL="2286000" rtl="0">
              <a:lnSpc>
                <a:spcPct val="115000"/>
              </a:lnSpc>
              <a:spcBef>
                <a:spcPts val="1600"/>
              </a:spcBef>
              <a:spcAft>
                <a:spcPts val="0"/>
              </a:spcAft>
              <a:buSzPts val="1400"/>
              <a:buFont typeface="Arial"/>
              <a:buChar char="○"/>
              <a:defRPr/>
            </a:lvl5pPr>
            <a:lvl6pPr indent="-317500" lvl="5" marL="2743200" rtl="0">
              <a:lnSpc>
                <a:spcPct val="115000"/>
              </a:lnSpc>
              <a:spcBef>
                <a:spcPts val="1600"/>
              </a:spcBef>
              <a:spcAft>
                <a:spcPts val="0"/>
              </a:spcAft>
              <a:buSzPts val="1400"/>
              <a:buFont typeface="Arial"/>
              <a:buChar char="■"/>
              <a:defRPr/>
            </a:lvl6pPr>
            <a:lvl7pPr indent="-317500" lvl="6" marL="3200400" rtl="0">
              <a:lnSpc>
                <a:spcPct val="115000"/>
              </a:lnSpc>
              <a:spcBef>
                <a:spcPts val="1600"/>
              </a:spcBef>
              <a:spcAft>
                <a:spcPts val="0"/>
              </a:spcAft>
              <a:buSzPts val="1400"/>
              <a:buFont typeface="Arial"/>
              <a:buChar char="●"/>
              <a:defRPr/>
            </a:lvl7pPr>
            <a:lvl8pPr indent="-317500" lvl="7" marL="3657600" rtl="0">
              <a:lnSpc>
                <a:spcPct val="115000"/>
              </a:lnSpc>
              <a:spcBef>
                <a:spcPts val="1600"/>
              </a:spcBef>
              <a:spcAft>
                <a:spcPts val="0"/>
              </a:spcAft>
              <a:buSzPts val="1400"/>
              <a:buFont typeface="Arial"/>
              <a:buChar char="○"/>
              <a:defRPr/>
            </a:lvl8pPr>
            <a:lvl9pPr indent="-317500" lvl="8" marL="4114800" rtl="0">
              <a:lnSpc>
                <a:spcPct val="115000"/>
              </a:lnSpc>
              <a:spcBef>
                <a:spcPts val="1600"/>
              </a:spcBef>
              <a:spcAft>
                <a:spcPts val="1600"/>
              </a:spcAft>
              <a:buSzPts val="1400"/>
              <a:buFont typeface="Arial"/>
              <a:buChar char="■"/>
              <a:defRPr/>
            </a:lvl9pPr>
          </a:lstStyle>
          <a:p/>
        </p:txBody>
      </p:sp>
      <p:sp>
        <p:nvSpPr>
          <p:cNvPr id="227" name="Google Shape;227;p23"/>
          <p:cNvSpPr txBox="1"/>
          <p:nvPr>
            <p:ph idx="3" type="subTitle"/>
          </p:nvPr>
        </p:nvSpPr>
        <p:spPr>
          <a:xfrm>
            <a:off x="720000" y="1221325"/>
            <a:ext cx="7704000" cy="4728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solidFill>
                  <a:schemeClr val="dk1"/>
                </a:solidFill>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_1">
    <p:spTree>
      <p:nvGrpSpPr>
        <p:cNvPr id="228" name="Shape 228"/>
        <p:cNvGrpSpPr/>
        <p:nvPr/>
      </p:nvGrpSpPr>
      <p:grpSpPr>
        <a:xfrm>
          <a:off x="0" y="0"/>
          <a:ext cx="0" cy="0"/>
          <a:chOff x="0" y="0"/>
          <a:chExt cx="0" cy="0"/>
        </a:xfrm>
      </p:grpSpPr>
      <p:pic>
        <p:nvPicPr>
          <p:cNvPr id="229" name="Google Shape;229;p24"/>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230" name="Google Shape;230;p24"/>
          <p:cNvPicPr preferRelativeResize="0"/>
          <p:nvPr/>
        </p:nvPicPr>
        <p:blipFill>
          <a:blip r:embed="rId3">
            <a:alphaModFix/>
          </a:blip>
          <a:stretch>
            <a:fillRect/>
          </a:stretch>
        </p:blipFill>
        <p:spPr>
          <a:xfrm>
            <a:off x="-1519425" y="3665350"/>
            <a:ext cx="2889751" cy="2845625"/>
          </a:xfrm>
          <a:prstGeom prst="rect">
            <a:avLst/>
          </a:prstGeom>
          <a:noFill/>
          <a:ln>
            <a:noFill/>
          </a:ln>
        </p:spPr>
      </p:pic>
      <p:pic>
        <p:nvPicPr>
          <p:cNvPr id="231" name="Google Shape;231;p24"/>
          <p:cNvPicPr preferRelativeResize="0"/>
          <p:nvPr/>
        </p:nvPicPr>
        <p:blipFill>
          <a:blip r:embed="rId3">
            <a:alphaModFix/>
          </a:blip>
          <a:stretch>
            <a:fillRect/>
          </a:stretch>
        </p:blipFill>
        <p:spPr>
          <a:xfrm>
            <a:off x="7572126" y="-933675"/>
            <a:ext cx="2711474" cy="2670076"/>
          </a:xfrm>
          <a:prstGeom prst="rect">
            <a:avLst/>
          </a:prstGeom>
          <a:noFill/>
          <a:ln>
            <a:noFill/>
          </a:ln>
        </p:spPr>
      </p:pic>
      <p:pic>
        <p:nvPicPr>
          <p:cNvPr id="232" name="Google Shape;232;p24"/>
          <p:cNvPicPr preferRelativeResize="0"/>
          <p:nvPr/>
        </p:nvPicPr>
        <p:blipFill>
          <a:blip r:embed="rId4">
            <a:alphaModFix amt="41000"/>
          </a:blip>
          <a:stretch>
            <a:fillRect/>
          </a:stretch>
        </p:blipFill>
        <p:spPr>
          <a:xfrm rot="1290891">
            <a:off x="-4501079" y="-1825966"/>
            <a:ext cx="6376270" cy="4130236"/>
          </a:xfrm>
          <a:prstGeom prst="rect">
            <a:avLst/>
          </a:prstGeom>
          <a:noFill/>
          <a:ln>
            <a:noFill/>
          </a:ln>
        </p:spPr>
      </p:pic>
      <p:pic>
        <p:nvPicPr>
          <p:cNvPr id="233" name="Google Shape;233;p24"/>
          <p:cNvPicPr preferRelativeResize="0"/>
          <p:nvPr/>
        </p:nvPicPr>
        <p:blipFill>
          <a:blip r:embed="rId4">
            <a:alphaModFix amt="41000"/>
          </a:blip>
          <a:stretch>
            <a:fillRect/>
          </a:stretch>
        </p:blipFill>
        <p:spPr>
          <a:xfrm rot="-730118">
            <a:off x="6349350" y="4011064"/>
            <a:ext cx="5560051" cy="3601523"/>
          </a:xfrm>
          <a:prstGeom prst="rect">
            <a:avLst/>
          </a:prstGeom>
          <a:noFill/>
          <a:ln>
            <a:noFill/>
          </a:ln>
        </p:spPr>
      </p:pic>
      <p:sp>
        <p:nvSpPr>
          <p:cNvPr id="234" name="Google Shape;234;p2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235" name="Google Shape;235;p24"/>
          <p:cNvSpPr txBox="1"/>
          <p:nvPr>
            <p:ph idx="2" type="title"/>
          </p:nvPr>
        </p:nvSpPr>
        <p:spPr>
          <a:xfrm>
            <a:off x="1090100" y="2712387"/>
            <a:ext cx="2175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36" name="Google Shape;236;p24"/>
          <p:cNvSpPr txBox="1"/>
          <p:nvPr>
            <p:ph idx="1" type="subTitle"/>
          </p:nvPr>
        </p:nvSpPr>
        <p:spPr>
          <a:xfrm>
            <a:off x="1090100" y="3165308"/>
            <a:ext cx="2175300" cy="86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37" name="Google Shape;237;p24"/>
          <p:cNvSpPr txBox="1"/>
          <p:nvPr>
            <p:ph idx="3" type="title"/>
          </p:nvPr>
        </p:nvSpPr>
        <p:spPr>
          <a:xfrm>
            <a:off x="3484423" y="2712387"/>
            <a:ext cx="2175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38" name="Google Shape;238;p24"/>
          <p:cNvSpPr txBox="1"/>
          <p:nvPr>
            <p:ph idx="4" type="subTitle"/>
          </p:nvPr>
        </p:nvSpPr>
        <p:spPr>
          <a:xfrm>
            <a:off x="3484421" y="3165308"/>
            <a:ext cx="2175300" cy="86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39" name="Google Shape;239;p24"/>
          <p:cNvSpPr txBox="1"/>
          <p:nvPr>
            <p:ph idx="5" type="title"/>
          </p:nvPr>
        </p:nvSpPr>
        <p:spPr>
          <a:xfrm>
            <a:off x="5878746" y="2712387"/>
            <a:ext cx="2175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40" name="Google Shape;240;p24"/>
          <p:cNvSpPr txBox="1"/>
          <p:nvPr>
            <p:ph idx="6" type="subTitle"/>
          </p:nvPr>
        </p:nvSpPr>
        <p:spPr>
          <a:xfrm>
            <a:off x="5878749" y="3165308"/>
            <a:ext cx="2175300" cy="86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241" name="Shape 241"/>
        <p:cNvGrpSpPr/>
        <p:nvPr/>
      </p:nvGrpSpPr>
      <p:grpSpPr>
        <a:xfrm>
          <a:off x="0" y="0"/>
          <a:ext cx="0" cy="0"/>
          <a:chOff x="0" y="0"/>
          <a:chExt cx="0" cy="0"/>
        </a:xfrm>
      </p:grpSpPr>
      <p:pic>
        <p:nvPicPr>
          <p:cNvPr id="242" name="Google Shape;242;p25"/>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243" name="Google Shape;243;p25"/>
          <p:cNvPicPr preferRelativeResize="0"/>
          <p:nvPr/>
        </p:nvPicPr>
        <p:blipFill>
          <a:blip r:embed="rId3">
            <a:alphaModFix/>
          </a:blip>
          <a:stretch>
            <a:fillRect/>
          </a:stretch>
        </p:blipFill>
        <p:spPr>
          <a:xfrm>
            <a:off x="-1016834" y="-1006503"/>
            <a:ext cx="2711474" cy="2670076"/>
          </a:xfrm>
          <a:prstGeom prst="rect">
            <a:avLst/>
          </a:prstGeom>
          <a:noFill/>
          <a:ln>
            <a:noFill/>
          </a:ln>
        </p:spPr>
      </p:pic>
      <p:pic>
        <p:nvPicPr>
          <p:cNvPr id="244" name="Google Shape;244;p25"/>
          <p:cNvPicPr preferRelativeResize="0"/>
          <p:nvPr/>
        </p:nvPicPr>
        <p:blipFill>
          <a:blip r:embed="rId3">
            <a:alphaModFix/>
          </a:blip>
          <a:stretch>
            <a:fillRect/>
          </a:stretch>
        </p:blipFill>
        <p:spPr>
          <a:xfrm>
            <a:off x="6617329" y="4557388"/>
            <a:ext cx="2711474" cy="2670076"/>
          </a:xfrm>
          <a:prstGeom prst="rect">
            <a:avLst/>
          </a:prstGeom>
          <a:noFill/>
          <a:ln>
            <a:noFill/>
          </a:ln>
        </p:spPr>
      </p:pic>
      <p:pic>
        <p:nvPicPr>
          <p:cNvPr id="245" name="Google Shape;245;p25"/>
          <p:cNvPicPr preferRelativeResize="0"/>
          <p:nvPr/>
        </p:nvPicPr>
        <p:blipFill>
          <a:blip r:embed="rId4">
            <a:alphaModFix amt="41000"/>
          </a:blip>
          <a:stretch>
            <a:fillRect/>
          </a:stretch>
        </p:blipFill>
        <p:spPr>
          <a:xfrm rot="-730118">
            <a:off x="-3694400" y="4172751"/>
            <a:ext cx="5560051" cy="3601523"/>
          </a:xfrm>
          <a:prstGeom prst="rect">
            <a:avLst/>
          </a:prstGeom>
          <a:noFill/>
          <a:ln>
            <a:noFill/>
          </a:ln>
        </p:spPr>
      </p:pic>
      <p:pic>
        <p:nvPicPr>
          <p:cNvPr id="246" name="Google Shape;246;p25"/>
          <p:cNvPicPr preferRelativeResize="0"/>
          <p:nvPr/>
        </p:nvPicPr>
        <p:blipFill>
          <a:blip r:embed="rId4">
            <a:alphaModFix amt="41000"/>
          </a:blip>
          <a:stretch>
            <a:fillRect/>
          </a:stretch>
        </p:blipFill>
        <p:spPr>
          <a:xfrm rot="-730118">
            <a:off x="7310850" y="-2269861"/>
            <a:ext cx="5560051" cy="3601523"/>
          </a:xfrm>
          <a:prstGeom prst="rect">
            <a:avLst/>
          </a:prstGeom>
          <a:noFill/>
          <a:ln>
            <a:noFill/>
          </a:ln>
        </p:spPr>
      </p:pic>
      <p:sp>
        <p:nvSpPr>
          <p:cNvPr id="247" name="Google Shape;247;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248" name="Google Shape;248;p25"/>
          <p:cNvSpPr txBox="1"/>
          <p:nvPr>
            <p:ph idx="2" type="title"/>
          </p:nvPr>
        </p:nvSpPr>
        <p:spPr>
          <a:xfrm>
            <a:off x="1967950" y="1674725"/>
            <a:ext cx="2206500" cy="4620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49" name="Google Shape;249;p25"/>
          <p:cNvSpPr txBox="1"/>
          <p:nvPr>
            <p:ph idx="1" type="subTitle"/>
          </p:nvPr>
        </p:nvSpPr>
        <p:spPr>
          <a:xfrm>
            <a:off x="1967950" y="2136725"/>
            <a:ext cx="2206500" cy="61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50" name="Google Shape;250;p25"/>
          <p:cNvSpPr txBox="1"/>
          <p:nvPr>
            <p:ph idx="3" type="title"/>
          </p:nvPr>
        </p:nvSpPr>
        <p:spPr>
          <a:xfrm>
            <a:off x="4969552" y="1674725"/>
            <a:ext cx="2206500" cy="462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51" name="Google Shape;251;p25"/>
          <p:cNvSpPr txBox="1"/>
          <p:nvPr>
            <p:ph idx="4" type="subTitle"/>
          </p:nvPr>
        </p:nvSpPr>
        <p:spPr>
          <a:xfrm>
            <a:off x="4969552" y="2136725"/>
            <a:ext cx="2206500" cy="6177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52" name="Google Shape;252;p25"/>
          <p:cNvSpPr txBox="1"/>
          <p:nvPr>
            <p:ph idx="5" type="title"/>
          </p:nvPr>
        </p:nvSpPr>
        <p:spPr>
          <a:xfrm>
            <a:off x="1967950" y="3108124"/>
            <a:ext cx="2206500" cy="4620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53" name="Google Shape;253;p25"/>
          <p:cNvSpPr txBox="1"/>
          <p:nvPr>
            <p:ph idx="6" type="subTitle"/>
          </p:nvPr>
        </p:nvSpPr>
        <p:spPr>
          <a:xfrm>
            <a:off x="1967950" y="3570200"/>
            <a:ext cx="2206500" cy="61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54" name="Google Shape;254;p25"/>
          <p:cNvSpPr txBox="1"/>
          <p:nvPr>
            <p:ph idx="7" type="title"/>
          </p:nvPr>
        </p:nvSpPr>
        <p:spPr>
          <a:xfrm>
            <a:off x="4969552" y="3108124"/>
            <a:ext cx="2206500" cy="462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55" name="Google Shape;255;p25"/>
          <p:cNvSpPr txBox="1"/>
          <p:nvPr>
            <p:ph idx="8" type="subTitle"/>
          </p:nvPr>
        </p:nvSpPr>
        <p:spPr>
          <a:xfrm>
            <a:off x="4969552" y="3570200"/>
            <a:ext cx="2206500" cy="6177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5_1">
    <p:spTree>
      <p:nvGrpSpPr>
        <p:cNvPr id="256" name="Shape 256"/>
        <p:cNvGrpSpPr/>
        <p:nvPr/>
      </p:nvGrpSpPr>
      <p:grpSpPr>
        <a:xfrm>
          <a:off x="0" y="0"/>
          <a:ext cx="0" cy="0"/>
          <a:chOff x="0" y="0"/>
          <a:chExt cx="0" cy="0"/>
        </a:xfrm>
      </p:grpSpPr>
      <p:pic>
        <p:nvPicPr>
          <p:cNvPr id="257" name="Google Shape;257;p26"/>
          <p:cNvPicPr preferRelativeResize="0"/>
          <p:nvPr/>
        </p:nvPicPr>
        <p:blipFill rotWithShape="1">
          <a:blip r:embed="rId2">
            <a:alphaModFix/>
          </a:blip>
          <a:srcRect b="0" l="0" r="0" t="0"/>
          <a:stretch/>
        </p:blipFill>
        <p:spPr>
          <a:xfrm flipH="1">
            <a:off x="0" y="0"/>
            <a:ext cx="9144000" cy="5143500"/>
          </a:xfrm>
          <a:prstGeom prst="rect">
            <a:avLst/>
          </a:prstGeom>
          <a:noFill/>
          <a:ln>
            <a:noFill/>
          </a:ln>
        </p:spPr>
      </p:pic>
      <p:pic>
        <p:nvPicPr>
          <p:cNvPr id="258" name="Google Shape;258;p26"/>
          <p:cNvPicPr preferRelativeResize="0"/>
          <p:nvPr/>
        </p:nvPicPr>
        <p:blipFill>
          <a:blip r:embed="rId3">
            <a:alphaModFix amt="41000"/>
          </a:blip>
          <a:stretch>
            <a:fillRect/>
          </a:stretch>
        </p:blipFill>
        <p:spPr>
          <a:xfrm flipH="1" rot="730118">
            <a:off x="-3810225" y="-2269861"/>
            <a:ext cx="5560051" cy="3601523"/>
          </a:xfrm>
          <a:prstGeom prst="rect">
            <a:avLst/>
          </a:prstGeom>
          <a:noFill/>
          <a:ln>
            <a:noFill/>
          </a:ln>
        </p:spPr>
      </p:pic>
      <p:pic>
        <p:nvPicPr>
          <p:cNvPr id="259" name="Google Shape;259;p26"/>
          <p:cNvPicPr preferRelativeResize="0"/>
          <p:nvPr/>
        </p:nvPicPr>
        <p:blipFill>
          <a:blip r:embed="rId4">
            <a:alphaModFix/>
          </a:blip>
          <a:stretch>
            <a:fillRect/>
          </a:stretch>
        </p:blipFill>
        <p:spPr>
          <a:xfrm flipH="1">
            <a:off x="7403295" y="-1006503"/>
            <a:ext cx="2711474" cy="2670076"/>
          </a:xfrm>
          <a:prstGeom prst="rect">
            <a:avLst/>
          </a:prstGeom>
          <a:noFill/>
          <a:ln>
            <a:noFill/>
          </a:ln>
        </p:spPr>
      </p:pic>
      <p:pic>
        <p:nvPicPr>
          <p:cNvPr id="260" name="Google Shape;260;p26"/>
          <p:cNvPicPr preferRelativeResize="0"/>
          <p:nvPr/>
        </p:nvPicPr>
        <p:blipFill>
          <a:blip r:embed="rId4">
            <a:alphaModFix/>
          </a:blip>
          <a:stretch>
            <a:fillRect/>
          </a:stretch>
        </p:blipFill>
        <p:spPr>
          <a:xfrm flipH="1">
            <a:off x="-230868" y="4557388"/>
            <a:ext cx="2711474" cy="2670076"/>
          </a:xfrm>
          <a:prstGeom prst="rect">
            <a:avLst/>
          </a:prstGeom>
          <a:noFill/>
          <a:ln>
            <a:noFill/>
          </a:ln>
        </p:spPr>
      </p:pic>
      <p:pic>
        <p:nvPicPr>
          <p:cNvPr id="261" name="Google Shape;261;p26"/>
          <p:cNvPicPr preferRelativeResize="0"/>
          <p:nvPr/>
        </p:nvPicPr>
        <p:blipFill>
          <a:blip r:embed="rId3">
            <a:alphaModFix amt="41000"/>
          </a:blip>
          <a:stretch>
            <a:fillRect/>
          </a:stretch>
        </p:blipFill>
        <p:spPr>
          <a:xfrm flipH="1" rot="730118">
            <a:off x="7232284" y="4172751"/>
            <a:ext cx="5560051" cy="3601523"/>
          </a:xfrm>
          <a:prstGeom prst="rect">
            <a:avLst/>
          </a:prstGeom>
          <a:noFill/>
          <a:ln>
            <a:noFill/>
          </a:ln>
        </p:spPr>
      </p:pic>
      <p:sp>
        <p:nvSpPr>
          <p:cNvPr id="262" name="Google Shape;262;p26"/>
          <p:cNvSpPr txBox="1"/>
          <p:nvPr>
            <p:ph type="title"/>
          </p:nvPr>
        </p:nvSpPr>
        <p:spPr>
          <a:xfrm>
            <a:off x="1276225" y="445025"/>
            <a:ext cx="6591600" cy="1258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263" name="Google Shape;263;p26"/>
          <p:cNvSpPr txBox="1"/>
          <p:nvPr>
            <p:ph idx="2" type="title"/>
          </p:nvPr>
        </p:nvSpPr>
        <p:spPr>
          <a:xfrm>
            <a:off x="945925" y="1979525"/>
            <a:ext cx="2206500" cy="4620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4" name="Google Shape;264;p26"/>
          <p:cNvSpPr txBox="1"/>
          <p:nvPr>
            <p:ph idx="1" type="subTitle"/>
          </p:nvPr>
        </p:nvSpPr>
        <p:spPr>
          <a:xfrm>
            <a:off x="945925" y="2441525"/>
            <a:ext cx="2206500" cy="61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5" name="Google Shape;265;p26"/>
          <p:cNvSpPr txBox="1"/>
          <p:nvPr>
            <p:ph idx="3" type="title"/>
          </p:nvPr>
        </p:nvSpPr>
        <p:spPr>
          <a:xfrm>
            <a:off x="5991552" y="1979525"/>
            <a:ext cx="2206500" cy="462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6" name="Google Shape;266;p26"/>
          <p:cNvSpPr txBox="1"/>
          <p:nvPr>
            <p:ph idx="4" type="subTitle"/>
          </p:nvPr>
        </p:nvSpPr>
        <p:spPr>
          <a:xfrm>
            <a:off x="5991552" y="2441525"/>
            <a:ext cx="2206500" cy="6177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7" name="Google Shape;267;p26"/>
          <p:cNvSpPr txBox="1"/>
          <p:nvPr>
            <p:ph idx="5" type="title"/>
          </p:nvPr>
        </p:nvSpPr>
        <p:spPr>
          <a:xfrm>
            <a:off x="945925" y="3336724"/>
            <a:ext cx="2206500" cy="4620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8" name="Google Shape;268;p26"/>
          <p:cNvSpPr txBox="1"/>
          <p:nvPr>
            <p:ph idx="6" type="subTitle"/>
          </p:nvPr>
        </p:nvSpPr>
        <p:spPr>
          <a:xfrm>
            <a:off x="945925" y="3798800"/>
            <a:ext cx="2206500" cy="61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9" name="Google Shape;269;p26"/>
          <p:cNvSpPr txBox="1"/>
          <p:nvPr>
            <p:ph idx="7" type="title"/>
          </p:nvPr>
        </p:nvSpPr>
        <p:spPr>
          <a:xfrm>
            <a:off x="5991552" y="3336724"/>
            <a:ext cx="2206500" cy="462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70" name="Google Shape;270;p26"/>
          <p:cNvSpPr txBox="1"/>
          <p:nvPr>
            <p:ph idx="8" type="subTitle"/>
          </p:nvPr>
        </p:nvSpPr>
        <p:spPr>
          <a:xfrm>
            <a:off x="5991552" y="3798800"/>
            <a:ext cx="2206500" cy="6177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2">
  <p:cSld name="CUSTOM_5_2">
    <p:spTree>
      <p:nvGrpSpPr>
        <p:cNvPr id="271" name="Shape 271"/>
        <p:cNvGrpSpPr/>
        <p:nvPr/>
      </p:nvGrpSpPr>
      <p:grpSpPr>
        <a:xfrm>
          <a:off x="0" y="0"/>
          <a:ext cx="0" cy="0"/>
          <a:chOff x="0" y="0"/>
          <a:chExt cx="0" cy="0"/>
        </a:xfrm>
      </p:grpSpPr>
      <p:pic>
        <p:nvPicPr>
          <p:cNvPr id="272" name="Google Shape;272;p27"/>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273" name="Google Shape;273;p27"/>
          <p:cNvPicPr preferRelativeResize="0"/>
          <p:nvPr/>
        </p:nvPicPr>
        <p:blipFill>
          <a:blip r:embed="rId3">
            <a:alphaModFix/>
          </a:blip>
          <a:stretch>
            <a:fillRect/>
          </a:stretch>
        </p:blipFill>
        <p:spPr>
          <a:xfrm>
            <a:off x="-1016834" y="-1006503"/>
            <a:ext cx="2711474" cy="2670076"/>
          </a:xfrm>
          <a:prstGeom prst="rect">
            <a:avLst/>
          </a:prstGeom>
          <a:noFill/>
          <a:ln>
            <a:noFill/>
          </a:ln>
        </p:spPr>
      </p:pic>
      <p:pic>
        <p:nvPicPr>
          <p:cNvPr id="274" name="Google Shape;274;p27"/>
          <p:cNvPicPr preferRelativeResize="0"/>
          <p:nvPr/>
        </p:nvPicPr>
        <p:blipFill>
          <a:blip r:embed="rId3">
            <a:alphaModFix/>
          </a:blip>
          <a:stretch>
            <a:fillRect/>
          </a:stretch>
        </p:blipFill>
        <p:spPr>
          <a:xfrm>
            <a:off x="6617329" y="4557388"/>
            <a:ext cx="2711474" cy="2670076"/>
          </a:xfrm>
          <a:prstGeom prst="rect">
            <a:avLst/>
          </a:prstGeom>
          <a:noFill/>
          <a:ln>
            <a:noFill/>
          </a:ln>
        </p:spPr>
      </p:pic>
      <p:pic>
        <p:nvPicPr>
          <p:cNvPr id="275" name="Google Shape;275;p27"/>
          <p:cNvPicPr preferRelativeResize="0"/>
          <p:nvPr/>
        </p:nvPicPr>
        <p:blipFill>
          <a:blip r:embed="rId4">
            <a:alphaModFix amt="41000"/>
          </a:blip>
          <a:stretch>
            <a:fillRect/>
          </a:stretch>
        </p:blipFill>
        <p:spPr>
          <a:xfrm rot="-730118">
            <a:off x="-3694400" y="4172751"/>
            <a:ext cx="5560051" cy="3601523"/>
          </a:xfrm>
          <a:prstGeom prst="rect">
            <a:avLst/>
          </a:prstGeom>
          <a:noFill/>
          <a:ln>
            <a:noFill/>
          </a:ln>
        </p:spPr>
      </p:pic>
      <p:pic>
        <p:nvPicPr>
          <p:cNvPr id="276" name="Google Shape;276;p27"/>
          <p:cNvPicPr preferRelativeResize="0"/>
          <p:nvPr/>
        </p:nvPicPr>
        <p:blipFill>
          <a:blip r:embed="rId4">
            <a:alphaModFix amt="41000"/>
          </a:blip>
          <a:stretch>
            <a:fillRect/>
          </a:stretch>
        </p:blipFill>
        <p:spPr>
          <a:xfrm rot="-730118">
            <a:off x="7310850" y="-2269861"/>
            <a:ext cx="5560051" cy="3601523"/>
          </a:xfrm>
          <a:prstGeom prst="rect">
            <a:avLst/>
          </a:prstGeom>
          <a:noFill/>
          <a:ln>
            <a:noFill/>
          </a:ln>
        </p:spPr>
      </p:pic>
      <p:sp>
        <p:nvSpPr>
          <p:cNvPr id="277" name="Google Shape;277;p2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278" name="Google Shape;278;p27"/>
          <p:cNvSpPr txBox="1"/>
          <p:nvPr>
            <p:ph idx="2" type="title"/>
          </p:nvPr>
        </p:nvSpPr>
        <p:spPr>
          <a:xfrm>
            <a:off x="2157275" y="1598525"/>
            <a:ext cx="2206500" cy="4620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79" name="Google Shape;279;p27"/>
          <p:cNvSpPr txBox="1"/>
          <p:nvPr>
            <p:ph idx="1" type="subTitle"/>
          </p:nvPr>
        </p:nvSpPr>
        <p:spPr>
          <a:xfrm>
            <a:off x="2157275" y="2060525"/>
            <a:ext cx="2206500" cy="61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80" name="Google Shape;280;p27"/>
          <p:cNvSpPr txBox="1"/>
          <p:nvPr>
            <p:ph idx="3" type="title"/>
          </p:nvPr>
        </p:nvSpPr>
        <p:spPr>
          <a:xfrm>
            <a:off x="4780210" y="1598525"/>
            <a:ext cx="2206500" cy="462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81" name="Google Shape;281;p27"/>
          <p:cNvSpPr txBox="1"/>
          <p:nvPr>
            <p:ph idx="4" type="subTitle"/>
          </p:nvPr>
        </p:nvSpPr>
        <p:spPr>
          <a:xfrm>
            <a:off x="4780210" y="2060525"/>
            <a:ext cx="2206500" cy="6177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82" name="Google Shape;282;p27"/>
          <p:cNvSpPr txBox="1"/>
          <p:nvPr>
            <p:ph idx="5" type="title"/>
          </p:nvPr>
        </p:nvSpPr>
        <p:spPr>
          <a:xfrm>
            <a:off x="2157275" y="3108124"/>
            <a:ext cx="2206500" cy="4620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83" name="Google Shape;283;p27"/>
          <p:cNvSpPr txBox="1"/>
          <p:nvPr>
            <p:ph idx="6" type="subTitle"/>
          </p:nvPr>
        </p:nvSpPr>
        <p:spPr>
          <a:xfrm>
            <a:off x="2157275" y="3570200"/>
            <a:ext cx="2206500" cy="617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84" name="Google Shape;284;p27"/>
          <p:cNvSpPr txBox="1"/>
          <p:nvPr>
            <p:ph idx="7" type="title"/>
          </p:nvPr>
        </p:nvSpPr>
        <p:spPr>
          <a:xfrm>
            <a:off x="4780210" y="3108124"/>
            <a:ext cx="2206500" cy="462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85" name="Google Shape;285;p27"/>
          <p:cNvSpPr txBox="1"/>
          <p:nvPr>
            <p:ph idx="8" type="subTitle"/>
          </p:nvPr>
        </p:nvSpPr>
        <p:spPr>
          <a:xfrm>
            <a:off x="4780210" y="3570200"/>
            <a:ext cx="2206500" cy="6177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3">
  <p:cSld name="CUSTOM_5_2_1">
    <p:spTree>
      <p:nvGrpSpPr>
        <p:cNvPr id="286" name="Shape 286"/>
        <p:cNvGrpSpPr/>
        <p:nvPr/>
      </p:nvGrpSpPr>
      <p:grpSpPr>
        <a:xfrm>
          <a:off x="0" y="0"/>
          <a:ext cx="0" cy="0"/>
          <a:chOff x="0" y="0"/>
          <a:chExt cx="0" cy="0"/>
        </a:xfrm>
      </p:grpSpPr>
      <p:pic>
        <p:nvPicPr>
          <p:cNvPr id="287" name="Google Shape;287;p28"/>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288" name="Google Shape;288;p28"/>
          <p:cNvPicPr preferRelativeResize="0"/>
          <p:nvPr/>
        </p:nvPicPr>
        <p:blipFill>
          <a:blip r:embed="rId3">
            <a:alphaModFix/>
          </a:blip>
          <a:stretch>
            <a:fillRect/>
          </a:stretch>
        </p:blipFill>
        <p:spPr>
          <a:xfrm>
            <a:off x="-1016834" y="-1006503"/>
            <a:ext cx="2711474" cy="2670076"/>
          </a:xfrm>
          <a:prstGeom prst="rect">
            <a:avLst/>
          </a:prstGeom>
          <a:noFill/>
          <a:ln>
            <a:noFill/>
          </a:ln>
        </p:spPr>
      </p:pic>
      <p:pic>
        <p:nvPicPr>
          <p:cNvPr id="289" name="Google Shape;289;p28"/>
          <p:cNvPicPr preferRelativeResize="0"/>
          <p:nvPr/>
        </p:nvPicPr>
        <p:blipFill>
          <a:blip r:embed="rId3">
            <a:alphaModFix/>
          </a:blip>
          <a:stretch>
            <a:fillRect/>
          </a:stretch>
        </p:blipFill>
        <p:spPr>
          <a:xfrm>
            <a:off x="6617329" y="4557388"/>
            <a:ext cx="2711474" cy="2670076"/>
          </a:xfrm>
          <a:prstGeom prst="rect">
            <a:avLst/>
          </a:prstGeom>
          <a:noFill/>
          <a:ln>
            <a:noFill/>
          </a:ln>
        </p:spPr>
      </p:pic>
      <p:pic>
        <p:nvPicPr>
          <p:cNvPr id="290" name="Google Shape;290;p28"/>
          <p:cNvPicPr preferRelativeResize="0"/>
          <p:nvPr/>
        </p:nvPicPr>
        <p:blipFill>
          <a:blip r:embed="rId4">
            <a:alphaModFix amt="41000"/>
          </a:blip>
          <a:stretch>
            <a:fillRect/>
          </a:stretch>
        </p:blipFill>
        <p:spPr>
          <a:xfrm rot="-730118">
            <a:off x="-3694400" y="4172751"/>
            <a:ext cx="5560051" cy="3601523"/>
          </a:xfrm>
          <a:prstGeom prst="rect">
            <a:avLst/>
          </a:prstGeom>
          <a:noFill/>
          <a:ln>
            <a:noFill/>
          </a:ln>
        </p:spPr>
      </p:pic>
      <p:pic>
        <p:nvPicPr>
          <p:cNvPr id="291" name="Google Shape;291;p28"/>
          <p:cNvPicPr preferRelativeResize="0"/>
          <p:nvPr/>
        </p:nvPicPr>
        <p:blipFill>
          <a:blip r:embed="rId4">
            <a:alphaModFix amt="41000"/>
          </a:blip>
          <a:stretch>
            <a:fillRect/>
          </a:stretch>
        </p:blipFill>
        <p:spPr>
          <a:xfrm rot="-730118">
            <a:off x="7310850" y="-2269861"/>
            <a:ext cx="5560051" cy="3601523"/>
          </a:xfrm>
          <a:prstGeom prst="rect">
            <a:avLst/>
          </a:prstGeom>
          <a:noFill/>
          <a:ln>
            <a:noFill/>
          </a:ln>
        </p:spPr>
      </p:pic>
      <p:sp>
        <p:nvSpPr>
          <p:cNvPr id="292" name="Google Shape;292;p28"/>
          <p:cNvSpPr txBox="1"/>
          <p:nvPr>
            <p:ph type="title"/>
          </p:nvPr>
        </p:nvSpPr>
        <p:spPr>
          <a:xfrm>
            <a:off x="720000" y="445025"/>
            <a:ext cx="6659100" cy="11100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293" name="Google Shape;293;p28"/>
          <p:cNvSpPr txBox="1"/>
          <p:nvPr>
            <p:ph idx="2" type="title"/>
          </p:nvPr>
        </p:nvSpPr>
        <p:spPr>
          <a:xfrm>
            <a:off x="1143370" y="1906550"/>
            <a:ext cx="3308400" cy="381600"/>
          </a:xfrm>
          <a:prstGeom prst="rect">
            <a:avLst/>
          </a:prstGeom>
        </p:spPr>
        <p:txBody>
          <a:bodyPr anchorCtr="0" anchor="t" bIns="91425" lIns="91425" spcFirstLastPara="1" rIns="91425" wrap="square" tIns="91425">
            <a:noAutofit/>
          </a:bodyPr>
          <a:lstStyle>
            <a:lvl1pPr lvl="0" rtl="0">
              <a:spcBef>
                <a:spcPts val="0"/>
              </a:spcBef>
              <a:spcAft>
                <a:spcPts val="0"/>
              </a:spcAft>
              <a:buSzPts val="2500"/>
              <a:buNone/>
              <a:defRPr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94" name="Google Shape;294;p28"/>
          <p:cNvSpPr txBox="1"/>
          <p:nvPr>
            <p:ph idx="1" type="subTitle"/>
          </p:nvPr>
        </p:nvSpPr>
        <p:spPr>
          <a:xfrm>
            <a:off x="1143370" y="2287907"/>
            <a:ext cx="3308400" cy="77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95" name="Google Shape;295;p28"/>
          <p:cNvSpPr txBox="1"/>
          <p:nvPr>
            <p:ph idx="3" type="title"/>
          </p:nvPr>
        </p:nvSpPr>
        <p:spPr>
          <a:xfrm>
            <a:off x="4858996" y="1906550"/>
            <a:ext cx="3308400" cy="381600"/>
          </a:xfrm>
          <a:prstGeom prst="rect">
            <a:avLst/>
          </a:prstGeom>
        </p:spPr>
        <p:txBody>
          <a:bodyPr anchorCtr="0" anchor="t" bIns="91425" lIns="91425" spcFirstLastPara="1" rIns="91425" wrap="square" tIns="91425">
            <a:noAutofit/>
          </a:bodyPr>
          <a:lstStyle>
            <a:lvl1pPr lvl="0" rtl="0">
              <a:spcBef>
                <a:spcPts val="0"/>
              </a:spcBef>
              <a:spcAft>
                <a:spcPts val="0"/>
              </a:spcAft>
              <a:buSzPts val="2500"/>
              <a:buNone/>
              <a:defRPr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96" name="Google Shape;296;p28"/>
          <p:cNvSpPr txBox="1"/>
          <p:nvPr>
            <p:ph idx="4" type="subTitle"/>
          </p:nvPr>
        </p:nvSpPr>
        <p:spPr>
          <a:xfrm>
            <a:off x="4858997" y="2287906"/>
            <a:ext cx="3308400" cy="77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97" name="Google Shape;297;p28"/>
          <p:cNvSpPr txBox="1"/>
          <p:nvPr>
            <p:ph idx="5" type="title"/>
          </p:nvPr>
        </p:nvSpPr>
        <p:spPr>
          <a:xfrm>
            <a:off x="1143299" y="3223984"/>
            <a:ext cx="3308400" cy="381600"/>
          </a:xfrm>
          <a:prstGeom prst="rect">
            <a:avLst/>
          </a:prstGeom>
        </p:spPr>
        <p:txBody>
          <a:bodyPr anchorCtr="0" anchor="t" bIns="91425" lIns="91425" spcFirstLastPara="1" rIns="91425" wrap="square" tIns="91425">
            <a:noAutofit/>
          </a:bodyPr>
          <a:lstStyle>
            <a:lvl1pPr lvl="0" rtl="0">
              <a:spcBef>
                <a:spcPts val="0"/>
              </a:spcBef>
              <a:spcAft>
                <a:spcPts val="0"/>
              </a:spcAft>
              <a:buSzPts val="2500"/>
              <a:buNone/>
              <a:defRPr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98" name="Google Shape;298;p28"/>
          <p:cNvSpPr txBox="1"/>
          <p:nvPr>
            <p:ph idx="6" type="subTitle"/>
          </p:nvPr>
        </p:nvSpPr>
        <p:spPr>
          <a:xfrm>
            <a:off x="1143299" y="3605403"/>
            <a:ext cx="3308400" cy="77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99" name="Google Shape;299;p28"/>
          <p:cNvSpPr txBox="1"/>
          <p:nvPr>
            <p:ph idx="7" type="title"/>
          </p:nvPr>
        </p:nvSpPr>
        <p:spPr>
          <a:xfrm>
            <a:off x="4858925" y="3223982"/>
            <a:ext cx="3308400" cy="381600"/>
          </a:xfrm>
          <a:prstGeom prst="rect">
            <a:avLst/>
          </a:prstGeom>
        </p:spPr>
        <p:txBody>
          <a:bodyPr anchorCtr="0" anchor="t" bIns="91425" lIns="91425" spcFirstLastPara="1" rIns="91425" wrap="square" tIns="91425">
            <a:noAutofit/>
          </a:bodyPr>
          <a:lstStyle>
            <a:lvl1pPr lvl="0" rtl="0">
              <a:spcBef>
                <a:spcPts val="0"/>
              </a:spcBef>
              <a:spcAft>
                <a:spcPts val="0"/>
              </a:spcAft>
              <a:buSzPts val="2500"/>
              <a:buNone/>
              <a:defRPr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00" name="Google Shape;300;p28"/>
          <p:cNvSpPr txBox="1"/>
          <p:nvPr>
            <p:ph idx="8" type="subTitle"/>
          </p:nvPr>
        </p:nvSpPr>
        <p:spPr>
          <a:xfrm>
            <a:off x="4858926" y="3605400"/>
            <a:ext cx="3308400" cy="77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7_1_1">
    <p:spTree>
      <p:nvGrpSpPr>
        <p:cNvPr id="301" name="Shape 301"/>
        <p:cNvGrpSpPr/>
        <p:nvPr/>
      </p:nvGrpSpPr>
      <p:grpSpPr>
        <a:xfrm>
          <a:off x="0" y="0"/>
          <a:ext cx="0" cy="0"/>
          <a:chOff x="0" y="0"/>
          <a:chExt cx="0" cy="0"/>
        </a:xfrm>
      </p:grpSpPr>
      <p:pic>
        <p:nvPicPr>
          <p:cNvPr id="302" name="Google Shape;302;p29"/>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303" name="Google Shape;303;p29"/>
          <p:cNvPicPr preferRelativeResize="0"/>
          <p:nvPr/>
        </p:nvPicPr>
        <p:blipFill>
          <a:blip r:embed="rId3">
            <a:alphaModFix amt="41000"/>
          </a:blip>
          <a:stretch>
            <a:fillRect/>
          </a:stretch>
        </p:blipFill>
        <p:spPr>
          <a:xfrm rot="-1051942">
            <a:off x="-5322354" y="-1117115"/>
            <a:ext cx="6783782" cy="4394203"/>
          </a:xfrm>
          <a:prstGeom prst="rect">
            <a:avLst/>
          </a:prstGeom>
          <a:noFill/>
          <a:ln>
            <a:noFill/>
          </a:ln>
        </p:spPr>
      </p:pic>
      <p:pic>
        <p:nvPicPr>
          <p:cNvPr id="304" name="Google Shape;304;p29"/>
          <p:cNvPicPr preferRelativeResize="0"/>
          <p:nvPr/>
        </p:nvPicPr>
        <p:blipFill>
          <a:blip r:embed="rId3">
            <a:alphaModFix amt="41000"/>
          </a:blip>
          <a:stretch>
            <a:fillRect/>
          </a:stretch>
        </p:blipFill>
        <p:spPr>
          <a:xfrm rot="-523555">
            <a:off x="7961871" y="374647"/>
            <a:ext cx="6783781" cy="4394203"/>
          </a:xfrm>
          <a:prstGeom prst="rect">
            <a:avLst/>
          </a:prstGeom>
          <a:noFill/>
          <a:ln>
            <a:noFill/>
          </a:ln>
        </p:spPr>
      </p:pic>
      <p:pic>
        <p:nvPicPr>
          <p:cNvPr id="305" name="Google Shape;305;p29"/>
          <p:cNvPicPr preferRelativeResize="0"/>
          <p:nvPr/>
        </p:nvPicPr>
        <p:blipFill>
          <a:blip r:embed="rId4">
            <a:alphaModFix/>
          </a:blip>
          <a:stretch>
            <a:fillRect/>
          </a:stretch>
        </p:blipFill>
        <p:spPr>
          <a:xfrm>
            <a:off x="-1364349" y="-819897"/>
            <a:ext cx="2711474" cy="2670076"/>
          </a:xfrm>
          <a:prstGeom prst="rect">
            <a:avLst/>
          </a:prstGeom>
          <a:noFill/>
          <a:ln>
            <a:noFill/>
          </a:ln>
        </p:spPr>
      </p:pic>
      <p:pic>
        <p:nvPicPr>
          <p:cNvPr id="306" name="Google Shape;306;p29"/>
          <p:cNvPicPr preferRelativeResize="0"/>
          <p:nvPr/>
        </p:nvPicPr>
        <p:blipFill>
          <a:blip r:embed="rId4">
            <a:alphaModFix/>
          </a:blip>
          <a:stretch>
            <a:fillRect/>
          </a:stretch>
        </p:blipFill>
        <p:spPr>
          <a:xfrm>
            <a:off x="8042775" y="3403273"/>
            <a:ext cx="3968174" cy="3907576"/>
          </a:xfrm>
          <a:prstGeom prst="rect">
            <a:avLst/>
          </a:prstGeom>
          <a:noFill/>
          <a:ln>
            <a:noFill/>
          </a:ln>
        </p:spPr>
      </p:pic>
      <p:sp>
        <p:nvSpPr>
          <p:cNvPr id="307" name="Google Shape;307;p2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308" name="Google Shape;308;p29"/>
          <p:cNvSpPr txBox="1"/>
          <p:nvPr>
            <p:ph idx="2" type="title"/>
          </p:nvPr>
        </p:nvSpPr>
        <p:spPr>
          <a:xfrm>
            <a:off x="2340035" y="1963255"/>
            <a:ext cx="1986000" cy="43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09" name="Google Shape;309;p29"/>
          <p:cNvSpPr txBox="1"/>
          <p:nvPr>
            <p:ph idx="1" type="subTitle"/>
          </p:nvPr>
        </p:nvSpPr>
        <p:spPr>
          <a:xfrm>
            <a:off x="2340035" y="2375178"/>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10" name="Google Shape;310;p29"/>
          <p:cNvSpPr txBox="1"/>
          <p:nvPr>
            <p:ph idx="3" type="title"/>
          </p:nvPr>
        </p:nvSpPr>
        <p:spPr>
          <a:xfrm>
            <a:off x="1101175" y="3671852"/>
            <a:ext cx="1986000" cy="43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11" name="Google Shape;311;p29"/>
          <p:cNvSpPr txBox="1"/>
          <p:nvPr>
            <p:ph idx="4" type="subTitle"/>
          </p:nvPr>
        </p:nvSpPr>
        <p:spPr>
          <a:xfrm>
            <a:off x="1101175" y="4083775"/>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12" name="Google Shape;312;p29"/>
          <p:cNvSpPr txBox="1"/>
          <p:nvPr>
            <p:ph idx="5" type="title"/>
          </p:nvPr>
        </p:nvSpPr>
        <p:spPr>
          <a:xfrm>
            <a:off x="3578947" y="3671852"/>
            <a:ext cx="1986000" cy="43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13" name="Google Shape;313;p29"/>
          <p:cNvSpPr txBox="1"/>
          <p:nvPr>
            <p:ph idx="6" type="subTitle"/>
          </p:nvPr>
        </p:nvSpPr>
        <p:spPr>
          <a:xfrm>
            <a:off x="3578947" y="4083775"/>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14" name="Google Shape;314;p29"/>
          <p:cNvSpPr txBox="1"/>
          <p:nvPr>
            <p:ph idx="7" type="title"/>
          </p:nvPr>
        </p:nvSpPr>
        <p:spPr>
          <a:xfrm>
            <a:off x="4817863" y="1963255"/>
            <a:ext cx="1986000" cy="43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15" name="Google Shape;315;p29"/>
          <p:cNvSpPr txBox="1"/>
          <p:nvPr>
            <p:ph idx="8" type="subTitle"/>
          </p:nvPr>
        </p:nvSpPr>
        <p:spPr>
          <a:xfrm>
            <a:off x="4817863" y="2375178"/>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16" name="Google Shape;316;p29"/>
          <p:cNvSpPr txBox="1"/>
          <p:nvPr>
            <p:ph idx="9" type="title"/>
          </p:nvPr>
        </p:nvSpPr>
        <p:spPr>
          <a:xfrm>
            <a:off x="6056776" y="3671852"/>
            <a:ext cx="1986000" cy="43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17" name="Google Shape;317;p29"/>
          <p:cNvSpPr txBox="1"/>
          <p:nvPr>
            <p:ph idx="13" type="subTitle"/>
          </p:nvPr>
        </p:nvSpPr>
        <p:spPr>
          <a:xfrm>
            <a:off x="6056776" y="4083775"/>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318" name="Shape 318"/>
        <p:cNvGrpSpPr/>
        <p:nvPr/>
      </p:nvGrpSpPr>
      <p:grpSpPr>
        <a:xfrm>
          <a:off x="0" y="0"/>
          <a:ext cx="0" cy="0"/>
          <a:chOff x="0" y="0"/>
          <a:chExt cx="0" cy="0"/>
        </a:xfrm>
      </p:grpSpPr>
      <p:pic>
        <p:nvPicPr>
          <p:cNvPr id="319" name="Google Shape;319;p30"/>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320" name="Google Shape;320;p30"/>
          <p:cNvPicPr preferRelativeResize="0"/>
          <p:nvPr/>
        </p:nvPicPr>
        <p:blipFill>
          <a:blip r:embed="rId3">
            <a:alphaModFix/>
          </a:blip>
          <a:stretch>
            <a:fillRect/>
          </a:stretch>
        </p:blipFill>
        <p:spPr>
          <a:xfrm>
            <a:off x="-1364349" y="-819897"/>
            <a:ext cx="2711474" cy="2670076"/>
          </a:xfrm>
          <a:prstGeom prst="rect">
            <a:avLst/>
          </a:prstGeom>
          <a:noFill/>
          <a:ln>
            <a:noFill/>
          </a:ln>
        </p:spPr>
      </p:pic>
      <p:pic>
        <p:nvPicPr>
          <p:cNvPr id="321" name="Google Shape;321;p30"/>
          <p:cNvPicPr preferRelativeResize="0"/>
          <p:nvPr/>
        </p:nvPicPr>
        <p:blipFill>
          <a:blip r:embed="rId3">
            <a:alphaModFix/>
          </a:blip>
          <a:stretch>
            <a:fillRect/>
          </a:stretch>
        </p:blipFill>
        <p:spPr>
          <a:xfrm>
            <a:off x="8042775" y="3403273"/>
            <a:ext cx="3968174" cy="3907576"/>
          </a:xfrm>
          <a:prstGeom prst="rect">
            <a:avLst/>
          </a:prstGeom>
          <a:noFill/>
          <a:ln>
            <a:noFill/>
          </a:ln>
        </p:spPr>
      </p:pic>
      <p:sp>
        <p:nvSpPr>
          <p:cNvPr id="322" name="Google Shape;322;p3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323" name="Google Shape;323;p30"/>
          <p:cNvSpPr txBox="1"/>
          <p:nvPr>
            <p:ph idx="2" type="title"/>
          </p:nvPr>
        </p:nvSpPr>
        <p:spPr>
          <a:xfrm>
            <a:off x="1101175" y="1908092"/>
            <a:ext cx="1986000" cy="43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24" name="Google Shape;324;p30"/>
          <p:cNvSpPr txBox="1"/>
          <p:nvPr>
            <p:ph idx="1" type="subTitle"/>
          </p:nvPr>
        </p:nvSpPr>
        <p:spPr>
          <a:xfrm>
            <a:off x="1101175" y="2320015"/>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25" name="Google Shape;325;p30"/>
          <p:cNvSpPr txBox="1"/>
          <p:nvPr>
            <p:ph idx="3" type="title"/>
          </p:nvPr>
        </p:nvSpPr>
        <p:spPr>
          <a:xfrm>
            <a:off x="3578947" y="1908092"/>
            <a:ext cx="1986000" cy="43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26" name="Google Shape;326;p30"/>
          <p:cNvSpPr txBox="1"/>
          <p:nvPr>
            <p:ph idx="4" type="subTitle"/>
          </p:nvPr>
        </p:nvSpPr>
        <p:spPr>
          <a:xfrm>
            <a:off x="3578947" y="2320015"/>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27" name="Google Shape;327;p30"/>
          <p:cNvSpPr txBox="1"/>
          <p:nvPr>
            <p:ph idx="5" type="title"/>
          </p:nvPr>
        </p:nvSpPr>
        <p:spPr>
          <a:xfrm>
            <a:off x="1101175" y="3692889"/>
            <a:ext cx="1986000" cy="43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28" name="Google Shape;328;p30"/>
          <p:cNvSpPr txBox="1"/>
          <p:nvPr>
            <p:ph idx="6" type="subTitle"/>
          </p:nvPr>
        </p:nvSpPr>
        <p:spPr>
          <a:xfrm>
            <a:off x="1101175" y="4104812"/>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29" name="Google Shape;329;p30"/>
          <p:cNvSpPr txBox="1"/>
          <p:nvPr>
            <p:ph idx="7" type="title"/>
          </p:nvPr>
        </p:nvSpPr>
        <p:spPr>
          <a:xfrm>
            <a:off x="3578947" y="3692889"/>
            <a:ext cx="1986000" cy="43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30" name="Google Shape;330;p30"/>
          <p:cNvSpPr txBox="1"/>
          <p:nvPr>
            <p:ph idx="8" type="subTitle"/>
          </p:nvPr>
        </p:nvSpPr>
        <p:spPr>
          <a:xfrm>
            <a:off x="3578947" y="4104812"/>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31" name="Google Shape;331;p30"/>
          <p:cNvSpPr txBox="1"/>
          <p:nvPr>
            <p:ph idx="9" type="title"/>
          </p:nvPr>
        </p:nvSpPr>
        <p:spPr>
          <a:xfrm>
            <a:off x="6056776" y="1908092"/>
            <a:ext cx="1986000" cy="43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32" name="Google Shape;332;p30"/>
          <p:cNvSpPr txBox="1"/>
          <p:nvPr>
            <p:ph idx="13" type="subTitle"/>
          </p:nvPr>
        </p:nvSpPr>
        <p:spPr>
          <a:xfrm>
            <a:off x="6056776" y="2320015"/>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33" name="Google Shape;333;p30"/>
          <p:cNvSpPr txBox="1"/>
          <p:nvPr>
            <p:ph idx="14" type="title"/>
          </p:nvPr>
        </p:nvSpPr>
        <p:spPr>
          <a:xfrm>
            <a:off x="6056776" y="3692889"/>
            <a:ext cx="1986000" cy="43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34" name="Google Shape;334;p30"/>
          <p:cNvSpPr txBox="1"/>
          <p:nvPr>
            <p:ph idx="15" type="subTitle"/>
          </p:nvPr>
        </p:nvSpPr>
        <p:spPr>
          <a:xfrm>
            <a:off x="6056776" y="4104812"/>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even columns">
  <p:cSld name="CUSTOM_7_1">
    <p:spTree>
      <p:nvGrpSpPr>
        <p:cNvPr id="335" name="Shape 335"/>
        <p:cNvGrpSpPr/>
        <p:nvPr/>
      </p:nvGrpSpPr>
      <p:grpSpPr>
        <a:xfrm>
          <a:off x="0" y="0"/>
          <a:ext cx="0" cy="0"/>
          <a:chOff x="0" y="0"/>
          <a:chExt cx="0" cy="0"/>
        </a:xfrm>
      </p:grpSpPr>
      <p:pic>
        <p:nvPicPr>
          <p:cNvPr id="336" name="Google Shape;336;p31"/>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337" name="Google Shape;337;p31"/>
          <p:cNvPicPr preferRelativeResize="0"/>
          <p:nvPr/>
        </p:nvPicPr>
        <p:blipFill>
          <a:blip r:embed="rId3">
            <a:alphaModFix amt="41000"/>
          </a:blip>
          <a:stretch>
            <a:fillRect/>
          </a:stretch>
        </p:blipFill>
        <p:spPr>
          <a:xfrm rot="242112">
            <a:off x="1416931" y="4426756"/>
            <a:ext cx="6635464" cy="4298089"/>
          </a:xfrm>
          <a:prstGeom prst="rect">
            <a:avLst/>
          </a:prstGeom>
          <a:noFill/>
          <a:ln>
            <a:noFill/>
          </a:ln>
        </p:spPr>
      </p:pic>
      <p:pic>
        <p:nvPicPr>
          <p:cNvPr id="338" name="Google Shape;338;p31"/>
          <p:cNvPicPr preferRelativeResize="0"/>
          <p:nvPr/>
        </p:nvPicPr>
        <p:blipFill>
          <a:blip r:embed="rId3">
            <a:alphaModFix amt="41000"/>
          </a:blip>
          <a:stretch>
            <a:fillRect/>
          </a:stretch>
        </p:blipFill>
        <p:spPr>
          <a:xfrm rot="242112">
            <a:off x="7727981" y="-1025594"/>
            <a:ext cx="6635464" cy="4298089"/>
          </a:xfrm>
          <a:prstGeom prst="rect">
            <a:avLst/>
          </a:prstGeom>
          <a:noFill/>
          <a:ln>
            <a:noFill/>
          </a:ln>
        </p:spPr>
      </p:pic>
      <p:pic>
        <p:nvPicPr>
          <p:cNvPr id="339" name="Google Shape;339;p31"/>
          <p:cNvPicPr preferRelativeResize="0"/>
          <p:nvPr/>
        </p:nvPicPr>
        <p:blipFill>
          <a:blip r:embed="rId3">
            <a:alphaModFix amt="41000"/>
          </a:blip>
          <a:stretch>
            <a:fillRect/>
          </a:stretch>
        </p:blipFill>
        <p:spPr>
          <a:xfrm rot="706079">
            <a:off x="-5141794" y="-1721744"/>
            <a:ext cx="6635465" cy="4298088"/>
          </a:xfrm>
          <a:prstGeom prst="rect">
            <a:avLst/>
          </a:prstGeom>
          <a:noFill/>
          <a:ln>
            <a:noFill/>
          </a:ln>
        </p:spPr>
      </p:pic>
      <p:pic>
        <p:nvPicPr>
          <p:cNvPr id="340" name="Google Shape;340;p31"/>
          <p:cNvPicPr preferRelativeResize="0"/>
          <p:nvPr/>
        </p:nvPicPr>
        <p:blipFill>
          <a:blip r:embed="rId4">
            <a:alphaModFix/>
          </a:blip>
          <a:stretch>
            <a:fillRect/>
          </a:stretch>
        </p:blipFill>
        <p:spPr>
          <a:xfrm>
            <a:off x="-1531675" y="-962209"/>
            <a:ext cx="2881800" cy="2837885"/>
          </a:xfrm>
          <a:prstGeom prst="rect">
            <a:avLst/>
          </a:prstGeom>
          <a:noFill/>
          <a:ln>
            <a:noFill/>
          </a:ln>
        </p:spPr>
      </p:pic>
      <p:pic>
        <p:nvPicPr>
          <p:cNvPr id="341" name="Google Shape;341;p31"/>
          <p:cNvPicPr preferRelativeResize="0"/>
          <p:nvPr/>
        </p:nvPicPr>
        <p:blipFill>
          <a:blip r:embed="rId4">
            <a:alphaModFix/>
          </a:blip>
          <a:stretch>
            <a:fillRect/>
          </a:stretch>
        </p:blipFill>
        <p:spPr>
          <a:xfrm>
            <a:off x="8060975" y="3360700"/>
            <a:ext cx="3912451" cy="3852800"/>
          </a:xfrm>
          <a:prstGeom prst="rect">
            <a:avLst/>
          </a:prstGeom>
          <a:noFill/>
          <a:ln>
            <a:noFill/>
          </a:ln>
        </p:spPr>
      </p:pic>
      <p:sp>
        <p:nvSpPr>
          <p:cNvPr id="342" name="Google Shape;342;p3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343" name="Google Shape;343;p31"/>
          <p:cNvSpPr txBox="1"/>
          <p:nvPr>
            <p:ph idx="2" type="title"/>
          </p:nvPr>
        </p:nvSpPr>
        <p:spPr>
          <a:xfrm>
            <a:off x="948600" y="1952988"/>
            <a:ext cx="2261400" cy="343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8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44" name="Google Shape;344;p31"/>
          <p:cNvSpPr txBox="1"/>
          <p:nvPr>
            <p:ph idx="1" type="subTitle"/>
          </p:nvPr>
        </p:nvSpPr>
        <p:spPr>
          <a:xfrm>
            <a:off x="948600" y="2279010"/>
            <a:ext cx="2261400" cy="383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45" name="Google Shape;345;p31"/>
          <p:cNvSpPr txBox="1"/>
          <p:nvPr>
            <p:ph idx="3" type="title"/>
          </p:nvPr>
        </p:nvSpPr>
        <p:spPr>
          <a:xfrm>
            <a:off x="3441306" y="2436401"/>
            <a:ext cx="2261400" cy="343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8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46" name="Google Shape;346;p31"/>
          <p:cNvSpPr txBox="1"/>
          <p:nvPr>
            <p:ph idx="4" type="subTitle"/>
          </p:nvPr>
        </p:nvSpPr>
        <p:spPr>
          <a:xfrm>
            <a:off x="3441306" y="2762423"/>
            <a:ext cx="2261400" cy="383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47" name="Google Shape;347;p31"/>
          <p:cNvSpPr txBox="1"/>
          <p:nvPr>
            <p:ph idx="5" type="title"/>
          </p:nvPr>
        </p:nvSpPr>
        <p:spPr>
          <a:xfrm>
            <a:off x="948600" y="3017211"/>
            <a:ext cx="2261400" cy="343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8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48" name="Google Shape;348;p31"/>
          <p:cNvSpPr txBox="1"/>
          <p:nvPr>
            <p:ph idx="6" type="subTitle"/>
          </p:nvPr>
        </p:nvSpPr>
        <p:spPr>
          <a:xfrm>
            <a:off x="948600" y="3343234"/>
            <a:ext cx="2261400" cy="383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49" name="Google Shape;349;p31"/>
          <p:cNvSpPr txBox="1"/>
          <p:nvPr>
            <p:ph idx="7" type="title"/>
          </p:nvPr>
        </p:nvSpPr>
        <p:spPr>
          <a:xfrm>
            <a:off x="3441306" y="3500624"/>
            <a:ext cx="2261400" cy="343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8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50" name="Google Shape;350;p31"/>
          <p:cNvSpPr txBox="1"/>
          <p:nvPr>
            <p:ph idx="8" type="subTitle"/>
          </p:nvPr>
        </p:nvSpPr>
        <p:spPr>
          <a:xfrm>
            <a:off x="3441306" y="3826647"/>
            <a:ext cx="2261400" cy="383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51" name="Google Shape;351;p31"/>
          <p:cNvSpPr txBox="1"/>
          <p:nvPr>
            <p:ph idx="9" type="title"/>
          </p:nvPr>
        </p:nvSpPr>
        <p:spPr>
          <a:xfrm>
            <a:off x="5934000" y="1952988"/>
            <a:ext cx="2261400" cy="343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8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52" name="Google Shape;352;p31"/>
          <p:cNvSpPr txBox="1"/>
          <p:nvPr>
            <p:ph idx="13" type="subTitle"/>
          </p:nvPr>
        </p:nvSpPr>
        <p:spPr>
          <a:xfrm>
            <a:off x="5934000" y="2279010"/>
            <a:ext cx="2261400" cy="383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53" name="Google Shape;353;p31"/>
          <p:cNvSpPr txBox="1"/>
          <p:nvPr>
            <p:ph idx="14" type="title"/>
          </p:nvPr>
        </p:nvSpPr>
        <p:spPr>
          <a:xfrm>
            <a:off x="5934000" y="3017211"/>
            <a:ext cx="2261400" cy="343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8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54" name="Google Shape;354;p31"/>
          <p:cNvSpPr txBox="1"/>
          <p:nvPr>
            <p:ph idx="15" type="subTitle"/>
          </p:nvPr>
        </p:nvSpPr>
        <p:spPr>
          <a:xfrm>
            <a:off x="5934000" y="3343234"/>
            <a:ext cx="2261400" cy="383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55" name="Google Shape;355;p31"/>
          <p:cNvSpPr txBox="1"/>
          <p:nvPr>
            <p:ph idx="16" type="title"/>
          </p:nvPr>
        </p:nvSpPr>
        <p:spPr>
          <a:xfrm>
            <a:off x="3441306" y="1372175"/>
            <a:ext cx="2261400" cy="343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8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56" name="Google Shape;356;p31"/>
          <p:cNvSpPr txBox="1"/>
          <p:nvPr>
            <p:ph idx="17" type="subTitle"/>
          </p:nvPr>
        </p:nvSpPr>
        <p:spPr>
          <a:xfrm>
            <a:off x="3441306" y="1698197"/>
            <a:ext cx="2261400" cy="383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SECTION_TITLE_AND_DESCRIPTION_1">
    <p:spTree>
      <p:nvGrpSpPr>
        <p:cNvPr id="357" name="Shape 357"/>
        <p:cNvGrpSpPr/>
        <p:nvPr/>
      </p:nvGrpSpPr>
      <p:grpSpPr>
        <a:xfrm>
          <a:off x="0" y="0"/>
          <a:ext cx="0" cy="0"/>
          <a:chOff x="0" y="0"/>
          <a:chExt cx="0" cy="0"/>
        </a:xfrm>
      </p:grpSpPr>
      <p:pic>
        <p:nvPicPr>
          <p:cNvPr id="358" name="Google Shape;358;p32"/>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359" name="Google Shape;359;p32"/>
          <p:cNvPicPr preferRelativeResize="0"/>
          <p:nvPr/>
        </p:nvPicPr>
        <p:blipFill>
          <a:blip r:embed="rId3">
            <a:alphaModFix amt="41000"/>
          </a:blip>
          <a:stretch>
            <a:fillRect/>
          </a:stretch>
        </p:blipFill>
        <p:spPr>
          <a:xfrm flipH="1" rot="1296220">
            <a:off x="5717930" y="2735107"/>
            <a:ext cx="6635464" cy="4298090"/>
          </a:xfrm>
          <a:prstGeom prst="rect">
            <a:avLst/>
          </a:prstGeom>
          <a:noFill/>
          <a:ln>
            <a:noFill/>
          </a:ln>
        </p:spPr>
      </p:pic>
      <p:pic>
        <p:nvPicPr>
          <p:cNvPr id="360" name="Google Shape;360;p32"/>
          <p:cNvPicPr preferRelativeResize="0"/>
          <p:nvPr/>
        </p:nvPicPr>
        <p:blipFill>
          <a:blip r:embed="rId4">
            <a:alphaModFix/>
          </a:blip>
          <a:stretch>
            <a:fillRect/>
          </a:stretch>
        </p:blipFill>
        <p:spPr>
          <a:xfrm>
            <a:off x="5037859" y="3302575"/>
            <a:ext cx="3842282" cy="3783701"/>
          </a:xfrm>
          <a:prstGeom prst="rect">
            <a:avLst/>
          </a:prstGeom>
          <a:noFill/>
          <a:ln>
            <a:noFill/>
          </a:ln>
        </p:spPr>
      </p:pic>
      <p:pic>
        <p:nvPicPr>
          <p:cNvPr id="361" name="Google Shape;361;p32"/>
          <p:cNvPicPr preferRelativeResize="0"/>
          <p:nvPr/>
        </p:nvPicPr>
        <p:blipFill>
          <a:blip r:embed="rId4">
            <a:alphaModFix/>
          </a:blip>
          <a:stretch>
            <a:fillRect/>
          </a:stretch>
        </p:blipFill>
        <p:spPr>
          <a:xfrm>
            <a:off x="7753508" y="80816"/>
            <a:ext cx="3842282" cy="3783701"/>
          </a:xfrm>
          <a:prstGeom prst="rect">
            <a:avLst/>
          </a:prstGeom>
          <a:noFill/>
          <a:ln>
            <a:noFill/>
          </a:ln>
        </p:spPr>
      </p:pic>
      <p:pic>
        <p:nvPicPr>
          <p:cNvPr id="362" name="Google Shape;362;p32"/>
          <p:cNvPicPr preferRelativeResize="0"/>
          <p:nvPr/>
        </p:nvPicPr>
        <p:blipFill>
          <a:blip r:embed="rId4">
            <a:alphaModFix/>
          </a:blip>
          <a:stretch>
            <a:fillRect/>
          </a:stretch>
        </p:blipFill>
        <p:spPr>
          <a:xfrm>
            <a:off x="4543225" y="-1435250"/>
            <a:ext cx="2975000" cy="2929625"/>
          </a:xfrm>
          <a:prstGeom prst="rect">
            <a:avLst/>
          </a:prstGeom>
          <a:noFill/>
          <a:ln>
            <a:noFill/>
          </a:ln>
        </p:spPr>
      </p:pic>
      <p:sp>
        <p:nvSpPr>
          <p:cNvPr id="363" name="Google Shape;363;p32"/>
          <p:cNvSpPr txBox="1"/>
          <p:nvPr>
            <p:ph type="title"/>
          </p:nvPr>
        </p:nvSpPr>
        <p:spPr>
          <a:xfrm>
            <a:off x="632350" y="1093625"/>
            <a:ext cx="3964200" cy="20673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64" name="Google Shape;364;p32"/>
          <p:cNvSpPr txBox="1"/>
          <p:nvPr>
            <p:ph idx="1" type="subTitle"/>
          </p:nvPr>
        </p:nvSpPr>
        <p:spPr>
          <a:xfrm>
            <a:off x="632350" y="3302563"/>
            <a:ext cx="3964200" cy="887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9">
  <p:cSld name="SECTION_TITLE_AND_DESCRIPTION_1_2">
    <p:spTree>
      <p:nvGrpSpPr>
        <p:cNvPr id="365" name="Shape 365"/>
        <p:cNvGrpSpPr/>
        <p:nvPr/>
      </p:nvGrpSpPr>
      <p:grpSpPr>
        <a:xfrm>
          <a:off x="0" y="0"/>
          <a:ext cx="0" cy="0"/>
          <a:chOff x="0" y="0"/>
          <a:chExt cx="0" cy="0"/>
        </a:xfrm>
      </p:grpSpPr>
      <p:pic>
        <p:nvPicPr>
          <p:cNvPr id="366" name="Google Shape;366;p33"/>
          <p:cNvPicPr preferRelativeResize="0"/>
          <p:nvPr/>
        </p:nvPicPr>
        <p:blipFill rotWithShape="1">
          <a:blip r:embed="rId2">
            <a:alphaModFix/>
          </a:blip>
          <a:srcRect b="0" l="0" r="0" t="0"/>
          <a:stretch/>
        </p:blipFill>
        <p:spPr>
          <a:xfrm flipH="1">
            <a:off x="0" y="0"/>
            <a:ext cx="9144000" cy="5143500"/>
          </a:xfrm>
          <a:prstGeom prst="rect">
            <a:avLst/>
          </a:prstGeom>
          <a:noFill/>
          <a:ln>
            <a:noFill/>
          </a:ln>
        </p:spPr>
      </p:pic>
      <p:pic>
        <p:nvPicPr>
          <p:cNvPr id="367" name="Google Shape;367;p33"/>
          <p:cNvPicPr preferRelativeResize="0"/>
          <p:nvPr/>
        </p:nvPicPr>
        <p:blipFill>
          <a:blip r:embed="rId3">
            <a:alphaModFix amt="41000"/>
          </a:blip>
          <a:stretch>
            <a:fillRect/>
          </a:stretch>
        </p:blipFill>
        <p:spPr>
          <a:xfrm rot="-1410723">
            <a:off x="-3196444" y="2789995"/>
            <a:ext cx="6635465" cy="4298091"/>
          </a:xfrm>
          <a:prstGeom prst="rect">
            <a:avLst/>
          </a:prstGeom>
          <a:noFill/>
          <a:ln>
            <a:noFill/>
          </a:ln>
        </p:spPr>
      </p:pic>
      <p:pic>
        <p:nvPicPr>
          <p:cNvPr id="368" name="Google Shape;368;p33"/>
          <p:cNvPicPr preferRelativeResize="0"/>
          <p:nvPr/>
        </p:nvPicPr>
        <p:blipFill>
          <a:blip r:embed="rId4">
            <a:alphaModFix/>
          </a:blip>
          <a:stretch>
            <a:fillRect/>
          </a:stretch>
        </p:blipFill>
        <p:spPr>
          <a:xfrm>
            <a:off x="248084" y="3275787"/>
            <a:ext cx="3842282" cy="3783701"/>
          </a:xfrm>
          <a:prstGeom prst="rect">
            <a:avLst/>
          </a:prstGeom>
          <a:noFill/>
          <a:ln>
            <a:noFill/>
          </a:ln>
        </p:spPr>
      </p:pic>
      <p:pic>
        <p:nvPicPr>
          <p:cNvPr id="369" name="Google Shape;369;p33"/>
          <p:cNvPicPr preferRelativeResize="0"/>
          <p:nvPr/>
        </p:nvPicPr>
        <p:blipFill>
          <a:blip r:embed="rId4">
            <a:alphaModFix/>
          </a:blip>
          <a:stretch>
            <a:fillRect/>
          </a:stretch>
        </p:blipFill>
        <p:spPr>
          <a:xfrm>
            <a:off x="-2466279" y="91862"/>
            <a:ext cx="3842282" cy="3783701"/>
          </a:xfrm>
          <a:prstGeom prst="rect">
            <a:avLst/>
          </a:prstGeom>
          <a:noFill/>
          <a:ln>
            <a:noFill/>
          </a:ln>
        </p:spPr>
      </p:pic>
      <p:pic>
        <p:nvPicPr>
          <p:cNvPr id="370" name="Google Shape;370;p33"/>
          <p:cNvPicPr preferRelativeResize="0"/>
          <p:nvPr/>
        </p:nvPicPr>
        <p:blipFill>
          <a:blip r:embed="rId4">
            <a:alphaModFix/>
          </a:blip>
          <a:stretch>
            <a:fillRect/>
          </a:stretch>
        </p:blipFill>
        <p:spPr>
          <a:xfrm>
            <a:off x="1695625" y="-1340464"/>
            <a:ext cx="2764175" cy="2722003"/>
          </a:xfrm>
          <a:prstGeom prst="rect">
            <a:avLst/>
          </a:prstGeom>
          <a:noFill/>
          <a:ln>
            <a:noFill/>
          </a:ln>
        </p:spPr>
      </p:pic>
      <p:pic>
        <p:nvPicPr>
          <p:cNvPr id="371" name="Google Shape;371;p33"/>
          <p:cNvPicPr preferRelativeResize="0"/>
          <p:nvPr/>
        </p:nvPicPr>
        <p:blipFill>
          <a:blip r:embed="rId3">
            <a:alphaModFix amt="41000"/>
          </a:blip>
          <a:stretch>
            <a:fillRect/>
          </a:stretch>
        </p:blipFill>
        <p:spPr>
          <a:xfrm rot="605655">
            <a:off x="5268306" y="4423795"/>
            <a:ext cx="6635464" cy="4298089"/>
          </a:xfrm>
          <a:prstGeom prst="rect">
            <a:avLst/>
          </a:prstGeom>
          <a:noFill/>
          <a:ln>
            <a:noFill/>
          </a:ln>
        </p:spPr>
      </p:pic>
      <p:sp>
        <p:nvSpPr>
          <p:cNvPr id="372" name="Google Shape;372;p33"/>
          <p:cNvSpPr txBox="1"/>
          <p:nvPr>
            <p:ph type="title"/>
          </p:nvPr>
        </p:nvSpPr>
        <p:spPr>
          <a:xfrm>
            <a:off x="4459800" y="1093625"/>
            <a:ext cx="3964200" cy="20673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73" name="Google Shape;373;p33"/>
          <p:cNvSpPr txBox="1"/>
          <p:nvPr>
            <p:ph idx="1" type="subTitle"/>
          </p:nvPr>
        </p:nvSpPr>
        <p:spPr>
          <a:xfrm>
            <a:off x="4459800" y="3302563"/>
            <a:ext cx="3964200" cy="887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74" name="Google Shape;374;p33"/>
          <p:cNvSpPr/>
          <p:nvPr/>
        </p:nvSpPr>
        <p:spPr>
          <a:xfrm flipH="1">
            <a:off x="5580314" y="-573975"/>
            <a:ext cx="13624" cy="17719"/>
          </a:xfrm>
          <a:custGeom>
            <a:rect b="b" l="l" r="r" t="t"/>
            <a:pathLst>
              <a:path extrusionOk="0" fill="none" h="476" w="366">
                <a:moveTo>
                  <a:pt x="292" y="476"/>
                </a:moveTo>
                <a:lnTo>
                  <a:pt x="292" y="476"/>
                </a:lnTo>
                <a:lnTo>
                  <a:pt x="110" y="439"/>
                </a:lnTo>
                <a:lnTo>
                  <a:pt x="37" y="439"/>
                </a:lnTo>
                <a:lnTo>
                  <a:pt x="0" y="403"/>
                </a:lnTo>
                <a:lnTo>
                  <a:pt x="0" y="403"/>
                </a:lnTo>
                <a:lnTo>
                  <a:pt x="0" y="256"/>
                </a:lnTo>
                <a:lnTo>
                  <a:pt x="37" y="147"/>
                </a:lnTo>
                <a:lnTo>
                  <a:pt x="183" y="74"/>
                </a:lnTo>
                <a:lnTo>
                  <a:pt x="366" y="1"/>
                </a:lnTo>
                <a:lnTo>
                  <a:pt x="366" y="1"/>
                </a:lnTo>
                <a:lnTo>
                  <a:pt x="292" y="476"/>
                </a:lnTo>
              </a:path>
            </a:pathLst>
          </a:custGeom>
          <a:solidFill>
            <a:schemeClr val="dk1">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3"/>
          <p:cNvSpPr/>
          <p:nvPr/>
        </p:nvSpPr>
        <p:spPr>
          <a:xfrm flipH="1">
            <a:off x="5229282" y="-993054"/>
            <a:ext cx="85729" cy="43590"/>
          </a:xfrm>
          <a:custGeom>
            <a:rect b="b" l="l" r="r" t="t"/>
            <a:pathLst>
              <a:path extrusionOk="0" fill="none" h="1171" w="2303">
                <a:moveTo>
                  <a:pt x="439" y="1170"/>
                </a:moveTo>
                <a:lnTo>
                  <a:pt x="439" y="1170"/>
                </a:lnTo>
                <a:lnTo>
                  <a:pt x="219" y="1134"/>
                </a:lnTo>
                <a:lnTo>
                  <a:pt x="0" y="1061"/>
                </a:lnTo>
                <a:lnTo>
                  <a:pt x="0" y="1061"/>
                </a:lnTo>
                <a:lnTo>
                  <a:pt x="329" y="732"/>
                </a:lnTo>
                <a:lnTo>
                  <a:pt x="621" y="476"/>
                </a:lnTo>
                <a:lnTo>
                  <a:pt x="621" y="476"/>
                </a:lnTo>
                <a:lnTo>
                  <a:pt x="950" y="257"/>
                </a:lnTo>
                <a:lnTo>
                  <a:pt x="1316" y="1"/>
                </a:lnTo>
                <a:lnTo>
                  <a:pt x="1316" y="1"/>
                </a:lnTo>
                <a:lnTo>
                  <a:pt x="2303" y="476"/>
                </a:lnTo>
                <a:lnTo>
                  <a:pt x="2303" y="476"/>
                </a:lnTo>
                <a:lnTo>
                  <a:pt x="1206" y="914"/>
                </a:lnTo>
                <a:lnTo>
                  <a:pt x="1206" y="914"/>
                </a:lnTo>
                <a:lnTo>
                  <a:pt x="841" y="1061"/>
                </a:lnTo>
                <a:lnTo>
                  <a:pt x="658" y="1134"/>
                </a:lnTo>
                <a:lnTo>
                  <a:pt x="439" y="1170"/>
                </a:lnTo>
              </a:path>
            </a:pathLst>
          </a:custGeom>
          <a:solidFill>
            <a:schemeClr val="dk1">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3"/>
          <p:cNvSpPr/>
          <p:nvPr/>
        </p:nvSpPr>
        <p:spPr>
          <a:xfrm flipH="1">
            <a:off x="5256493" y="-1195781"/>
            <a:ext cx="92541" cy="63990"/>
          </a:xfrm>
          <a:custGeom>
            <a:rect b="b" l="l" r="r" t="t"/>
            <a:pathLst>
              <a:path extrusionOk="0" fill="none" h="1719" w="2486">
                <a:moveTo>
                  <a:pt x="0" y="1718"/>
                </a:moveTo>
                <a:lnTo>
                  <a:pt x="0" y="1718"/>
                </a:lnTo>
                <a:lnTo>
                  <a:pt x="73" y="1499"/>
                </a:lnTo>
                <a:lnTo>
                  <a:pt x="147" y="1316"/>
                </a:lnTo>
                <a:lnTo>
                  <a:pt x="293" y="1170"/>
                </a:lnTo>
                <a:lnTo>
                  <a:pt x="439" y="1061"/>
                </a:lnTo>
                <a:lnTo>
                  <a:pt x="731" y="878"/>
                </a:lnTo>
                <a:lnTo>
                  <a:pt x="878" y="805"/>
                </a:lnTo>
                <a:lnTo>
                  <a:pt x="1024" y="695"/>
                </a:lnTo>
                <a:lnTo>
                  <a:pt x="1024" y="695"/>
                </a:lnTo>
                <a:lnTo>
                  <a:pt x="768" y="403"/>
                </a:lnTo>
                <a:lnTo>
                  <a:pt x="768" y="403"/>
                </a:lnTo>
                <a:lnTo>
                  <a:pt x="987" y="220"/>
                </a:lnTo>
                <a:lnTo>
                  <a:pt x="1170" y="74"/>
                </a:lnTo>
                <a:lnTo>
                  <a:pt x="1316" y="37"/>
                </a:lnTo>
                <a:lnTo>
                  <a:pt x="1535" y="1"/>
                </a:lnTo>
                <a:lnTo>
                  <a:pt x="1535" y="1"/>
                </a:lnTo>
                <a:lnTo>
                  <a:pt x="1974" y="37"/>
                </a:lnTo>
                <a:lnTo>
                  <a:pt x="1974" y="37"/>
                </a:lnTo>
                <a:lnTo>
                  <a:pt x="1755" y="476"/>
                </a:lnTo>
                <a:lnTo>
                  <a:pt x="1755" y="476"/>
                </a:lnTo>
                <a:lnTo>
                  <a:pt x="2486" y="951"/>
                </a:lnTo>
                <a:lnTo>
                  <a:pt x="2486" y="951"/>
                </a:lnTo>
                <a:lnTo>
                  <a:pt x="2230" y="1316"/>
                </a:lnTo>
                <a:lnTo>
                  <a:pt x="2230" y="1316"/>
                </a:lnTo>
                <a:lnTo>
                  <a:pt x="2011" y="1280"/>
                </a:lnTo>
                <a:lnTo>
                  <a:pt x="1755" y="1280"/>
                </a:lnTo>
                <a:lnTo>
                  <a:pt x="1755" y="1280"/>
                </a:lnTo>
                <a:lnTo>
                  <a:pt x="1316" y="1316"/>
                </a:lnTo>
                <a:lnTo>
                  <a:pt x="878" y="1426"/>
                </a:lnTo>
                <a:lnTo>
                  <a:pt x="439" y="1536"/>
                </a:lnTo>
                <a:lnTo>
                  <a:pt x="0" y="1718"/>
                </a:lnTo>
              </a:path>
            </a:pathLst>
          </a:custGeom>
          <a:solidFill>
            <a:schemeClr val="dk1">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33"/>
          <p:cNvSpPr/>
          <p:nvPr/>
        </p:nvSpPr>
        <p:spPr>
          <a:xfrm flipH="1">
            <a:off x="5980333" y="-984865"/>
            <a:ext cx="54460" cy="48988"/>
          </a:xfrm>
          <a:custGeom>
            <a:rect b="b" l="l" r="r" t="t"/>
            <a:pathLst>
              <a:path extrusionOk="0" h="1316" w="1463">
                <a:moveTo>
                  <a:pt x="1462" y="0"/>
                </a:moveTo>
                <a:lnTo>
                  <a:pt x="439" y="475"/>
                </a:lnTo>
                <a:lnTo>
                  <a:pt x="147" y="621"/>
                </a:lnTo>
                <a:lnTo>
                  <a:pt x="74" y="694"/>
                </a:lnTo>
                <a:lnTo>
                  <a:pt x="37" y="768"/>
                </a:lnTo>
                <a:lnTo>
                  <a:pt x="0" y="877"/>
                </a:lnTo>
                <a:lnTo>
                  <a:pt x="0" y="987"/>
                </a:lnTo>
                <a:lnTo>
                  <a:pt x="74" y="1316"/>
                </a:lnTo>
                <a:lnTo>
                  <a:pt x="402" y="1279"/>
                </a:lnTo>
                <a:lnTo>
                  <a:pt x="658" y="1206"/>
                </a:lnTo>
                <a:lnTo>
                  <a:pt x="878" y="1097"/>
                </a:lnTo>
                <a:lnTo>
                  <a:pt x="1060" y="950"/>
                </a:lnTo>
                <a:lnTo>
                  <a:pt x="1207" y="768"/>
                </a:lnTo>
                <a:lnTo>
                  <a:pt x="1316" y="548"/>
                </a:lnTo>
                <a:lnTo>
                  <a:pt x="1426" y="292"/>
                </a:lnTo>
                <a:lnTo>
                  <a:pt x="1462" y="0"/>
                </a:lnTo>
                <a:close/>
              </a:path>
            </a:pathLst>
          </a:custGeom>
          <a:solidFill>
            <a:schemeClr val="dk1">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3"/>
          <p:cNvSpPr/>
          <p:nvPr/>
        </p:nvSpPr>
        <p:spPr>
          <a:xfrm flipH="1">
            <a:off x="5980333" y="-984865"/>
            <a:ext cx="54460" cy="48988"/>
          </a:xfrm>
          <a:custGeom>
            <a:rect b="b" l="l" r="r" t="t"/>
            <a:pathLst>
              <a:path extrusionOk="0" fill="none" h="1316" w="1463">
                <a:moveTo>
                  <a:pt x="1462" y="0"/>
                </a:moveTo>
                <a:lnTo>
                  <a:pt x="1462" y="0"/>
                </a:lnTo>
                <a:lnTo>
                  <a:pt x="439" y="475"/>
                </a:lnTo>
                <a:lnTo>
                  <a:pt x="439" y="475"/>
                </a:lnTo>
                <a:lnTo>
                  <a:pt x="147" y="621"/>
                </a:lnTo>
                <a:lnTo>
                  <a:pt x="74" y="694"/>
                </a:lnTo>
                <a:lnTo>
                  <a:pt x="37" y="768"/>
                </a:lnTo>
                <a:lnTo>
                  <a:pt x="0" y="877"/>
                </a:lnTo>
                <a:lnTo>
                  <a:pt x="0" y="987"/>
                </a:lnTo>
                <a:lnTo>
                  <a:pt x="74" y="1316"/>
                </a:lnTo>
                <a:lnTo>
                  <a:pt x="74" y="1316"/>
                </a:lnTo>
                <a:lnTo>
                  <a:pt x="402" y="1279"/>
                </a:lnTo>
                <a:lnTo>
                  <a:pt x="658" y="1206"/>
                </a:lnTo>
                <a:lnTo>
                  <a:pt x="878" y="1097"/>
                </a:lnTo>
                <a:lnTo>
                  <a:pt x="1060" y="950"/>
                </a:lnTo>
                <a:lnTo>
                  <a:pt x="1207" y="768"/>
                </a:lnTo>
                <a:lnTo>
                  <a:pt x="1316" y="548"/>
                </a:lnTo>
                <a:lnTo>
                  <a:pt x="1426" y="292"/>
                </a:lnTo>
                <a:lnTo>
                  <a:pt x="1462" y="0"/>
                </a:lnTo>
              </a:path>
            </a:pathLst>
          </a:custGeom>
          <a:solidFill>
            <a:schemeClr val="dk1">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3"/>
          <p:cNvSpPr/>
          <p:nvPr/>
        </p:nvSpPr>
        <p:spPr>
          <a:xfrm flipH="1">
            <a:off x="5686442" y="-761738"/>
            <a:ext cx="21814" cy="55838"/>
          </a:xfrm>
          <a:custGeom>
            <a:rect b="b" l="l" r="r" t="t"/>
            <a:pathLst>
              <a:path extrusionOk="0" h="1500" w="586">
                <a:moveTo>
                  <a:pt x="257" y="0"/>
                </a:moveTo>
                <a:lnTo>
                  <a:pt x="37" y="37"/>
                </a:lnTo>
                <a:lnTo>
                  <a:pt x="1" y="439"/>
                </a:lnTo>
                <a:lnTo>
                  <a:pt x="1" y="805"/>
                </a:lnTo>
                <a:lnTo>
                  <a:pt x="37" y="1170"/>
                </a:lnTo>
                <a:lnTo>
                  <a:pt x="147" y="1499"/>
                </a:lnTo>
                <a:lnTo>
                  <a:pt x="220" y="1316"/>
                </a:lnTo>
                <a:lnTo>
                  <a:pt x="293" y="1170"/>
                </a:lnTo>
                <a:lnTo>
                  <a:pt x="476" y="805"/>
                </a:lnTo>
                <a:lnTo>
                  <a:pt x="549" y="622"/>
                </a:lnTo>
                <a:lnTo>
                  <a:pt x="586" y="439"/>
                </a:lnTo>
                <a:lnTo>
                  <a:pt x="586" y="256"/>
                </a:lnTo>
                <a:lnTo>
                  <a:pt x="512" y="37"/>
                </a:lnTo>
                <a:lnTo>
                  <a:pt x="293" y="0"/>
                </a:lnTo>
                <a:close/>
              </a:path>
            </a:pathLst>
          </a:custGeom>
          <a:solidFill>
            <a:schemeClr val="dk1">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3"/>
          <p:cNvSpPr/>
          <p:nvPr/>
        </p:nvSpPr>
        <p:spPr>
          <a:xfrm flipH="1">
            <a:off x="5686442" y="-761738"/>
            <a:ext cx="21814" cy="55838"/>
          </a:xfrm>
          <a:custGeom>
            <a:rect b="b" l="l" r="r" t="t"/>
            <a:pathLst>
              <a:path extrusionOk="0" fill="none" h="1500" w="586">
                <a:moveTo>
                  <a:pt x="257" y="0"/>
                </a:moveTo>
                <a:lnTo>
                  <a:pt x="257" y="0"/>
                </a:lnTo>
                <a:lnTo>
                  <a:pt x="37" y="37"/>
                </a:lnTo>
                <a:lnTo>
                  <a:pt x="37" y="37"/>
                </a:lnTo>
                <a:lnTo>
                  <a:pt x="1" y="439"/>
                </a:lnTo>
                <a:lnTo>
                  <a:pt x="1" y="805"/>
                </a:lnTo>
                <a:lnTo>
                  <a:pt x="37" y="1170"/>
                </a:lnTo>
                <a:lnTo>
                  <a:pt x="147" y="1499"/>
                </a:lnTo>
                <a:lnTo>
                  <a:pt x="147" y="1499"/>
                </a:lnTo>
                <a:lnTo>
                  <a:pt x="220" y="1316"/>
                </a:lnTo>
                <a:lnTo>
                  <a:pt x="293" y="1170"/>
                </a:lnTo>
                <a:lnTo>
                  <a:pt x="476" y="805"/>
                </a:lnTo>
                <a:lnTo>
                  <a:pt x="549" y="622"/>
                </a:lnTo>
                <a:lnTo>
                  <a:pt x="586" y="439"/>
                </a:lnTo>
                <a:lnTo>
                  <a:pt x="586" y="256"/>
                </a:lnTo>
                <a:lnTo>
                  <a:pt x="512" y="37"/>
                </a:lnTo>
                <a:lnTo>
                  <a:pt x="512" y="37"/>
                </a:lnTo>
                <a:lnTo>
                  <a:pt x="293" y="0"/>
                </a:lnTo>
                <a:lnTo>
                  <a:pt x="293" y="0"/>
                </a:lnTo>
                <a:lnTo>
                  <a:pt x="257" y="0"/>
                </a:lnTo>
              </a:path>
            </a:pathLst>
          </a:custGeom>
          <a:solidFill>
            <a:schemeClr val="dk1">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3"/>
          <p:cNvSpPr/>
          <p:nvPr/>
        </p:nvSpPr>
        <p:spPr>
          <a:xfrm flipH="1">
            <a:off x="6144980" y="-1285568"/>
            <a:ext cx="43553" cy="32684"/>
          </a:xfrm>
          <a:custGeom>
            <a:rect b="b" l="l" r="r" t="t"/>
            <a:pathLst>
              <a:path extrusionOk="0" h="878" w="1170">
                <a:moveTo>
                  <a:pt x="548" y="0"/>
                </a:moveTo>
                <a:lnTo>
                  <a:pt x="293" y="37"/>
                </a:lnTo>
                <a:lnTo>
                  <a:pt x="0" y="183"/>
                </a:lnTo>
                <a:lnTo>
                  <a:pt x="110" y="256"/>
                </a:lnTo>
                <a:lnTo>
                  <a:pt x="219" y="366"/>
                </a:lnTo>
                <a:lnTo>
                  <a:pt x="402" y="585"/>
                </a:lnTo>
                <a:lnTo>
                  <a:pt x="512" y="695"/>
                </a:lnTo>
                <a:lnTo>
                  <a:pt x="585" y="804"/>
                </a:lnTo>
                <a:lnTo>
                  <a:pt x="731" y="841"/>
                </a:lnTo>
                <a:lnTo>
                  <a:pt x="877" y="877"/>
                </a:lnTo>
                <a:lnTo>
                  <a:pt x="1024" y="877"/>
                </a:lnTo>
                <a:lnTo>
                  <a:pt x="1170" y="804"/>
                </a:lnTo>
                <a:lnTo>
                  <a:pt x="1024" y="439"/>
                </a:lnTo>
                <a:lnTo>
                  <a:pt x="877" y="183"/>
                </a:lnTo>
                <a:lnTo>
                  <a:pt x="731" y="37"/>
                </a:lnTo>
                <a:lnTo>
                  <a:pt x="621" y="0"/>
                </a:lnTo>
                <a:close/>
              </a:path>
            </a:pathLst>
          </a:custGeom>
          <a:solidFill>
            <a:schemeClr val="dk1">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3"/>
          <p:cNvSpPr/>
          <p:nvPr/>
        </p:nvSpPr>
        <p:spPr>
          <a:xfrm flipH="1">
            <a:off x="6144980" y="-1285568"/>
            <a:ext cx="43553" cy="32684"/>
          </a:xfrm>
          <a:custGeom>
            <a:rect b="b" l="l" r="r" t="t"/>
            <a:pathLst>
              <a:path extrusionOk="0" fill="none" h="878" w="1170">
                <a:moveTo>
                  <a:pt x="548" y="0"/>
                </a:moveTo>
                <a:lnTo>
                  <a:pt x="548" y="0"/>
                </a:lnTo>
                <a:lnTo>
                  <a:pt x="293" y="37"/>
                </a:lnTo>
                <a:lnTo>
                  <a:pt x="0" y="183"/>
                </a:lnTo>
                <a:lnTo>
                  <a:pt x="0" y="183"/>
                </a:lnTo>
                <a:lnTo>
                  <a:pt x="110" y="256"/>
                </a:lnTo>
                <a:lnTo>
                  <a:pt x="219" y="366"/>
                </a:lnTo>
                <a:lnTo>
                  <a:pt x="402" y="585"/>
                </a:lnTo>
                <a:lnTo>
                  <a:pt x="512" y="695"/>
                </a:lnTo>
                <a:lnTo>
                  <a:pt x="585" y="804"/>
                </a:lnTo>
                <a:lnTo>
                  <a:pt x="731" y="841"/>
                </a:lnTo>
                <a:lnTo>
                  <a:pt x="877" y="877"/>
                </a:lnTo>
                <a:lnTo>
                  <a:pt x="877" y="877"/>
                </a:lnTo>
                <a:lnTo>
                  <a:pt x="1024" y="877"/>
                </a:lnTo>
                <a:lnTo>
                  <a:pt x="1170" y="804"/>
                </a:lnTo>
                <a:lnTo>
                  <a:pt x="1170" y="804"/>
                </a:lnTo>
                <a:lnTo>
                  <a:pt x="1024" y="439"/>
                </a:lnTo>
                <a:lnTo>
                  <a:pt x="877" y="183"/>
                </a:lnTo>
                <a:lnTo>
                  <a:pt x="731" y="37"/>
                </a:lnTo>
                <a:lnTo>
                  <a:pt x="621" y="0"/>
                </a:lnTo>
                <a:lnTo>
                  <a:pt x="548" y="0"/>
                </a:lnTo>
              </a:path>
            </a:pathLst>
          </a:custGeom>
          <a:solidFill>
            <a:schemeClr val="dk1">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3"/>
          <p:cNvSpPr/>
          <p:nvPr/>
        </p:nvSpPr>
        <p:spPr>
          <a:xfrm flipH="1">
            <a:off x="6162661" y="-1118242"/>
            <a:ext cx="23154" cy="17756"/>
          </a:xfrm>
          <a:custGeom>
            <a:rect b="b" l="l" r="r" t="t"/>
            <a:pathLst>
              <a:path extrusionOk="0" h="477" w="622">
                <a:moveTo>
                  <a:pt x="293" y="1"/>
                </a:moveTo>
                <a:lnTo>
                  <a:pt x="220" y="38"/>
                </a:lnTo>
                <a:lnTo>
                  <a:pt x="146" y="111"/>
                </a:lnTo>
                <a:lnTo>
                  <a:pt x="0" y="257"/>
                </a:lnTo>
                <a:lnTo>
                  <a:pt x="110" y="366"/>
                </a:lnTo>
                <a:lnTo>
                  <a:pt x="183" y="440"/>
                </a:lnTo>
                <a:lnTo>
                  <a:pt x="256" y="476"/>
                </a:lnTo>
                <a:lnTo>
                  <a:pt x="293" y="476"/>
                </a:lnTo>
                <a:lnTo>
                  <a:pt x="366" y="440"/>
                </a:lnTo>
                <a:lnTo>
                  <a:pt x="439" y="403"/>
                </a:lnTo>
                <a:lnTo>
                  <a:pt x="622" y="257"/>
                </a:lnTo>
                <a:lnTo>
                  <a:pt x="439" y="74"/>
                </a:lnTo>
                <a:lnTo>
                  <a:pt x="366" y="1"/>
                </a:lnTo>
                <a:close/>
              </a:path>
            </a:pathLst>
          </a:custGeom>
          <a:solidFill>
            <a:schemeClr val="dk1">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3"/>
          <p:cNvSpPr/>
          <p:nvPr/>
        </p:nvSpPr>
        <p:spPr>
          <a:xfrm flipH="1">
            <a:off x="6162661" y="-1118242"/>
            <a:ext cx="23154" cy="17756"/>
          </a:xfrm>
          <a:custGeom>
            <a:rect b="b" l="l" r="r" t="t"/>
            <a:pathLst>
              <a:path extrusionOk="0" fill="none" h="477" w="622">
                <a:moveTo>
                  <a:pt x="329" y="1"/>
                </a:moveTo>
                <a:lnTo>
                  <a:pt x="329" y="1"/>
                </a:lnTo>
                <a:lnTo>
                  <a:pt x="293" y="1"/>
                </a:lnTo>
                <a:lnTo>
                  <a:pt x="293" y="1"/>
                </a:lnTo>
                <a:lnTo>
                  <a:pt x="220" y="38"/>
                </a:lnTo>
                <a:lnTo>
                  <a:pt x="146" y="111"/>
                </a:lnTo>
                <a:lnTo>
                  <a:pt x="0" y="257"/>
                </a:lnTo>
                <a:lnTo>
                  <a:pt x="0" y="257"/>
                </a:lnTo>
                <a:lnTo>
                  <a:pt x="110" y="366"/>
                </a:lnTo>
                <a:lnTo>
                  <a:pt x="183" y="440"/>
                </a:lnTo>
                <a:lnTo>
                  <a:pt x="256" y="476"/>
                </a:lnTo>
                <a:lnTo>
                  <a:pt x="256" y="476"/>
                </a:lnTo>
                <a:lnTo>
                  <a:pt x="293" y="476"/>
                </a:lnTo>
                <a:lnTo>
                  <a:pt x="293" y="476"/>
                </a:lnTo>
                <a:lnTo>
                  <a:pt x="366" y="440"/>
                </a:lnTo>
                <a:lnTo>
                  <a:pt x="439" y="403"/>
                </a:lnTo>
                <a:lnTo>
                  <a:pt x="622" y="257"/>
                </a:lnTo>
                <a:lnTo>
                  <a:pt x="622" y="257"/>
                </a:lnTo>
                <a:lnTo>
                  <a:pt x="439" y="74"/>
                </a:lnTo>
                <a:lnTo>
                  <a:pt x="366" y="1"/>
                </a:lnTo>
                <a:lnTo>
                  <a:pt x="329" y="1"/>
                </a:lnTo>
              </a:path>
            </a:pathLst>
          </a:custGeom>
          <a:solidFill>
            <a:schemeClr val="dk1">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33"/>
          <p:cNvSpPr/>
          <p:nvPr/>
        </p:nvSpPr>
        <p:spPr>
          <a:xfrm flipH="1">
            <a:off x="6298719" y="-866526"/>
            <a:ext cx="19096" cy="17756"/>
          </a:xfrm>
          <a:custGeom>
            <a:rect b="b" l="l" r="r" t="t"/>
            <a:pathLst>
              <a:path extrusionOk="0" h="477" w="513">
                <a:moveTo>
                  <a:pt x="476" y="1"/>
                </a:moveTo>
                <a:lnTo>
                  <a:pt x="1" y="330"/>
                </a:lnTo>
                <a:lnTo>
                  <a:pt x="147" y="440"/>
                </a:lnTo>
                <a:lnTo>
                  <a:pt x="257" y="476"/>
                </a:lnTo>
                <a:lnTo>
                  <a:pt x="366" y="440"/>
                </a:lnTo>
                <a:lnTo>
                  <a:pt x="476" y="367"/>
                </a:lnTo>
                <a:lnTo>
                  <a:pt x="512" y="330"/>
                </a:lnTo>
                <a:lnTo>
                  <a:pt x="512" y="257"/>
                </a:lnTo>
                <a:lnTo>
                  <a:pt x="476" y="1"/>
                </a:lnTo>
                <a:close/>
              </a:path>
            </a:pathLst>
          </a:custGeom>
          <a:solidFill>
            <a:schemeClr val="dk1">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3"/>
          <p:cNvSpPr/>
          <p:nvPr/>
        </p:nvSpPr>
        <p:spPr>
          <a:xfrm flipH="1">
            <a:off x="6298719" y="-866526"/>
            <a:ext cx="19096" cy="17756"/>
          </a:xfrm>
          <a:custGeom>
            <a:rect b="b" l="l" r="r" t="t"/>
            <a:pathLst>
              <a:path extrusionOk="0" fill="none" h="477" w="513">
                <a:moveTo>
                  <a:pt x="476" y="1"/>
                </a:moveTo>
                <a:lnTo>
                  <a:pt x="476" y="1"/>
                </a:lnTo>
                <a:lnTo>
                  <a:pt x="1" y="330"/>
                </a:lnTo>
                <a:lnTo>
                  <a:pt x="1" y="330"/>
                </a:lnTo>
                <a:lnTo>
                  <a:pt x="147" y="440"/>
                </a:lnTo>
                <a:lnTo>
                  <a:pt x="257" y="476"/>
                </a:lnTo>
                <a:lnTo>
                  <a:pt x="257" y="476"/>
                </a:lnTo>
                <a:lnTo>
                  <a:pt x="366" y="440"/>
                </a:lnTo>
                <a:lnTo>
                  <a:pt x="476" y="367"/>
                </a:lnTo>
                <a:lnTo>
                  <a:pt x="476" y="367"/>
                </a:lnTo>
                <a:lnTo>
                  <a:pt x="512" y="330"/>
                </a:lnTo>
                <a:lnTo>
                  <a:pt x="512" y="257"/>
                </a:lnTo>
                <a:lnTo>
                  <a:pt x="476" y="1"/>
                </a:lnTo>
              </a:path>
            </a:pathLst>
          </a:custGeom>
          <a:solidFill>
            <a:schemeClr val="dk1">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3"/>
          <p:cNvSpPr/>
          <p:nvPr/>
        </p:nvSpPr>
        <p:spPr>
          <a:xfrm flipH="1">
            <a:off x="6338177" y="-847467"/>
            <a:ext cx="10907" cy="8227"/>
          </a:xfrm>
          <a:custGeom>
            <a:rect b="b" l="l" r="r" t="t"/>
            <a:pathLst>
              <a:path extrusionOk="0" h="221" w="293">
                <a:moveTo>
                  <a:pt x="146" y="1"/>
                </a:moveTo>
                <a:lnTo>
                  <a:pt x="73" y="37"/>
                </a:lnTo>
                <a:lnTo>
                  <a:pt x="0" y="110"/>
                </a:lnTo>
                <a:lnTo>
                  <a:pt x="37" y="183"/>
                </a:lnTo>
                <a:lnTo>
                  <a:pt x="110" y="220"/>
                </a:lnTo>
                <a:lnTo>
                  <a:pt x="183" y="183"/>
                </a:lnTo>
                <a:lnTo>
                  <a:pt x="292" y="110"/>
                </a:lnTo>
                <a:lnTo>
                  <a:pt x="219" y="37"/>
                </a:lnTo>
                <a:lnTo>
                  <a:pt x="146" y="1"/>
                </a:lnTo>
                <a:close/>
              </a:path>
            </a:pathLst>
          </a:custGeom>
          <a:solidFill>
            <a:schemeClr val="dk1">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3"/>
          <p:cNvSpPr/>
          <p:nvPr/>
        </p:nvSpPr>
        <p:spPr>
          <a:xfrm flipH="1">
            <a:off x="6338177" y="-847467"/>
            <a:ext cx="10907" cy="8227"/>
          </a:xfrm>
          <a:custGeom>
            <a:rect b="b" l="l" r="r" t="t"/>
            <a:pathLst>
              <a:path extrusionOk="0" fill="none" h="221" w="293">
                <a:moveTo>
                  <a:pt x="146" y="1"/>
                </a:moveTo>
                <a:lnTo>
                  <a:pt x="146" y="1"/>
                </a:lnTo>
                <a:lnTo>
                  <a:pt x="146" y="1"/>
                </a:lnTo>
                <a:lnTo>
                  <a:pt x="146" y="1"/>
                </a:lnTo>
                <a:lnTo>
                  <a:pt x="73" y="37"/>
                </a:lnTo>
                <a:lnTo>
                  <a:pt x="0" y="110"/>
                </a:lnTo>
                <a:lnTo>
                  <a:pt x="0" y="110"/>
                </a:lnTo>
                <a:lnTo>
                  <a:pt x="37" y="183"/>
                </a:lnTo>
                <a:lnTo>
                  <a:pt x="110" y="220"/>
                </a:lnTo>
                <a:lnTo>
                  <a:pt x="110" y="220"/>
                </a:lnTo>
                <a:lnTo>
                  <a:pt x="110" y="220"/>
                </a:lnTo>
                <a:lnTo>
                  <a:pt x="110" y="220"/>
                </a:lnTo>
                <a:lnTo>
                  <a:pt x="183" y="183"/>
                </a:lnTo>
                <a:lnTo>
                  <a:pt x="292" y="110"/>
                </a:lnTo>
                <a:lnTo>
                  <a:pt x="292" y="110"/>
                </a:lnTo>
                <a:lnTo>
                  <a:pt x="219" y="37"/>
                </a:lnTo>
                <a:lnTo>
                  <a:pt x="146" y="1"/>
                </a:lnTo>
              </a:path>
            </a:pathLst>
          </a:custGeom>
          <a:solidFill>
            <a:schemeClr val="dk1">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389" name="Shape 389"/>
        <p:cNvGrpSpPr/>
        <p:nvPr/>
      </p:nvGrpSpPr>
      <p:grpSpPr>
        <a:xfrm>
          <a:off x="0" y="0"/>
          <a:ext cx="0" cy="0"/>
          <a:chOff x="0" y="0"/>
          <a:chExt cx="0" cy="0"/>
        </a:xfrm>
      </p:grpSpPr>
      <p:pic>
        <p:nvPicPr>
          <p:cNvPr id="390" name="Google Shape;390;p34"/>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391" name="Google Shape;391;p34"/>
          <p:cNvPicPr preferRelativeResize="0"/>
          <p:nvPr/>
        </p:nvPicPr>
        <p:blipFill>
          <a:blip r:embed="rId3">
            <a:alphaModFix amt="41000"/>
          </a:blip>
          <a:stretch>
            <a:fillRect/>
          </a:stretch>
        </p:blipFill>
        <p:spPr>
          <a:xfrm rot="509854">
            <a:off x="1564072" y="4504261"/>
            <a:ext cx="5645107" cy="3656577"/>
          </a:xfrm>
          <a:prstGeom prst="rect">
            <a:avLst/>
          </a:prstGeom>
          <a:noFill/>
          <a:ln>
            <a:noFill/>
          </a:ln>
        </p:spPr>
      </p:pic>
      <p:pic>
        <p:nvPicPr>
          <p:cNvPr id="392" name="Google Shape;392;p34"/>
          <p:cNvPicPr preferRelativeResize="0"/>
          <p:nvPr/>
        </p:nvPicPr>
        <p:blipFill>
          <a:blip r:embed="rId4">
            <a:alphaModFix/>
          </a:blip>
          <a:stretch>
            <a:fillRect/>
          </a:stretch>
        </p:blipFill>
        <p:spPr>
          <a:xfrm>
            <a:off x="7191556" y="-991139"/>
            <a:ext cx="2764175" cy="2722003"/>
          </a:xfrm>
          <a:prstGeom prst="rect">
            <a:avLst/>
          </a:prstGeom>
          <a:noFill/>
          <a:ln>
            <a:noFill/>
          </a:ln>
        </p:spPr>
      </p:pic>
      <p:sp>
        <p:nvSpPr>
          <p:cNvPr id="393" name="Google Shape;393;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394" name="Shape 394"/>
        <p:cNvGrpSpPr/>
        <p:nvPr/>
      </p:nvGrpSpPr>
      <p:grpSpPr>
        <a:xfrm>
          <a:off x="0" y="0"/>
          <a:ext cx="0" cy="0"/>
          <a:chOff x="0" y="0"/>
          <a:chExt cx="0" cy="0"/>
        </a:xfrm>
      </p:grpSpPr>
      <p:pic>
        <p:nvPicPr>
          <p:cNvPr id="395" name="Google Shape;395;p35"/>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396" name="Google Shape;396;p35"/>
          <p:cNvPicPr preferRelativeResize="0"/>
          <p:nvPr/>
        </p:nvPicPr>
        <p:blipFill>
          <a:blip r:embed="rId3">
            <a:alphaModFix/>
          </a:blip>
          <a:stretch>
            <a:fillRect/>
          </a:stretch>
        </p:blipFill>
        <p:spPr>
          <a:xfrm>
            <a:off x="-1427294" y="-852139"/>
            <a:ext cx="2764175" cy="2722003"/>
          </a:xfrm>
          <a:prstGeom prst="rect">
            <a:avLst/>
          </a:prstGeom>
          <a:noFill/>
          <a:ln>
            <a:noFill/>
          </a:ln>
        </p:spPr>
      </p:pic>
      <p:pic>
        <p:nvPicPr>
          <p:cNvPr id="397" name="Google Shape;397;p35"/>
          <p:cNvPicPr preferRelativeResize="0"/>
          <p:nvPr/>
        </p:nvPicPr>
        <p:blipFill>
          <a:blip r:embed="rId3">
            <a:alphaModFix/>
          </a:blip>
          <a:stretch>
            <a:fillRect/>
          </a:stretch>
        </p:blipFill>
        <p:spPr>
          <a:xfrm>
            <a:off x="8156414" y="3433663"/>
            <a:ext cx="3447425" cy="3394826"/>
          </a:xfrm>
          <a:prstGeom prst="rect">
            <a:avLst/>
          </a:prstGeom>
          <a:noFill/>
          <a:ln>
            <a:noFill/>
          </a:ln>
        </p:spPr>
      </p:pic>
      <p:pic>
        <p:nvPicPr>
          <p:cNvPr id="398" name="Google Shape;398;p35"/>
          <p:cNvPicPr preferRelativeResize="0"/>
          <p:nvPr/>
        </p:nvPicPr>
        <p:blipFill>
          <a:blip r:embed="rId4">
            <a:alphaModFix amt="41000"/>
          </a:blip>
          <a:stretch>
            <a:fillRect/>
          </a:stretch>
        </p:blipFill>
        <p:spPr>
          <a:xfrm rot="2700009">
            <a:off x="-2328303" y="4467837"/>
            <a:ext cx="5645107" cy="3656577"/>
          </a:xfrm>
          <a:prstGeom prst="rect">
            <a:avLst/>
          </a:prstGeom>
          <a:noFill/>
          <a:ln>
            <a:noFill/>
          </a:ln>
        </p:spPr>
      </p:pic>
      <p:sp>
        <p:nvSpPr>
          <p:cNvPr id="399" name="Google Shape;399;p35"/>
          <p:cNvSpPr txBox="1"/>
          <p:nvPr>
            <p:ph type="title"/>
          </p:nvPr>
        </p:nvSpPr>
        <p:spPr>
          <a:xfrm>
            <a:off x="724325" y="445025"/>
            <a:ext cx="77091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4">
    <p:spTree>
      <p:nvGrpSpPr>
        <p:cNvPr id="400" name="Shape 400"/>
        <p:cNvGrpSpPr/>
        <p:nvPr/>
      </p:nvGrpSpPr>
      <p:grpSpPr>
        <a:xfrm>
          <a:off x="0" y="0"/>
          <a:ext cx="0" cy="0"/>
          <a:chOff x="0" y="0"/>
          <a:chExt cx="0" cy="0"/>
        </a:xfrm>
      </p:grpSpPr>
      <p:pic>
        <p:nvPicPr>
          <p:cNvPr id="401" name="Google Shape;401;p36"/>
          <p:cNvPicPr preferRelativeResize="0"/>
          <p:nvPr/>
        </p:nvPicPr>
        <p:blipFill rotWithShape="1">
          <a:blip r:embed="rId2">
            <a:alphaModFix/>
          </a:blip>
          <a:srcRect b="0" l="0" r="0" t="0"/>
          <a:stretch/>
        </p:blipFill>
        <p:spPr>
          <a:xfrm rot="10800000">
            <a:off x="0" y="0"/>
            <a:ext cx="9144000" cy="5143500"/>
          </a:xfrm>
          <a:prstGeom prst="rect">
            <a:avLst/>
          </a:prstGeom>
          <a:noFill/>
          <a:ln>
            <a:noFill/>
          </a:ln>
        </p:spPr>
      </p:pic>
      <p:pic>
        <p:nvPicPr>
          <p:cNvPr id="402" name="Google Shape;402;p36"/>
          <p:cNvPicPr preferRelativeResize="0"/>
          <p:nvPr/>
        </p:nvPicPr>
        <p:blipFill>
          <a:blip r:embed="rId3">
            <a:alphaModFix/>
          </a:blip>
          <a:stretch>
            <a:fillRect/>
          </a:stretch>
        </p:blipFill>
        <p:spPr>
          <a:xfrm rot="2273299">
            <a:off x="-2431762" y="-1737928"/>
            <a:ext cx="3447426" cy="3394828"/>
          </a:xfrm>
          <a:prstGeom prst="rect">
            <a:avLst/>
          </a:prstGeom>
          <a:noFill/>
          <a:ln>
            <a:noFill/>
          </a:ln>
        </p:spPr>
      </p:pic>
      <p:pic>
        <p:nvPicPr>
          <p:cNvPr id="403" name="Google Shape;403;p36"/>
          <p:cNvPicPr preferRelativeResize="0"/>
          <p:nvPr/>
        </p:nvPicPr>
        <p:blipFill>
          <a:blip r:embed="rId3">
            <a:alphaModFix/>
          </a:blip>
          <a:stretch>
            <a:fillRect/>
          </a:stretch>
        </p:blipFill>
        <p:spPr>
          <a:xfrm rot="-2144871">
            <a:off x="7787241" y="3271926"/>
            <a:ext cx="2764175" cy="2722003"/>
          </a:xfrm>
          <a:prstGeom prst="rect">
            <a:avLst/>
          </a:prstGeom>
          <a:noFill/>
          <a:ln>
            <a:noFill/>
          </a:ln>
        </p:spPr>
      </p:pic>
      <p:pic>
        <p:nvPicPr>
          <p:cNvPr id="404" name="Google Shape;404;p36"/>
          <p:cNvPicPr preferRelativeResize="0"/>
          <p:nvPr/>
        </p:nvPicPr>
        <p:blipFill>
          <a:blip r:embed="rId4">
            <a:alphaModFix amt="41000"/>
          </a:blip>
          <a:stretch>
            <a:fillRect/>
          </a:stretch>
        </p:blipFill>
        <p:spPr>
          <a:xfrm rot="-6342320">
            <a:off x="6626448" y="-2833301"/>
            <a:ext cx="5645107" cy="3656579"/>
          </a:xfrm>
          <a:prstGeom prst="rect">
            <a:avLst/>
          </a:prstGeom>
          <a:noFill/>
          <a:ln>
            <a:noFill/>
          </a:ln>
        </p:spPr>
      </p:pic>
      <p:sp>
        <p:nvSpPr>
          <p:cNvPr id="405" name="Google Shape;405;p3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TITLE_ONLY_2_1">
    <p:spTree>
      <p:nvGrpSpPr>
        <p:cNvPr id="406" name="Shape 406"/>
        <p:cNvGrpSpPr/>
        <p:nvPr/>
      </p:nvGrpSpPr>
      <p:grpSpPr>
        <a:xfrm>
          <a:off x="0" y="0"/>
          <a:ext cx="0" cy="0"/>
          <a:chOff x="0" y="0"/>
          <a:chExt cx="0" cy="0"/>
        </a:xfrm>
      </p:grpSpPr>
      <p:pic>
        <p:nvPicPr>
          <p:cNvPr id="407" name="Google Shape;407;p37"/>
          <p:cNvPicPr preferRelativeResize="0"/>
          <p:nvPr/>
        </p:nvPicPr>
        <p:blipFill rotWithShape="1">
          <a:blip r:embed="rId2">
            <a:alphaModFix/>
          </a:blip>
          <a:srcRect b="0" l="0" r="0" t="0"/>
          <a:stretch/>
        </p:blipFill>
        <p:spPr>
          <a:xfrm flipH="1">
            <a:off x="0" y="0"/>
            <a:ext cx="9144000" cy="5143500"/>
          </a:xfrm>
          <a:prstGeom prst="rect">
            <a:avLst/>
          </a:prstGeom>
          <a:noFill/>
          <a:ln>
            <a:noFill/>
          </a:ln>
        </p:spPr>
      </p:pic>
      <p:pic>
        <p:nvPicPr>
          <p:cNvPr id="408" name="Google Shape;408;p37"/>
          <p:cNvPicPr preferRelativeResize="0"/>
          <p:nvPr/>
        </p:nvPicPr>
        <p:blipFill>
          <a:blip r:embed="rId3">
            <a:alphaModFix amt="41000"/>
          </a:blip>
          <a:stretch>
            <a:fillRect/>
          </a:stretch>
        </p:blipFill>
        <p:spPr>
          <a:xfrm flipH="1" rot="-4457680">
            <a:off x="6626448" y="4244799"/>
            <a:ext cx="5645107" cy="3656579"/>
          </a:xfrm>
          <a:prstGeom prst="rect">
            <a:avLst/>
          </a:prstGeom>
          <a:noFill/>
          <a:ln>
            <a:noFill/>
          </a:ln>
        </p:spPr>
      </p:pic>
      <p:pic>
        <p:nvPicPr>
          <p:cNvPr id="409" name="Google Shape;409;p37"/>
          <p:cNvPicPr preferRelativeResize="0"/>
          <p:nvPr/>
        </p:nvPicPr>
        <p:blipFill>
          <a:blip r:embed="rId4">
            <a:alphaModFix/>
          </a:blip>
          <a:stretch>
            <a:fillRect/>
          </a:stretch>
        </p:blipFill>
        <p:spPr>
          <a:xfrm flipH="1" rot="8526701">
            <a:off x="-2431762" y="3477662"/>
            <a:ext cx="3447426" cy="3394828"/>
          </a:xfrm>
          <a:prstGeom prst="rect">
            <a:avLst/>
          </a:prstGeom>
          <a:noFill/>
          <a:ln>
            <a:noFill/>
          </a:ln>
        </p:spPr>
      </p:pic>
      <p:pic>
        <p:nvPicPr>
          <p:cNvPr id="410" name="Google Shape;410;p37"/>
          <p:cNvPicPr preferRelativeResize="0"/>
          <p:nvPr/>
        </p:nvPicPr>
        <p:blipFill>
          <a:blip r:embed="rId4">
            <a:alphaModFix/>
          </a:blip>
          <a:stretch>
            <a:fillRect/>
          </a:stretch>
        </p:blipFill>
        <p:spPr>
          <a:xfrm flipH="1" rot="-8655129">
            <a:off x="7787241" y="-859367"/>
            <a:ext cx="2764175" cy="2722003"/>
          </a:xfrm>
          <a:prstGeom prst="rect">
            <a:avLst/>
          </a:prstGeom>
          <a:noFill/>
          <a:ln>
            <a:noFill/>
          </a:ln>
        </p:spPr>
      </p:pic>
      <p:sp>
        <p:nvSpPr>
          <p:cNvPr id="411" name="Google Shape;411;p37"/>
          <p:cNvSpPr txBox="1"/>
          <p:nvPr>
            <p:ph type="title"/>
          </p:nvPr>
        </p:nvSpPr>
        <p:spPr>
          <a:xfrm>
            <a:off x="720000" y="445025"/>
            <a:ext cx="7704000" cy="1185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TITLE_ONLY_2_1_1">
    <p:spTree>
      <p:nvGrpSpPr>
        <p:cNvPr id="412" name="Shape 412"/>
        <p:cNvGrpSpPr/>
        <p:nvPr/>
      </p:nvGrpSpPr>
      <p:grpSpPr>
        <a:xfrm>
          <a:off x="0" y="0"/>
          <a:ext cx="0" cy="0"/>
          <a:chOff x="0" y="0"/>
          <a:chExt cx="0" cy="0"/>
        </a:xfrm>
      </p:grpSpPr>
      <p:pic>
        <p:nvPicPr>
          <p:cNvPr id="413" name="Google Shape;413;p38"/>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414" name="Google Shape;414;p38"/>
          <p:cNvPicPr preferRelativeResize="0"/>
          <p:nvPr/>
        </p:nvPicPr>
        <p:blipFill>
          <a:blip r:embed="rId3">
            <a:alphaModFix amt="41000"/>
          </a:blip>
          <a:stretch>
            <a:fillRect/>
          </a:stretch>
        </p:blipFill>
        <p:spPr>
          <a:xfrm rot="3456447">
            <a:off x="-2586280" y="4488072"/>
            <a:ext cx="5645108" cy="3656580"/>
          </a:xfrm>
          <a:prstGeom prst="rect">
            <a:avLst/>
          </a:prstGeom>
          <a:noFill/>
          <a:ln>
            <a:noFill/>
          </a:ln>
        </p:spPr>
      </p:pic>
      <p:pic>
        <p:nvPicPr>
          <p:cNvPr id="415" name="Google Shape;415;p38"/>
          <p:cNvPicPr preferRelativeResize="0"/>
          <p:nvPr/>
        </p:nvPicPr>
        <p:blipFill>
          <a:blip r:embed="rId4">
            <a:alphaModFix/>
          </a:blip>
          <a:stretch>
            <a:fillRect/>
          </a:stretch>
        </p:blipFill>
        <p:spPr>
          <a:xfrm rot="-8526701">
            <a:off x="8080252" y="3477662"/>
            <a:ext cx="3447426" cy="3394828"/>
          </a:xfrm>
          <a:prstGeom prst="rect">
            <a:avLst/>
          </a:prstGeom>
          <a:noFill/>
          <a:ln>
            <a:noFill/>
          </a:ln>
        </p:spPr>
      </p:pic>
      <p:pic>
        <p:nvPicPr>
          <p:cNvPr id="416" name="Google Shape;416;p38"/>
          <p:cNvPicPr preferRelativeResize="0"/>
          <p:nvPr/>
        </p:nvPicPr>
        <p:blipFill>
          <a:blip r:embed="rId4">
            <a:alphaModFix/>
          </a:blip>
          <a:stretch>
            <a:fillRect/>
          </a:stretch>
        </p:blipFill>
        <p:spPr>
          <a:xfrm rot="8655129">
            <a:off x="-1455501" y="-859367"/>
            <a:ext cx="2764175" cy="2722003"/>
          </a:xfrm>
          <a:prstGeom prst="rect">
            <a:avLst/>
          </a:prstGeom>
          <a:noFill/>
          <a:ln>
            <a:noFill/>
          </a:ln>
        </p:spPr>
      </p:pic>
      <p:sp>
        <p:nvSpPr>
          <p:cNvPr id="417" name="Google Shape;417;p38"/>
          <p:cNvSpPr txBox="1"/>
          <p:nvPr>
            <p:ph type="title"/>
          </p:nvPr>
        </p:nvSpPr>
        <p:spPr>
          <a:xfrm>
            <a:off x="720000" y="445025"/>
            <a:ext cx="7704000" cy="1185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418" name="Shape 418"/>
        <p:cNvGrpSpPr/>
        <p:nvPr/>
      </p:nvGrpSpPr>
      <p:grpSpPr>
        <a:xfrm>
          <a:off x="0" y="0"/>
          <a:ext cx="0" cy="0"/>
          <a:chOff x="0" y="0"/>
          <a:chExt cx="0" cy="0"/>
        </a:xfrm>
      </p:grpSpPr>
      <p:pic>
        <p:nvPicPr>
          <p:cNvPr id="419" name="Google Shape;419;p39"/>
          <p:cNvPicPr preferRelativeResize="0"/>
          <p:nvPr/>
        </p:nvPicPr>
        <p:blipFill rotWithShape="1">
          <a:blip r:embed="rId2">
            <a:alphaModFix/>
          </a:blip>
          <a:srcRect b="0" l="0" r="0" t="0"/>
          <a:stretch/>
        </p:blipFill>
        <p:spPr>
          <a:xfrm>
            <a:off x="6084" y="0"/>
            <a:ext cx="9144000" cy="5143500"/>
          </a:xfrm>
          <a:prstGeom prst="rect">
            <a:avLst/>
          </a:prstGeom>
          <a:noFill/>
          <a:ln>
            <a:noFill/>
          </a:ln>
        </p:spPr>
      </p:pic>
      <p:pic>
        <p:nvPicPr>
          <p:cNvPr id="420" name="Google Shape;420;p39"/>
          <p:cNvPicPr preferRelativeResize="0"/>
          <p:nvPr/>
        </p:nvPicPr>
        <p:blipFill>
          <a:blip r:embed="rId3">
            <a:alphaModFix/>
          </a:blip>
          <a:stretch>
            <a:fillRect/>
          </a:stretch>
        </p:blipFill>
        <p:spPr>
          <a:xfrm rot="-8526698">
            <a:off x="6730116" y="3510960"/>
            <a:ext cx="3625544" cy="3570231"/>
          </a:xfrm>
          <a:prstGeom prst="rect">
            <a:avLst/>
          </a:prstGeom>
          <a:noFill/>
          <a:ln>
            <a:noFill/>
          </a:ln>
        </p:spPr>
      </p:pic>
      <p:pic>
        <p:nvPicPr>
          <p:cNvPr id="421" name="Google Shape;421;p39"/>
          <p:cNvPicPr preferRelativeResize="0"/>
          <p:nvPr/>
        </p:nvPicPr>
        <p:blipFill>
          <a:blip r:embed="rId3">
            <a:alphaModFix/>
          </a:blip>
          <a:stretch>
            <a:fillRect/>
          </a:stretch>
        </p:blipFill>
        <p:spPr>
          <a:xfrm rot="8655129">
            <a:off x="-609844" y="-1117938"/>
            <a:ext cx="2764175" cy="2722003"/>
          </a:xfrm>
          <a:prstGeom prst="rect">
            <a:avLst/>
          </a:prstGeom>
          <a:noFill/>
          <a:ln>
            <a:noFill/>
          </a:ln>
        </p:spPr>
      </p:pic>
      <p:pic>
        <p:nvPicPr>
          <p:cNvPr id="422" name="Google Shape;422;p39"/>
          <p:cNvPicPr preferRelativeResize="0"/>
          <p:nvPr/>
        </p:nvPicPr>
        <p:blipFill>
          <a:blip r:embed="rId4">
            <a:alphaModFix amt="41000"/>
          </a:blip>
          <a:stretch>
            <a:fillRect/>
          </a:stretch>
        </p:blipFill>
        <p:spPr>
          <a:xfrm rot="-569036">
            <a:off x="8001921" y="-773627"/>
            <a:ext cx="5645108" cy="3656581"/>
          </a:xfrm>
          <a:prstGeom prst="rect">
            <a:avLst/>
          </a:prstGeom>
          <a:noFill/>
          <a:ln>
            <a:noFill/>
          </a:ln>
        </p:spPr>
      </p:pic>
      <p:pic>
        <p:nvPicPr>
          <p:cNvPr id="423" name="Google Shape;423;p39"/>
          <p:cNvPicPr preferRelativeResize="0"/>
          <p:nvPr/>
        </p:nvPicPr>
        <p:blipFill>
          <a:blip r:embed="rId4">
            <a:alphaModFix amt="41000"/>
          </a:blip>
          <a:stretch>
            <a:fillRect/>
          </a:stretch>
        </p:blipFill>
        <p:spPr>
          <a:xfrm rot="1821582">
            <a:off x="-3269804" y="2985723"/>
            <a:ext cx="5645109" cy="3656580"/>
          </a:xfrm>
          <a:prstGeom prst="rect">
            <a:avLst/>
          </a:prstGeom>
          <a:noFill/>
          <a:ln>
            <a:noFill/>
          </a:ln>
        </p:spPr>
      </p:pic>
      <p:sp>
        <p:nvSpPr>
          <p:cNvPr id="424" name="Google Shape;424;p39"/>
          <p:cNvSpPr txBox="1"/>
          <p:nvPr>
            <p:ph hasCustomPrompt="1" type="title"/>
          </p:nvPr>
        </p:nvSpPr>
        <p:spPr>
          <a:xfrm>
            <a:off x="2223588" y="670225"/>
            <a:ext cx="46968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25" name="Google Shape;425;p39"/>
          <p:cNvSpPr txBox="1"/>
          <p:nvPr>
            <p:ph idx="1" type="subTitle"/>
          </p:nvPr>
        </p:nvSpPr>
        <p:spPr>
          <a:xfrm>
            <a:off x="2223600" y="1439125"/>
            <a:ext cx="4696800" cy="300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426" name="Google Shape;426;p39"/>
          <p:cNvSpPr txBox="1"/>
          <p:nvPr>
            <p:ph hasCustomPrompt="1" idx="2" type="title"/>
          </p:nvPr>
        </p:nvSpPr>
        <p:spPr>
          <a:xfrm>
            <a:off x="2223588" y="1967931"/>
            <a:ext cx="46968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27" name="Google Shape;427;p39"/>
          <p:cNvSpPr txBox="1"/>
          <p:nvPr>
            <p:ph idx="3" type="subTitle"/>
          </p:nvPr>
        </p:nvSpPr>
        <p:spPr>
          <a:xfrm>
            <a:off x="2223600" y="2736825"/>
            <a:ext cx="4696800" cy="300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428" name="Google Shape;428;p39"/>
          <p:cNvSpPr txBox="1"/>
          <p:nvPr>
            <p:ph hasCustomPrompt="1" idx="4" type="title"/>
          </p:nvPr>
        </p:nvSpPr>
        <p:spPr>
          <a:xfrm>
            <a:off x="2223588" y="3265638"/>
            <a:ext cx="46968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29" name="Google Shape;429;p39"/>
          <p:cNvSpPr txBox="1"/>
          <p:nvPr>
            <p:ph idx="5" type="subTitle"/>
          </p:nvPr>
        </p:nvSpPr>
        <p:spPr>
          <a:xfrm>
            <a:off x="2223600" y="4034549"/>
            <a:ext cx="4696800" cy="300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spTree>
      <p:nvGrpSpPr>
        <p:cNvPr id="430" name="Shape 430"/>
        <p:cNvGrpSpPr/>
        <p:nvPr/>
      </p:nvGrpSpPr>
      <p:grpSpPr>
        <a:xfrm>
          <a:off x="0" y="0"/>
          <a:ext cx="0" cy="0"/>
          <a:chOff x="0" y="0"/>
          <a:chExt cx="0" cy="0"/>
        </a:xfrm>
      </p:grpSpPr>
      <p:pic>
        <p:nvPicPr>
          <p:cNvPr id="431" name="Google Shape;431;p40"/>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432" name="Google Shape;432;p40"/>
          <p:cNvPicPr preferRelativeResize="0"/>
          <p:nvPr/>
        </p:nvPicPr>
        <p:blipFill>
          <a:blip r:embed="rId3">
            <a:alphaModFix amt="41000"/>
          </a:blip>
          <a:stretch>
            <a:fillRect/>
          </a:stretch>
        </p:blipFill>
        <p:spPr>
          <a:xfrm rot="3456447">
            <a:off x="-2586280" y="4488072"/>
            <a:ext cx="5645108" cy="3656580"/>
          </a:xfrm>
          <a:prstGeom prst="rect">
            <a:avLst/>
          </a:prstGeom>
          <a:noFill/>
          <a:ln>
            <a:noFill/>
          </a:ln>
        </p:spPr>
      </p:pic>
      <p:pic>
        <p:nvPicPr>
          <p:cNvPr id="433" name="Google Shape;433;p40"/>
          <p:cNvPicPr preferRelativeResize="0"/>
          <p:nvPr/>
        </p:nvPicPr>
        <p:blipFill>
          <a:blip r:embed="rId4">
            <a:alphaModFix/>
          </a:blip>
          <a:stretch>
            <a:fillRect/>
          </a:stretch>
        </p:blipFill>
        <p:spPr>
          <a:xfrm rot="-8526701">
            <a:off x="8080252" y="3477662"/>
            <a:ext cx="3447426" cy="3394828"/>
          </a:xfrm>
          <a:prstGeom prst="rect">
            <a:avLst/>
          </a:prstGeom>
          <a:noFill/>
          <a:ln>
            <a:noFill/>
          </a:ln>
        </p:spPr>
      </p:pic>
      <p:pic>
        <p:nvPicPr>
          <p:cNvPr id="434" name="Google Shape;434;p40"/>
          <p:cNvPicPr preferRelativeResize="0"/>
          <p:nvPr/>
        </p:nvPicPr>
        <p:blipFill>
          <a:blip r:embed="rId4">
            <a:alphaModFix/>
          </a:blip>
          <a:stretch>
            <a:fillRect/>
          </a:stretch>
        </p:blipFill>
        <p:spPr>
          <a:xfrm rot="8655129">
            <a:off x="-1455501" y="-859367"/>
            <a:ext cx="2764175" cy="2722003"/>
          </a:xfrm>
          <a:prstGeom prst="rect">
            <a:avLst/>
          </a:prstGeom>
          <a:noFill/>
          <a:ln>
            <a:noFill/>
          </a:ln>
        </p:spPr>
      </p:pic>
      <p:sp>
        <p:nvSpPr>
          <p:cNvPr id="435" name="Google Shape;435;p40"/>
          <p:cNvSpPr txBox="1"/>
          <p:nvPr>
            <p:ph type="title"/>
          </p:nvPr>
        </p:nvSpPr>
        <p:spPr>
          <a:xfrm>
            <a:off x="1177375" y="2999849"/>
            <a:ext cx="1986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36" name="Google Shape;436;p40"/>
          <p:cNvSpPr txBox="1"/>
          <p:nvPr>
            <p:ph idx="1" type="subTitle"/>
          </p:nvPr>
        </p:nvSpPr>
        <p:spPr>
          <a:xfrm>
            <a:off x="1177375" y="3626575"/>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37" name="Google Shape;437;p40"/>
          <p:cNvSpPr txBox="1"/>
          <p:nvPr>
            <p:ph idx="2" type="title"/>
          </p:nvPr>
        </p:nvSpPr>
        <p:spPr>
          <a:xfrm>
            <a:off x="3578947" y="2999849"/>
            <a:ext cx="1986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38" name="Google Shape;438;p40"/>
          <p:cNvSpPr txBox="1"/>
          <p:nvPr>
            <p:ph idx="3" type="subTitle"/>
          </p:nvPr>
        </p:nvSpPr>
        <p:spPr>
          <a:xfrm>
            <a:off x="3578947" y="3626575"/>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39" name="Google Shape;439;p40"/>
          <p:cNvSpPr txBox="1"/>
          <p:nvPr>
            <p:ph idx="4" type="title"/>
          </p:nvPr>
        </p:nvSpPr>
        <p:spPr>
          <a:xfrm>
            <a:off x="5980575" y="2999849"/>
            <a:ext cx="1986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40" name="Google Shape;440;p40"/>
          <p:cNvSpPr txBox="1"/>
          <p:nvPr>
            <p:ph idx="5" type="subTitle"/>
          </p:nvPr>
        </p:nvSpPr>
        <p:spPr>
          <a:xfrm>
            <a:off x="5980576" y="3626575"/>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41" name="Google Shape;441;p40"/>
          <p:cNvSpPr txBox="1"/>
          <p:nvPr>
            <p:ph hasCustomPrompt="1" idx="6" type="title"/>
          </p:nvPr>
        </p:nvSpPr>
        <p:spPr>
          <a:xfrm>
            <a:off x="1525075" y="1995456"/>
            <a:ext cx="1290600" cy="40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20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42" name="Google Shape;442;p40"/>
          <p:cNvSpPr txBox="1"/>
          <p:nvPr>
            <p:ph hasCustomPrompt="1" idx="7" type="title"/>
          </p:nvPr>
        </p:nvSpPr>
        <p:spPr>
          <a:xfrm>
            <a:off x="3926700" y="1995456"/>
            <a:ext cx="1290600" cy="40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20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43" name="Google Shape;443;p40"/>
          <p:cNvSpPr txBox="1"/>
          <p:nvPr>
            <p:ph hasCustomPrompt="1" idx="8" type="title"/>
          </p:nvPr>
        </p:nvSpPr>
        <p:spPr>
          <a:xfrm>
            <a:off x="6328325" y="1995456"/>
            <a:ext cx="1290600" cy="40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20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44" name="Google Shape;444;p40"/>
          <p:cNvSpPr txBox="1"/>
          <p:nvPr>
            <p:ph idx="9"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TITLE_ONLY_3">
    <p:spTree>
      <p:nvGrpSpPr>
        <p:cNvPr id="445" name="Shape 445"/>
        <p:cNvGrpSpPr/>
        <p:nvPr/>
      </p:nvGrpSpPr>
      <p:grpSpPr>
        <a:xfrm>
          <a:off x="0" y="0"/>
          <a:ext cx="0" cy="0"/>
          <a:chOff x="0" y="0"/>
          <a:chExt cx="0" cy="0"/>
        </a:xfrm>
      </p:grpSpPr>
      <p:pic>
        <p:nvPicPr>
          <p:cNvPr id="446" name="Google Shape;446;p41"/>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447" name="Google Shape;447;p41"/>
          <p:cNvPicPr preferRelativeResize="0"/>
          <p:nvPr/>
        </p:nvPicPr>
        <p:blipFill>
          <a:blip r:embed="rId3">
            <a:alphaModFix/>
          </a:blip>
          <a:stretch>
            <a:fillRect/>
          </a:stretch>
        </p:blipFill>
        <p:spPr>
          <a:xfrm>
            <a:off x="-1228106" y="4421067"/>
            <a:ext cx="3545025" cy="3490951"/>
          </a:xfrm>
          <a:prstGeom prst="rect">
            <a:avLst/>
          </a:prstGeom>
          <a:noFill/>
          <a:ln>
            <a:noFill/>
          </a:ln>
        </p:spPr>
      </p:pic>
      <p:pic>
        <p:nvPicPr>
          <p:cNvPr id="448" name="Google Shape;448;p41"/>
          <p:cNvPicPr preferRelativeResize="0"/>
          <p:nvPr/>
        </p:nvPicPr>
        <p:blipFill>
          <a:blip r:embed="rId3">
            <a:alphaModFix/>
          </a:blip>
          <a:stretch>
            <a:fillRect/>
          </a:stretch>
        </p:blipFill>
        <p:spPr>
          <a:xfrm>
            <a:off x="8087347" y="-1431907"/>
            <a:ext cx="2699301" cy="2658150"/>
          </a:xfrm>
          <a:prstGeom prst="rect">
            <a:avLst/>
          </a:prstGeom>
          <a:noFill/>
          <a:ln>
            <a:noFill/>
          </a:ln>
        </p:spPr>
      </p:pic>
      <p:pic>
        <p:nvPicPr>
          <p:cNvPr id="449" name="Google Shape;449;p41"/>
          <p:cNvPicPr preferRelativeResize="0"/>
          <p:nvPr/>
        </p:nvPicPr>
        <p:blipFill>
          <a:blip r:embed="rId4">
            <a:alphaModFix amt="41000"/>
          </a:blip>
          <a:stretch>
            <a:fillRect/>
          </a:stretch>
        </p:blipFill>
        <p:spPr>
          <a:xfrm rot="-1042746">
            <a:off x="-2040990" y="-3537153"/>
            <a:ext cx="6700175" cy="4340020"/>
          </a:xfrm>
          <a:prstGeom prst="rect">
            <a:avLst/>
          </a:prstGeom>
          <a:noFill/>
          <a:ln>
            <a:noFill/>
          </a:ln>
        </p:spPr>
      </p:pic>
      <p:pic>
        <p:nvPicPr>
          <p:cNvPr id="450" name="Google Shape;450;p41"/>
          <p:cNvPicPr preferRelativeResize="0"/>
          <p:nvPr/>
        </p:nvPicPr>
        <p:blipFill>
          <a:blip r:embed="rId4">
            <a:alphaModFix amt="41000"/>
          </a:blip>
          <a:stretch>
            <a:fillRect/>
          </a:stretch>
        </p:blipFill>
        <p:spPr>
          <a:xfrm rot="2700007">
            <a:off x="7018109" y="4361722"/>
            <a:ext cx="6700173" cy="4340021"/>
          </a:xfrm>
          <a:prstGeom prst="rect">
            <a:avLst/>
          </a:prstGeom>
          <a:noFill/>
          <a:ln>
            <a:noFill/>
          </a:ln>
        </p:spPr>
      </p:pic>
      <p:sp>
        <p:nvSpPr>
          <p:cNvPr id="451" name="Google Shape;451;p4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452" name="Google Shape;452;p41"/>
          <p:cNvSpPr txBox="1"/>
          <p:nvPr>
            <p:ph idx="2" type="title"/>
          </p:nvPr>
        </p:nvSpPr>
        <p:spPr>
          <a:xfrm>
            <a:off x="1249725" y="1538650"/>
            <a:ext cx="2122200" cy="3354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200">
                <a:solidFill>
                  <a:schemeClr val="accent1"/>
                </a:solidFill>
              </a:defRPr>
            </a:lvl1pPr>
            <a:lvl2pPr lvl="1" rtl="0" algn="ctr">
              <a:spcBef>
                <a:spcPts val="10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53" name="Google Shape;453;p41"/>
          <p:cNvSpPr txBox="1"/>
          <p:nvPr>
            <p:ph idx="1" type="subTitle"/>
          </p:nvPr>
        </p:nvSpPr>
        <p:spPr>
          <a:xfrm>
            <a:off x="1249725" y="1919525"/>
            <a:ext cx="2122200" cy="49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54" name="Google Shape;454;p41"/>
          <p:cNvSpPr txBox="1"/>
          <p:nvPr>
            <p:ph hasCustomPrompt="1" idx="3" type="title"/>
          </p:nvPr>
        </p:nvSpPr>
        <p:spPr>
          <a:xfrm>
            <a:off x="6603675" y="1769906"/>
            <a:ext cx="1290600" cy="40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22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55" name="Google Shape;455;p41"/>
          <p:cNvSpPr txBox="1"/>
          <p:nvPr>
            <p:ph idx="4" type="title"/>
          </p:nvPr>
        </p:nvSpPr>
        <p:spPr>
          <a:xfrm>
            <a:off x="1249725" y="2585069"/>
            <a:ext cx="2122200" cy="3354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200">
                <a:solidFill>
                  <a:schemeClr val="accent1"/>
                </a:solidFill>
              </a:defRPr>
            </a:lvl1pPr>
            <a:lvl2pPr lvl="1" rtl="0" algn="ctr">
              <a:spcBef>
                <a:spcPts val="10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56" name="Google Shape;456;p41"/>
          <p:cNvSpPr txBox="1"/>
          <p:nvPr>
            <p:ph idx="5" type="subTitle"/>
          </p:nvPr>
        </p:nvSpPr>
        <p:spPr>
          <a:xfrm>
            <a:off x="1249725" y="2965944"/>
            <a:ext cx="2122200" cy="49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57" name="Google Shape;457;p41"/>
          <p:cNvSpPr txBox="1"/>
          <p:nvPr>
            <p:ph hasCustomPrompt="1" idx="6" type="title"/>
          </p:nvPr>
        </p:nvSpPr>
        <p:spPr>
          <a:xfrm>
            <a:off x="6603675" y="2816324"/>
            <a:ext cx="1290600" cy="40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22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58" name="Google Shape;458;p41"/>
          <p:cNvSpPr txBox="1"/>
          <p:nvPr>
            <p:ph idx="7" type="title"/>
          </p:nvPr>
        </p:nvSpPr>
        <p:spPr>
          <a:xfrm>
            <a:off x="1249725" y="3631500"/>
            <a:ext cx="2122200" cy="3354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200">
                <a:solidFill>
                  <a:schemeClr val="accent1"/>
                </a:solidFill>
              </a:defRPr>
            </a:lvl1pPr>
            <a:lvl2pPr lvl="1" rtl="0" algn="ctr">
              <a:spcBef>
                <a:spcPts val="10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59" name="Google Shape;459;p41"/>
          <p:cNvSpPr txBox="1"/>
          <p:nvPr>
            <p:ph idx="8" type="subTitle"/>
          </p:nvPr>
        </p:nvSpPr>
        <p:spPr>
          <a:xfrm>
            <a:off x="1249725" y="4012375"/>
            <a:ext cx="2122200" cy="49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60" name="Google Shape;460;p41"/>
          <p:cNvSpPr txBox="1"/>
          <p:nvPr>
            <p:ph hasCustomPrompt="1" idx="9" type="title"/>
          </p:nvPr>
        </p:nvSpPr>
        <p:spPr>
          <a:xfrm>
            <a:off x="6603675" y="3862756"/>
            <a:ext cx="1290600" cy="40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22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SECTION_TITLE_AND_DESCRIPTION_1_1">
    <p:spTree>
      <p:nvGrpSpPr>
        <p:cNvPr id="461" name="Shape 461"/>
        <p:cNvGrpSpPr/>
        <p:nvPr/>
      </p:nvGrpSpPr>
      <p:grpSpPr>
        <a:xfrm>
          <a:off x="0" y="0"/>
          <a:ext cx="0" cy="0"/>
          <a:chOff x="0" y="0"/>
          <a:chExt cx="0" cy="0"/>
        </a:xfrm>
      </p:grpSpPr>
      <p:pic>
        <p:nvPicPr>
          <p:cNvPr id="462" name="Google Shape;462;p42"/>
          <p:cNvPicPr preferRelativeResize="0"/>
          <p:nvPr/>
        </p:nvPicPr>
        <p:blipFill rotWithShape="1">
          <a:blip r:embed="rId2">
            <a:alphaModFix/>
          </a:blip>
          <a:srcRect b="0" l="0" r="0" t="0"/>
          <a:stretch/>
        </p:blipFill>
        <p:spPr>
          <a:xfrm>
            <a:off x="6084" y="0"/>
            <a:ext cx="9144000" cy="5143500"/>
          </a:xfrm>
          <a:prstGeom prst="rect">
            <a:avLst/>
          </a:prstGeom>
          <a:noFill/>
          <a:ln>
            <a:noFill/>
          </a:ln>
        </p:spPr>
      </p:pic>
      <p:pic>
        <p:nvPicPr>
          <p:cNvPr id="463" name="Google Shape;463;p42"/>
          <p:cNvPicPr preferRelativeResize="0"/>
          <p:nvPr/>
        </p:nvPicPr>
        <p:blipFill>
          <a:blip r:embed="rId3">
            <a:alphaModFix amt="41000"/>
          </a:blip>
          <a:stretch>
            <a:fillRect/>
          </a:stretch>
        </p:blipFill>
        <p:spPr>
          <a:xfrm rot="-1042746">
            <a:off x="-1867215" y="-3073778"/>
            <a:ext cx="6700175" cy="4340020"/>
          </a:xfrm>
          <a:prstGeom prst="rect">
            <a:avLst/>
          </a:prstGeom>
          <a:noFill/>
          <a:ln>
            <a:noFill/>
          </a:ln>
        </p:spPr>
      </p:pic>
      <p:pic>
        <p:nvPicPr>
          <p:cNvPr id="464" name="Google Shape;464;p42"/>
          <p:cNvPicPr preferRelativeResize="0"/>
          <p:nvPr/>
        </p:nvPicPr>
        <p:blipFill>
          <a:blip r:embed="rId4">
            <a:alphaModFix/>
          </a:blip>
          <a:stretch>
            <a:fillRect/>
          </a:stretch>
        </p:blipFill>
        <p:spPr>
          <a:xfrm>
            <a:off x="-2755531" y="3353242"/>
            <a:ext cx="3545025" cy="3490951"/>
          </a:xfrm>
          <a:prstGeom prst="rect">
            <a:avLst/>
          </a:prstGeom>
          <a:noFill/>
          <a:ln>
            <a:noFill/>
          </a:ln>
        </p:spPr>
      </p:pic>
      <p:pic>
        <p:nvPicPr>
          <p:cNvPr id="465" name="Google Shape;465;p42"/>
          <p:cNvPicPr preferRelativeResize="0"/>
          <p:nvPr/>
        </p:nvPicPr>
        <p:blipFill>
          <a:blip r:embed="rId4">
            <a:alphaModFix/>
          </a:blip>
          <a:stretch>
            <a:fillRect/>
          </a:stretch>
        </p:blipFill>
        <p:spPr>
          <a:xfrm>
            <a:off x="8180018" y="-362901"/>
            <a:ext cx="2699301" cy="2658150"/>
          </a:xfrm>
          <a:prstGeom prst="rect">
            <a:avLst/>
          </a:prstGeom>
          <a:noFill/>
          <a:ln>
            <a:noFill/>
          </a:ln>
        </p:spPr>
      </p:pic>
      <p:sp>
        <p:nvSpPr>
          <p:cNvPr id="466" name="Google Shape;466;p4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467" name="Google Shape;467;p42"/>
          <p:cNvSpPr txBox="1"/>
          <p:nvPr>
            <p:ph idx="2" type="title"/>
          </p:nvPr>
        </p:nvSpPr>
        <p:spPr>
          <a:xfrm>
            <a:off x="5044850" y="1837225"/>
            <a:ext cx="2742600" cy="487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400"/>
              <a:buNone/>
              <a:defRPr sz="22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468" name="Google Shape;468;p42"/>
          <p:cNvSpPr txBox="1"/>
          <p:nvPr>
            <p:ph idx="1" type="subTitle"/>
          </p:nvPr>
        </p:nvSpPr>
        <p:spPr>
          <a:xfrm>
            <a:off x="5044850" y="2477276"/>
            <a:ext cx="2742600" cy="1319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
    <p:spTree>
      <p:nvGrpSpPr>
        <p:cNvPr id="469" name="Shape 469"/>
        <p:cNvGrpSpPr/>
        <p:nvPr/>
      </p:nvGrpSpPr>
      <p:grpSpPr>
        <a:xfrm>
          <a:off x="0" y="0"/>
          <a:ext cx="0" cy="0"/>
          <a:chOff x="0" y="0"/>
          <a:chExt cx="0" cy="0"/>
        </a:xfrm>
      </p:grpSpPr>
      <p:pic>
        <p:nvPicPr>
          <p:cNvPr id="470" name="Google Shape;470;p43"/>
          <p:cNvPicPr preferRelativeResize="0"/>
          <p:nvPr/>
        </p:nvPicPr>
        <p:blipFill rotWithShape="1">
          <a:blip r:embed="rId2">
            <a:alphaModFix/>
          </a:blip>
          <a:srcRect b="0" l="0" r="0" t="0"/>
          <a:stretch/>
        </p:blipFill>
        <p:spPr>
          <a:xfrm>
            <a:off x="6084" y="0"/>
            <a:ext cx="9144000" cy="5143500"/>
          </a:xfrm>
          <a:prstGeom prst="rect">
            <a:avLst/>
          </a:prstGeom>
          <a:noFill/>
          <a:ln>
            <a:noFill/>
          </a:ln>
        </p:spPr>
      </p:pic>
      <p:pic>
        <p:nvPicPr>
          <p:cNvPr id="471" name="Google Shape;471;p43"/>
          <p:cNvPicPr preferRelativeResize="0"/>
          <p:nvPr/>
        </p:nvPicPr>
        <p:blipFill>
          <a:blip r:embed="rId3">
            <a:alphaModFix amt="41000"/>
          </a:blip>
          <a:stretch>
            <a:fillRect/>
          </a:stretch>
        </p:blipFill>
        <p:spPr>
          <a:xfrm rot="3456447">
            <a:off x="-2586280" y="4488072"/>
            <a:ext cx="5645108" cy="3656580"/>
          </a:xfrm>
          <a:prstGeom prst="rect">
            <a:avLst/>
          </a:prstGeom>
          <a:noFill/>
          <a:ln>
            <a:noFill/>
          </a:ln>
        </p:spPr>
      </p:pic>
      <p:pic>
        <p:nvPicPr>
          <p:cNvPr id="472" name="Google Shape;472;p43"/>
          <p:cNvPicPr preferRelativeResize="0"/>
          <p:nvPr/>
        </p:nvPicPr>
        <p:blipFill>
          <a:blip r:embed="rId4">
            <a:alphaModFix/>
          </a:blip>
          <a:stretch>
            <a:fillRect/>
          </a:stretch>
        </p:blipFill>
        <p:spPr>
          <a:xfrm rot="-8526701">
            <a:off x="8080252" y="3477662"/>
            <a:ext cx="3447426" cy="3394828"/>
          </a:xfrm>
          <a:prstGeom prst="rect">
            <a:avLst/>
          </a:prstGeom>
          <a:noFill/>
          <a:ln>
            <a:noFill/>
          </a:ln>
        </p:spPr>
      </p:pic>
      <p:pic>
        <p:nvPicPr>
          <p:cNvPr id="473" name="Google Shape;473;p43"/>
          <p:cNvPicPr preferRelativeResize="0"/>
          <p:nvPr/>
        </p:nvPicPr>
        <p:blipFill>
          <a:blip r:embed="rId4">
            <a:alphaModFix/>
          </a:blip>
          <a:stretch>
            <a:fillRect/>
          </a:stretch>
        </p:blipFill>
        <p:spPr>
          <a:xfrm rot="8655129">
            <a:off x="-1455501" y="-859367"/>
            <a:ext cx="2764175" cy="2722003"/>
          </a:xfrm>
          <a:prstGeom prst="rect">
            <a:avLst/>
          </a:prstGeom>
          <a:noFill/>
          <a:ln>
            <a:noFill/>
          </a:ln>
        </p:spPr>
      </p:pic>
      <p:sp>
        <p:nvSpPr>
          <p:cNvPr id="474" name="Google Shape;474;p43"/>
          <p:cNvSpPr txBox="1"/>
          <p:nvPr>
            <p:ph idx="1" type="body"/>
          </p:nvPr>
        </p:nvSpPr>
        <p:spPr>
          <a:xfrm>
            <a:off x="1221500" y="2981450"/>
            <a:ext cx="3303000" cy="15033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75" name="Google Shape;475;p43"/>
          <p:cNvSpPr txBox="1"/>
          <p:nvPr>
            <p:ph idx="2" type="body"/>
          </p:nvPr>
        </p:nvSpPr>
        <p:spPr>
          <a:xfrm>
            <a:off x="4619350" y="2981450"/>
            <a:ext cx="3303000" cy="15033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76" name="Google Shape;476;p4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477" name="Google Shape;477;p43"/>
          <p:cNvSpPr txBox="1"/>
          <p:nvPr>
            <p:ph idx="3" type="title"/>
          </p:nvPr>
        </p:nvSpPr>
        <p:spPr>
          <a:xfrm>
            <a:off x="1221500" y="2417625"/>
            <a:ext cx="3303000" cy="558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sz="22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478" name="Google Shape;478;p43"/>
          <p:cNvSpPr txBox="1"/>
          <p:nvPr>
            <p:ph idx="4" type="title"/>
          </p:nvPr>
        </p:nvSpPr>
        <p:spPr>
          <a:xfrm>
            <a:off x="4619201" y="2417625"/>
            <a:ext cx="3303300" cy="558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sz="22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1">
    <p:spTree>
      <p:nvGrpSpPr>
        <p:cNvPr id="479" name="Shape 479"/>
        <p:cNvGrpSpPr/>
        <p:nvPr/>
      </p:nvGrpSpPr>
      <p:grpSpPr>
        <a:xfrm>
          <a:off x="0" y="0"/>
          <a:ext cx="0" cy="0"/>
          <a:chOff x="0" y="0"/>
          <a:chExt cx="0" cy="0"/>
        </a:xfrm>
      </p:grpSpPr>
      <p:pic>
        <p:nvPicPr>
          <p:cNvPr id="480" name="Google Shape;480;p44"/>
          <p:cNvPicPr preferRelativeResize="0"/>
          <p:nvPr/>
        </p:nvPicPr>
        <p:blipFill rotWithShape="1">
          <a:blip r:embed="rId2">
            <a:alphaModFix/>
          </a:blip>
          <a:srcRect b="0" l="0" r="0" t="0"/>
          <a:stretch/>
        </p:blipFill>
        <p:spPr>
          <a:xfrm>
            <a:off x="6084" y="0"/>
            <a:ext cx="9144000" cy="5143500"/>
          </a:xfrm>
          <a:prstGeom prst="rect">
            <a:avLst/>
          </a:prstGeom>
          <a:noFill/>
          <a:ln>
            <a:noFill/>
          </a:ln>
        </p:spPr>
      </p:pic>
      <p:pic>
        <p:nvPicPr>
          <p:cNvPr id="481" name="Google Shape;481;p44"/>
          <p:cNvPicPr preferRelativeResize="0"/>
          <p:nvPr/>
        </p:nvPicPr>
        <p:blipFill>
          <a:blip r:embed="rId3">
            <a:alphaModFix/>
          </a:blip>
          <a:stretch>
            <a:fillRect/>
          </a:stretch>
        </p:blipFill>
        <p:spPr>
          <a:xfrm rot="-8526699">
            <a:off x="-2232414" y="254468"/>
            <a:ext cx="3531677" cy="3477795"/>
          </a:xfrm>
          <a:prstGeom prst="rect">
            <a:avLst/>
          </a:prstGeom>
          <a:noFill/>
          <a:ln>
            <a:noFill/>
          </a:ln>
        </p:spPr>
      </p:pic>
      <p:pic>
        <p:nvPicPr>
          <p:cNvPr id="482" name="Google Shape;482;p44"/>
          <p:cNvPicPr preferRelativeResize="0"/>
          <p:nvPr/>
        </p:nvPicPr>
        <p:blipFill>
          <a:blip r:embed="rId4">
            <a:alphaModFix amt="41000"/>
          </a:blip>
          <a:stretch>
            <a:fillRect/>
          </a:stretch>
        </p:blipFill>
        <p:spPr>
          <a:xfrm rot="697297">
            <a:off x="-4647653" y="-1563264"/>
            <a:ext cx="6296330" cy="4078402"/>
          </a:xfrm>
          <a:prstGeom prst="rect">
            <a:avLst/>
          </a:prstGeom>
          <a:noFill/>
          <a:ln>
            <a:noFill/>
          </a:ln>
        </p:spPr>
      </p:pic>
      <p:pic>
        <p:nvPicPr>
          <p:cNvPr id="483" name="Google Shape;483;p44"/>
          <p:cNvPicPr preferRelativeResize="0"/>
          <p:nvPr/>
        </p:nvPicPr>
        <p:blipFill>
          <a:blip r:embed="rId4">
            <a:alphaModFix amt="41000"/>
          </a:blip>
          <a:stretch>
            <a:fillRect/>
          </a:stretch>
        </p:blipFill>
        <p:spPr>
          <a:xfrm rot="697297">
            <a:off x="7643472" y="1755636"/>
            <a:ext cx="6296330" cy="4078402"/>
          </a:xfrm>
          <a:prstGeom prst="rect">
            <a:avLst/>
          </a:prstGeom>
          <a:noFill/>
          <a:ln>
            <a:noFill/>
          </a:ln>
        </p:spPr>
      </p:pic>
      <p:sp>
        <p:nvSpPr>
          <p:cNvPr id="484" name="Google Shape;484;p44"/>
          <p:cNvSpPr txBox="1"/>
          <p:nvPr>
            <p:ph type="title"/>
          </p:nvPr>
        </p:nvSpPr>
        <p:spPr>
          <a:xfrm>
            <a:off x="2919552" y="1539850"/>
            <a:ext cx="5050800" cy="4260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sz="22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485" name="Google Shape;485;p44"/>
          <p:cNvSpPr txBox="1"/>
          <p:nvPr>
            <p:ph idx="2" type="title"/>
          </p:nvPr>
        </p:nvSpPr>
        <p:spPr>
          <a:xfrm>
            <a:off x="2919628" y="3052100"/>
            <a:ext cx="5050800" cy="4260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sz="22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486" name="Google Shape;486;p44"/>
          <p:cNvSpPr txBox="1"/>
          <p:nvPr>
            <p:ph idx="1" type="subTitle"/>
          </p:nvPr>
        </p:nvSpPr>
        <p:spPr>
          <a:xfrm>
            <a:off x="2919775" y="3483025"/>
            <a:ext cx="4251000" cy="862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87" name="Google Shape;487;p44"/>
          <p:cNvSpPr txBox="1"/>
          <p:nvPr>
            <p:ph idx="3" type="subTitle"/>
          </p:nvPr>
        </p:nvSpPr>
        <p:spPr>
          <a:xfrm>
            <a:off x="2919775" y="1969625"/>
            <a:ext cx="4251000" cy="862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88" name="Google Shape;488;p44"/>
          <p:cNvSpPr txBox="1"/>
          <p:nvPr>
            <p:ph idx="4"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0">
    <p:spTree>
      <p:nvGrpSpPr>
        <p:cNvPr id="489" name="Shape 489"/>
        <p:cNvGrpSpPr/>
        <p:nvPr/>
      </p:nvGrpSpPr>
      <p:grpSpPr>
        <a:xfrm>
          <a:off x="0" y="0"/>
          <a:ext cx="0" cy="0"/>
          <a:chOff x="0" y="0"/>
          <a:chExt cx="0" cy="0"/>
        </a:xfrm>
      </p:grpSpPr>
      <p:pic>
        <p:nvPicPr>
          <p:cNvPr id="490" name="Google Shape;490;p45"/>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491" name="Google Shape;491;p45"/>
          <p:cNvPicPr preferRelativeResize="0"/>
          <p:nvPr/>
        </p:nvPicPr>
        <p:blipFill>
          <a:blip r:embed="rId3">
            <a:alphaModFix amt="10000"/>
          </a:blip>
          <a:stretch>
            <a:fillRect/>
          </a:stretch>
        </p:blipFill>
        <p:spPr>
          <a:xfrm rot="623217">
            <a:off x="2319062" y="521198"/>
            <a:ext cx="8614102" cy="5579779"/>
          </a:xfrm>
          <a:prstGeom prst="rect">
            <a:avLst/>
          </a:prstGeom>
          <a:noFill/>
          <a:ln>
            <a:noFill/>
          </a:ln>
        </p:spPr>
      </p:pic>
      <p:pic>
        <p:nvPicPr>
          <p:cNvPr id="492" name="Google Shape;492;p45"/>
          <p:cNvPicPr preferRelativeResize="0"/>
          <p:nvPr/>
        </p:nvPicPr>
        <p:blipFill>
          <a:blip r:embed="rId4">
            <a:alphaModFix/>
          </a:blip>
          <a:stretch>
            <a:fillRect/>
          </a:stretch>
        </p:blipFill>
        <p:spPr>
          <a:xfrm rot="-8526696">
            <a:off x="6344369" y="2345457"/>
            <a:ext cx="3731665" cy="3674735"/>
          </a:xfrm>
          <a:prstGeom prst="rect">
            <a:avLst/>
          </a:prstGeom>
          <a:noFill/>
          <a:ln>
            <a:noFill/>
          </a:ln>
        </p:spPr>
      </p:pic>
      <p:pic>
        <p:nvPicPr>
          <p:cNvPr id="493" name="Google Shape;493;p45"/>
          <p:cNvPicPr preferRelativeResize="0"/>
          <p:nvPr/>
        </p:nvPicPr>
        <p:blipFill>
          <a:blip r:embed="rId4">
            <a:alphaModFix/>
          </a:blip>
          <a:stretch>
            <a:fillRect/>
          </a:stretch>
        </p:blipFill>
        <p:spPr>
          <a:xfrm rot="-8526696">
            <a:off x="-1532015" y="-1020403"/>
            <a:ext cx="2756460" cy="2714406"/>
          </a:xfrm>
          <a:prstGeom prst="rect">
            <a:avLst/>
          </a:prstGeom>
          <a:noFill/>
          <a:ln>
            <a:noFill/>
          </a:ln>
        </p:spPr>
      </p:pic>
      <p:sp>
        <p:nvSpPr>
          <p:cNvPr id="494" name="Google Shape;494;p4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495" name="Google Shape;495;p45"/>
          <p:cNvSpPr txBox="1"/>
          <p:nvPr>
            <p:ph idx="1" type="body"/>
          </p:nvPr>
        </p:nvSpPr>
        <p:spPr>
          <a:xfrm>
            <a:off x="878650" y="1424100"/>
            <a:ext cx="4462200" cy="31191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chemeClr val="accent1"/>
              </a:buClr>
              <a:buSzPts val="1400"/>
              <a:buChar char="●"/>
              <a:defRPr/>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1600"/>
              </a:spcBef>
              <a:spcAft>
                <a:spcPts val="0"/>
              </a:spcAft>
              <a:buSzPts val="1400"/>
              <a:buChar char="■"/>
              <a:defRPr/>
            </a:lvl3pPr>
            <a:lvl4pPr indent="-317500" lvl="3" marL="1828800" rtl="0">
              <a:lnSpc>
                <a:spcPct val="115000"/>
              </a:lnSpc>
              <a:spcBef>
                <a:spcPts val="1600"/>
              </a:spcBef>
              <a:spcAft>
                <a:spcPts val="0"/>
              </a:spcAft>
              <a:buSzPts val="1400"/>
              <a:buChar char="●"/>
              <a:defRPr/>
            </a:lvl4pPr>
            <a:lvl5pPr indent="-317500" lvl="4" marL="2286000" rtl="0">
              <a:lnSpc>
                <a:spcPct val="115000"/>
              </a:lnSpc>
              <a:spcBef>
                <a:spcPts val="1600"/>
              </a:spcBef>
              <a:spcAft>
                <a:spcPts val="0"/>
              </a:spcAft>
              <a:buSzPts val="1400"/>
              <a:buChar char="○"/>
              <a:defRPr/>
            </a:lvl5pPr>
            <a:lvl6pPr indent="-317500" lvl="5" marL="2743200" rtl="0">
              <a:lnSpc>
                <a:spcPct val="115000"/>
              </a:lnSpc>
              <a:spcBef>
                <a:spcPts val="1600"/>
              </a:spcBef>
              <a:spcAft>
                <a:spcPts val="0"/>
              </a:spcAft>
              <a:buSzPts val="1400"/>
              <a:buChar char="■"/>
              <a:defRPr/>
            </a:lvl6pPr>
            <a:lvl7pPr indent="-317500" lvl="6" marL="3200400" rtl="0">
              <a:lnSpc>
                <a:spcPct val="115000"/>
              </a:lnSpc>
              <a:spcBef>
                <a:spcPts val="1600"/>
              </a:spcBef>
              <a:spcAft>
                <a:spcPts val="0"/>
              </a:spcAft>
              <a:buSzPts val="1400"/>
              <a:buChar char="●"/>
              <a:defRPr/>
            </a:lvl7pPr>
            <a:lvl8pPr indent="-317500" lvl="7" marL="3657600" rtl="0">
              <a:lnSpc>
                <a:spcPct val="115000"/>
              </a:lnSpc>
              <a:spcBef>
                <a:spcPts val="1600"/>
              </a:spcBef>
              <a:spcAft>
                <a:spcPts val="0"/>
              </a:spcAft>
              <a:buSzPts val="1400"/>
              <a:buChar char="○"/>
              <a:defRPr/>
            </a:lvl8pPr>
            <a:lvl9pPr indent="-317500" lvl="8" marL="4114800" rtl="0">
              <a:lnSpc>
                <a:spcPct val="115000"/>
              </a:lnSpc>
              <a:spcBef>
                <a:spcPts val="1600"/>
              </a:spcBef>
              <a:spcAft>
                <a:spcPts val="1600"/>
              </a:spcAft>
              <a:buSzPts val="14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6_2">
    <p:spTree>
      <p:nvGrpSpPr>
        <p:cNvPr id="496" name="Shape 496"/>
        <p:cNvGrpSpPr/>
        <p:nvPr/>
      </p:nvGrpSpPr>
      <p:grpSpPr>
        <a:xfrm>
          <a:off x="0" y="0"/>
          <a:ext cx="0" cy="0"/>
          <a:chOff x="0" y="0"/>
          <a:chExt cx="0" cy="0"/>
        </a:xfrm>
      </p:grpSpPr>
      <p:pic>
        <p:nvPicPr>
          <p:cNvPr id="497" name="Google Shape;497;p46"/>
          <p:cNvPicPr preferRelativeResize="0"/>
          <p:nvPr/>
        </p:nvPicPr>
        <p:blipFill rotWithShape="1">
          <a:blip r:embed="rId2">
            <a:alphaModFix/>
          </a:blip>
          <a:srcRect b="0" l="0" r="0" t="0"/>
          <a:stretch/>
        </p:blipFill>
        <p:spPr>
          <a:xfrm>
            <a:off x="6084" y="0"/>
            <a:ext cx="9144000" cy="5143500"/>
          </a:xfrm>
          <a:prstGeom prst="rect">
            <a:avLst/>
          </a:prstGeom>
          <a:noFill/>
          <a:ln>
            <a:noFill/>
          </a:ln>
        </p:spPr>
      </p:pic>
      <p:pic>
        <p:nvPicPr>
          <p:cNvPr id="498" name="Google Shape;498;p46"/>
          <p:cNvPicPr preferRelativeResize="0"/>
          <p:nvPr/>
        </p:nvPicPr>
        <p:blipFill>
          <a:blip r:embed="rId3">
            <a:alphaModFix amt="41000"/>
          </a:blip>
          <a:stretch>
            <a:fillRect/>
          </a:stretch>
        </p:blipFill>
        <p:spPr>
          <a:xfrm rot="697297">
            <a:off x="-3384928" y="-2559514"/>
            <a:ext cx="6296330" cy="4078402"/>
          </a:xfrm>
          <a:prstGeom prst="rect">
            <a:avLst/>
          </a:prstGeom>
          <a:noFill/>
          <a:ln>
            <a:noFill/>
          </a:ln>
        </p:spPr>
      </p:pic>
      <p:pic>
        <p:nvPicPr>
          <p:cNvPr id="499" name="Google Shape;499;p46"/>
          <p:cNvPicPr preferRelativeResize="0"/>
          <p:nvPr/>
        </p:nvPicPr>
        <p:blipFill>
          <a:blip r:embed="rId3">
            <a:alphaModFix amt="41000"/>
          </a:blip>
          <a:stretch>
            <a:fillRect/>
          </a:stretch>
        </p:blipFill>
        <p:spPr>
          <a:xfrm rot="-417934">
            <a:off x="3195047" y="4059911"/>
            <a:ext cx="6296331" cy="4078403"/>
          </a:xfrm>
          <a:prstGeom prst="rect">
            <a:avLst/>
          </a:prstGeom>
          <a:noFill/>
          <a:ln>
            <a:noFill/>
          </a:ln>
        </p:spPr>
      </p:pic>
      <p:pic>
        <p:nvPicPr>
          <p:cNvPr id="500" name="Google Shape;500;p46"/>
          <p:cNvPicPr preferRelativeResize="0"/>
          <p:nvPr/>
        </p:nvPicPr>
        <p:blipFill>
          <a:blip r:embed="rId4">
            <a:alphaModFix/>
          </a:blip>
          <a:stretch>
            <a:fillRect/>
          </a:stretch>
        </p:blipFill>
        <p:spPr>
          <a:xfrm rot="-8526696">
            <a:off x="6550941" y="-1333190"/>
            <a:ext cx="2756460" cy="2714406"/>
          </a:xfrm>
          <a:prstGeom prst="rect">
            <a:avLst/>
          </a:prstGeom>
          <a:noFill/>
          <a:ln>
            <a:noFill/>
          </a:ln>
        </p:spPr>
      </p:pic>
      <p:pic>
        <p:nvPicPr>
          <p:cNvPr id="501" name="Google Shape;501;p46"/>
          <p:cNvPicPr preferRelativeResize="0"/>
          <p:nvPr/>
        </p:nvPicPr>
        <p:blipFill>
          <a:blip r:embed="rId4">
            <a:alphaModFix/>
          </a:blip>
          <a:stretch>
            <a:fillRect/>
          </a:stretch>
        </p:blipFill>
        <p:spPr>
          <a:xfrm rot="-8526696">
            <a:off x="7937966" y="164712"/>
            <a:ext cx="2756460" cy="2714406"/>
          </a:xfrm>
          <a:prstGeom prst="rect">
            <a:avLst/>
          </a:prstGeom>
          <a:noFill/>
          <a:ln>
            <a:noFill/>
          </a:ln>
        </p:spPr>
      </p:pic>
      <p:pic>
        <p:nvPicPr>
          <p:cNvPr id="502" name="Google Shape;502;p46"/>
          <p:cNvPicPr preferRelativeResize="0"/>
          <p:nvPr/>
        </p:nvPicPr>
        <p:blipFill>
          <a:blip r:embed="rId4">
            <a:alphaModFix/>
          </a:blip>
          <a:stretch>
            <a:fillRect/>
          </a:stretch>
        </p:blipFill>
        <p:spPr>
          <a:xfrm rot="-8526699">
            <a:off x="-2742139" y="3359118"/>
            <a:ext cx="3531677" cy="3477795"/>
          </a:xfrm>
          <a:prstGeom prst="rect">
            <a:avLst/>
          </a:prstGeom>
          <a:noFill/>
          <a:ln>
            <a:noFill/>
          </a:ln>
        </p:spPr>
      </p:pic>
      <p:sp>
        <p:nvSpPr>
          <p:cNvPr id="503" name="Google Shape;503;p4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504" name="Google Shape;504;p46"/>
          <p:cNvSpPr txBox="1"/>
          <p:nvPr>
            <p:ph idx="2" type="title"/>
          </p:nvPr>
        </p:nvSpPr>
        <p:spPr>
          <a:xfrm>
            <a:off x="937700" y="3043774"/>
            <a:ext cx="2175300" cy="453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05" name="Google Shape;505;p46"/>
          <p:cNvSpPr txBox="1"/>
          <p:nvPr>
            <p:ph idx="1" type="subTitle"/>
          </p:nvPr>
        </p:nvSpPr>
        <p:spPr>
          <a:xfrm>
            <a:off x="937700" y="3421175"/>
            <a:ext cx="2175300" cy="726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06" name="Google Shape;506;p46"/>
          <p:cNvSpPr txBox="1"/>
          <p:nvPr>
            <p:ph idx="3" type="title"/>
          </p:nvPr>
        </p:nvSpPr>
        <p:spPr>
          <a:xfrm>
            <a:off x="3484424" y="3043774"/>
            <a:ext cx="2175300" cy="453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07" name="Google Shape;507;p46"/>
          <p:cNvSpPr txBox="1"/>
          <p:nvPr>
            <p:ph idx="4" type="subTitle"/>
          </p:nvPr>
        </p:nvSpPr>
        <p:spPr>
          <a:xfrm>
            <a:off x="3484422" y="3421175"/>
            <a:ext cx="2175300" cy="726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08" name="Google Shape;508;p46"/>
          <p:cNvSpPr txBox="1"/>
          <p:nvPr>
            <p:ph idx="5" type="title"/>
          </p:nvPr>
        </p:nvSpPr>
        <p:spPr>
          <a:xfrm>
            <a:off x="6031149" y="3043774"/>
            <a:ext cx="2175300" cy="453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09" name="Google Shape;509;p46"/>
          <p:cNvSpPr txBox="1"/>
          <p:nvPr>
            <p:ph idx="6" type="subTitle"/>
          </p:nvPr>
        </p:nvSpPr>
        <p:spPr>
          <a:xfrm>
            <a:off x="6031150" y="3421175"/>
            <a:ext cx="2175300" cy="726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3">
  <p:cSld name="TITLE_AND_TWO_COLUMNS_1_1">
    <p:spTree>
      <p:nvGrpSpPr>
        <p:cNvPr id="510" name="Shape 510"/>
        <p:cNvGrpSpPr/>
        <p:nvPr/>
      </p:nvGrpSpPr>
      <p:grpSpPr>
        <a:xfrm>
          <a:off x="0" y="0"/>
          <a:ext cx="0" cy="0"/>
          <a:chOff x="0" y="0"/>
          <a:chExt cx="0" cy="0"/>
        </a:xfrm>
      </p:grpSpPr>
      <p:pic>
        <p:nvPicPr>
          <p:cNvPr id="511" name="Google Shape;511;p47"/>
          <p:cNvPicPr preferRelativeResize="0"/>
          <p:nvPr/>
        </p:nvPicPr>
        <p:blipFill rotWithShape="1">
          <a:blip r:embed="rId2">
            <a:alphaModFix/>
          </a:blip>
          <a:srcRect b="0" l="0" r="0" t="0"/>
          <a:stretch/>
        </p:blipFill>
        <p:spPr>
          <a:xfrm flipH="1" rot="10800000">
            <a:off x="10566" y="0"/>
            <a:ext cx="9144000" cy="5143500"/>
          </a:xfrm>
          <a:prstGeom prst="rect">
            <a:avLst/>
          </a:prstGeom>
          <a:noFill/>
          <a:ln>
            <a:noFill/>
          </a:ln>
        </p:spPr>
      </p:pic>
      <p:pic>
        <p:nvPicPr>
          <p:cNvPr id="512" name="Google Shape;512;p47"/>
          <p:cNvPicPr preferRelativeResize="0"/>
          <p:nvPr/>
        </p:nvPicPr>
        <p:blipFill>
          <a:blip r:embed="rId3">
            <a:alphaModFix amt="41000"/>
          </a:blip>
          <a:stretch>
            <a:fillRect/>
          </a:stretch>
        </p:blipFill>
        <p:spPr>
          <a:xfrm flipH="1" rot="7060367">
            <a:off x="-2615294" y="-2798389"/>
            <a:ext cx="5470711" cy="3543603"/>
          </a:xfrm>
          <a:prstGeom prst="rect">
            <a:avLst/>
          </a:prstGeom>
          <a:noFill/>
          <a:ln>
            <a:noFill/>
          </a:ln>
        </p:spPr>
      </p:pic>
      <p:pic>
        <p:nvPicPr>
          <p:cNvPr id="513" name="Google Shape;513;p47"/>
          <p:cNvPicPr preferRelativeResize="0"/>
          <p:nvPr/>
        </p:nvPicPr>
        <p:blipFill>
          <a:blip r:embed="rId4">
            <a:alphaModFix/>
          </a:blip>
          <a:stretch>
            <a:fillRect/>
          </a:stretch>
        </p:blipFill>
        <p:spPr>
          <a:xfrm rot="10635949">
            <a:off x="8089369" y="-1772807"/>
            <a:ext cx="3531675" cy="3477795"/>
          </a:xfrm>
          <a:prstGeom prst="rect">
            <a:avLst/>
          </a:prstGeom>
          <a:noFill/>
          <a:ln>
            <a:noFill/>
          </a:ln>
        </p:spPr>
      </p:pic>
      <p:pic>
        <p:nvPicPr>
          <p:cNvPr id="514" name="Google Shape;514;p47"/>
          <p:cNvPicPr preferRelativeResize="0"/>
          <p:nvPr/>
        </p:nvPicPr>
        <p:blipFill>
          <a:blip r:embed="rId4">
            <a:alphaModFix/>
          </a:blip>
          <a:stretch>
            <a:fillRect/>
          </a:stretch>
        </p:blipFill>
        <p:spPr>
          <a:xfrm rot="10635950">
            <a:off x="-1365795" y="3343884"/>
            <a:ext cx="2702139" cy="2660932"/>
          </a:xfrm>
          <a:prstGeom prst="rect">
            <a:avLst/>
          </a:prstGeom>
          <a:noFill/>
          <a:ln>
            <a:noFill/>
          </a:ln>
        </p:spPr>
      </p:pic>
      <p:sp>
        <p:nvSpPr>
          <p:cNvPr id="515" name="Google Shape;515;p47"/>
          <p:cNvSpPr txBox="1"/>
          <p:nvPr>
            <p:ph idx="1" type="body"/>
          </p:nvPr>
        </p:nvSpPr>
        <p:spPr>
          <a:xfrm>
            <a:off x="720000" y="3455725"/>
            <a:ext cx="2519700" cy="894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516" name="Google Shape;516;p47"/>
          <p:cNvSpPr txBox="1"/>
          <p:nvPr>
            <p:ph idx="2" type="body"/>
          </p:nvPr>
        </p:nvSpPr>
        <p:spPr>
          <a:xfrm>
            <a:off x="3312043" y="3455725"/>
            <a:ext cx="2519700" cy="894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517" name="Google Shape;517;p4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518" name="Google Shape;518;p47"/>
          <p:cNvSpPr txBox="1"/>
          <p:nvPr>
            <p:ph idx="3" type="title"/>
          </p:nvPr>
        </p:nvSpPr>
        <p:spPr>
          <a:xfrm>
            <a:off x="720000" y="2556925"/>
            <a:ext cx="2519700" cy="894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sz="22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519" name="Google Shape;519;p47"/>
          <p:cNvSpPr txBox="1"/>
          <p:nvPr>
            <p:ph idx="4" type="title"/>
          </p:nvPr>
        </p:nvSpPr>
        <p:spPr>
          <a:xfrm>
            <a:off x="3311924" y="2556925"/>
            <a:ext cx="2520000" cy="894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sz="22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520" name="Google Shape;520;p47"/>
          <p:cNvSpPr txBox="1"/>
          <p:nvPr>
            <p:ph idx="5" type="body"/>
          </p:nvPr>
        </p:nvSpPr>
        <p:spPr>
          <a:xfrm>
            <a:off x="5904249" y="3455725"/>
            <a:ext cx="2519700" cy="894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521" name="Google Shape;521;p47"/>
          <p:cNvSpPr txBox="1"/>
          <p:nvPr>
            <p:ph idx="6" type="title"/>
          </p:nvPr>
        </p:nvSpPr>
        <p:spPr>
          <a:xfrm>
            <a:off x="5904125" y="2556925"/>
            <a:ext cx="2520000" cy="894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sz="22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3_1">
    <p:spTree>
      <p:nvGrpSpPr>
        <p:cNvPr id="522" name="Shape 522"/>
        <p:cNvGrpSpPr/>
        <p:nvPr/>
      </p:nvGrpSpPr>
      <p:grpSpPr>
        <a:xfrm>
          <a:off x="0" y="0"/>
          <a:ext cx="0" cy="0"/>
          <a:chOff x="0" y="0"/>
          <a:chExt cx="0" cy="0"/>
        </a:xfrm>
      </p:grpSpPr>
      <p:pic>
        <p:nvPicPr>
          <p:cNvPr id="523" name="Google Shape;523;p48"/>
          <p:cNvPicPr preferRelativeResize="0"/>
          <p:nvPr/>
        </p:nvPicPr>
        <p:blipFill rotWithShape="1">
          <a:blip r:embed="rId2">
            <a:alphaModFix/>
          </a:blip>
          <a:srcRect b="0" l="0" r="0" t="0"/>
          <a:stretch/>
        </p:blipFill>
        <p:spPr>
          <a:xfrm>
            <a:off x="6084" y="0"/>
            <a:ext cx="9144000" cy="5143500"/>
          </a:xfrm>
          <a:prstGeom prst="rect">
            <a:avLst/>
          </a:prstGeom>
          <a:noFill/>
          <a:ln>
            <a:noFill/>
          </a:ln>
        </p:spPr>
      </p:pic>
      <p:pic>
        <p:nvPicPr>
          <p:cNvPr id="524" name="Google Shape;524;p48"/>
          <p:cNvPicPr preferRelativeResize="0"/>
          <p:nvPr/>
        </p:nvPicPr>
        <p:blipFill>
          <a:blip r:embed="rId3">
            <a:alphaModFix/>
          </a:blip>
          <a:stretch>
            <a:fillRect/>
          </a:stretch>
        </p:blipFill>
        <p:spPr>
          <a:xfrm rot="8481114">
            <a:off x="-969680" y="3832268"/>
            <a:ext cx="3531674" cy="3477795"/>
          </a:xfrm>
          <a:prstGeom prst="rect">
            <a:avLst/>
          </a:prstGeom>
          <a:noFill/>
          <a:ln>
            <a:noFill/>
          </a:ln>
        </p:spPr>
      </p:pic>
      <p:pic>
        <p:nvPicPr>
          <p:cNvPr id="525" name="Google Shape;525;p48"/>
          <p:cNvPicPr preferRelativeResize="0"/>
          <p:nvPr/>
        </p:nvPicPr>
        <p:blipFill>
          <a:blip r:embed="rId3">
            <a:alphaModFix/>
          </a:blip>
          <a:stretch>
            <a:fillRect/>
          </a:stretch>
        </p:blipFill>
        <p:spPr>
          <a:xfrm rot="10635950">
            <a:off x="7704839" y="-1023457"/>
            <a:ext cx="2702139" cy="2660932"/>
          </a:xfrm>
          <a:prstGeom prst="rect">
            <a:avLst/>
          </a:prstGeom>
          <a:noFill/>
          <a:ln>
            <a:noFill/>
          </a:ln>
        </p:spPr>
      </p:pic>
      <p:pic>
        <p:nvPicPr>
          <p:cNvPr id="526" name="Google Shape;526;p48"/>
          <p:cNvPicPr preferRelativeResize="0"/>
          <p:nvPr/>
        </p:nvPicPr>
        <p:blipFill>
          <a:blip r:embed="rId3">
            <a:alphaModFix/>
          </a:blip>
          <a:stretch>
            <a:fillRect/>
          </a:stretch>
        </p:blipFill>
        <p:spPr>
          <a:xfrm rot="8616667">
            <a:off x="-1678663" y="-1844641"/>
            <a:ext cx="3638659" cy="3583150"/>
          </a:xfrm>
          <a:prstGeom prst="rect">
            <a:avLst/>
          </a:prstGeom>
          <a:noFill/>
          <a:ln>
            <a:noFill/>
          </a:ln>
        </p:spPr>
      </p:pic>
      <p:pic>
        <p:nvPicPr>
          <p:cNvPr id="527" name="Google Shape;527;p48"/>
          <p:cNvPicPr preferRelativeResize="0"/>
          <p:nvPr/>
        </p:nvPicPr>
        <p:blipFill>
          <a:blip r:embed="rId4">
            <a:alphaModFix amt="41000"/>
          </a:blip>
          <a:stretch>
            <a:fillRect/>
          </a:stretch>
        </p:blipFill>
        <p:spPr>
          <a:xfrm rot="-1226835">
            <a:off x="-2603780" y="-2558983"/>
            <a:ext cx="6799886" cy="4404563"/>
          </a:xfrm>
          <a:prstGeom prst="rect">
            <a:avLst/>
          </a:prstGeom>
          <a:noFill/>
          <a:ln>
            <a:noFill/>
          </a:ln>
        </p:spPr>
      </p:pic>
      <p:pic>
        <p:nvPicPr>
          <p:cNvPr id="528" name="Google Shape;528;p48"/>
          <p:cNvPicPr preferRelativeResize="0"/>
          <p:nvPr/>
        </p:nvPicPr>
        <p:blipFill>
          <a:blip r:embed="rId4">
            <a:alphaModFix amt="41000"/>
          </a:blip>
          <a:stretch>
            <a:fillRect/>
          </a:stretch>
        </p:blipFill>
        <p:spPr>
          <a:xfrm rot="-1226835">
            <a:off x="6640620" y="-2640083"/>
            <a:ext cx="6799886" cy="4404563"/>
          </a:xfrm>
          <a:prstGeom prst="rect">
            <a:avLst/>
          </a:prstGeom>
          <a:noFill/>
          <a:ln>
            <a:noFill/>
          </a:ln>
        </p:spPr>
      </p:pic>
      <p:pic>
        <p:nvPicPr>
          <p:cNvPr id="529" name="Google Shape;529;p48"/>
          <p:cNvPicPr preferRelativeResize="0"/>
          <p:nvPr/>
        </p:nvPicPr>
        <p:blipFill>
          <a:blip r:embed="rId4">
            <a:alphaModFix amt="41000"/>
          </a:blip>
          <a:stretch>
            <a:fillRect/>
          </a:stretch>
        </p:blipFill>
        <p:spPr>
          <a:xfrm rot="483135">
            <a:off x="4996932" y="2438488"/>
            <a:ext cx="6075811" cy="3935547"/>
          </a:xfrm>
          <a:prstGeom prst="rect">
            <a:avLst/>
          </a:prstGeom>
          <a:noFill/>
          <a:ln>
            <a:noFill/>
          </a:ln>
        </p:spPr>
      </p:pic>
      <p:sp>
        <p:nvSpPr>
          <p:cNvPr id="530" name="Google Shape;530;p48"/>
          <p:cNvSpPr txBox="1"/>
          <p:nvPr>
            <p:ph type="title"/>
          </p:nvPr>
        </p:nvSpPr>
        <p:spPr>
          <a:xfrm>
            <a:off x="720000" y="1434773"/>
            <a:ext cx="2903700" cy="10767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531" name="Google Shape;531;p48"/>
          <p:cNvSpPr txBox="1"/>
          <p:nvPr>
            <p:ph idx="1" type="subTitle"/>
          </p:nvPr>
        </p:nvSpPr>
        <p:spPr>
          <a:xfrm>
            <a:off x="720000" y="2691425"/>
            <a:ext cx="3572400" cy="91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
    <p:spTree>
      <p:nvGrpSpPr>
        <p:cNvPr id="532" name="Shape 532"/>
        <p:cNvGrpSpPr/>
        <p:nvPr/>
      </p:nvGrpSpPr>
      <p:grpSpPr>
        <a:xfrm>
          <a:off x="0" y="0"/>
          <a:ext cx="0" cy="0"/>
          <a:chOff x="0" y="0"/>
          <a:chExt cx="0" cy="0"/>
        </a:xfrm>
      </p:grpSpPr>
      <p:pic>
        <p:nvPicPr>
          <p:cNvPr id="533" name="Google Shape;533;p49"/>
          <p:cNvPicPr preferRelativeResize="0"/>
          <p:nvPr/>
        </p:nvPicPr>
        <p:blipFill rotWithShape="1">
          <a:blip r:embed="rId2">
            <a:alphaModFix/>
          </a:blip>
          <a:srcRect b="0" l="0" r="0" t="0"/>
          <a:stretch/>
        </p:blipFill>
        <p:spPr>
          <a:xfrm>
            <a:off x="6084" y="0"/>
            <a:ext cx="9144000" cy="5143500"/>
          </a:xfrm>
          <a:prstGeom prst="rect">
            <a:avLst/>
          </a:prstGeom>
          <a:noFill/>
          <a:ln>
            <a:noFill/>
          </a:ln>
        </p:spPr>
      </p:pic>
      <p:pic>
        <p:nvPicPr>
          <p:cNvPr id="534" name="Google Shape;534;p49"/>
          <p:cNvPicPr preferRelativeResize="0"/>
          <p:nvPr/>
        </p:nvPicPr>
        <p:blipFill>
          <a:blip r:embed="rId3">
            <a:alphaModFix/>
          </a:blip>
          <a:stretch>
            <a:fillRect/>
          </a:stretch>
        </p:blipFill>
        <p:spPr>
          <a:xfrm rot="8707697">
            <a:off x="-1583655" y="-594833"/>
            <a:ext cx="3531674" cy="3477795"/>
          </a:xfrm>
          <a:prstGeom prst="rect">
            <a:avLst/>
          </a:prstGeom>
          <a:noFill/>
          <a:ln>
            <a:noFill/>
          </a:ln>
        </p:spPr>
      </p:pic>
      <p:pic>
        <p:nvPicPr>
          <p:cNvPr id="535" name="Google Shape;535;p49"/>
          <p:cNvPicPr preferRelativeResize="0"/>
          <p:nvPr/>
        </p:nvPicPr>
        <p:blipFill>
          <a:blip r:embed="rId3">
            <a:alphaModFix/>
          </a:blip>
          <a:stretch>
            <a:fillRect/>
          </a:stretch>
        </p:blipFill>
        <p:spPr>
          <a:xfrm rot="8707697">
            <a:off x="7563176" y="3548792"/>
            <a:ext cx="3531674" cy="3477795"/>
          </a:xfrm>
          <a:prstGeom prst="rect">
            <a:avLst/>
          </a:prstGeom>
          <a:noFill/>
          <a:ln>
            <a:noFill/>
          </a:ln>
        </p:spPr>
      </p:pic>
      <p:pic>
        <p:nvPicPr>
          <p:cNvPr id="536" name="Google Shape;536;p49"/>
          <p:cNvPicPr preferRelativeResize="0"/>
          <p:nvPr/>
        </p:nvPicPr>
        <p:blipFill>
          <a:blip r:embed="rId4">
            <a:alphaModFix amt="41000"/>
          </a:blip>
          <a:stretch>
            <a:fillRect/>
          </a:stretch>
        </p:blipFill>
        <p:spPr>
          <a:xfrm rot="483134">
            <a:off x="3145768" y="-2407963"/>
            <a:ext cx="6533589" cy="4232053"/>
          </a:xfrm>
          <a:prstGeom prst="rect">
            <a:avLst/>
          </a:prstGeom>
          <a:noFill/>
          <a:ln>
            <a:noFill/>
          </a:ln>
        </p:spPr>
      </p:pic>
      <p:pic>
        <p:nvPicPr>
          <p:cNvPr id="537" name="Google Shape;537;p49"/>
          <p:cNvPicPr preferRelativeResize="0"/>
          <p:nvPr/>
        </p:nvPicPr>
        <p:blipFill>
          <a:blip r:embed="rId4">
            <a:alphaModFix amt="41000"/>
          </a:blip>
          <a:stretch>
            <a:fillRect/>
          </a:stretch>
        </p:blipFill>
        <p:spPr>
          <a:xfrm rot="-346954">
            <a:off x="-1202456" y="2926342"/>
            <a:ext cx="5962438" cy="3862091"/>
          </a:xfrm>
          <a:prstGeom prst="rect">
            <a:avLst/>
          </a:prstGeom>
          <a:noFill/>
          <a:ln>
            <a:noFill/>
          </a:ln>
        </p:spPr>
      </p:pic>
      <p:sp>
        <p:nvSpPr>
          <p:cNvPr id="538" name="Google Shape;538;p49"/>
          <p:cNvSpPr txBox="1"/>
          <p:nvPr>
            <p:ph type="title"/>
          </p:nvPr>
        </p:nvSpPr>
        <p:spPr>
          <a:xfrm>
            <a:off x="4391775" y="1795808"/>
            <a:ext cx="3792000" cy="5727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400"/>
              <a:buNone/>
              <a:defRPr>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539" name="Google Shape;539;p49"/>
          <p:cNvSpPr txBox="1"/>
          <p:nvPr>
            <p:ph idx="1" type="subTitle"/>
          </p:nvPr>
        </p:nvSpPr>
        <p:spPr>
          <a:xfrm>
            <a:off x="4640250" y="2455650"/>
            <a:ext cx="3543600" cy="1027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4">
    <p:spTree>
      <p:nvGrpSpPr>
        <p:cNvPr id="540" name="Shape 540"/>
        <p:cNvGrpSpPr/>
        <p:nvPr/>
      </p:nvGrpSpPr>
      <p:grpSpPr>
        <a:xfrm>
          <a:off x="0" y="0"/>
          <a:ext cx="0" cy="0"/>
          <a:chOff x="0" y="0"/>
          <a:chExt cx="0" cy="0"/>
        </a:xfrm>
      </p:grpSpPr>
      <p:pic>
        <p:nvPicPr>
          <p:cNvPr id="541" name="Google Shape;541;p50"/>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id="542" name="Google Shape;542;p50"/>
          <p:cNvPicPr preferRelativeResize="0"/>
          <p:nvPr/>
        </p:nvPicPr>
        <p:blipFill>
          <a:blip r:embed="rId3">
            <a:alphaModFix/>
          </a:blip>
          <a:stretch>
            <a:fillRect/>
          </a:stretch>
        </p:blipFill>
        <p:spPr>
          <a:xfrm rot="8707697">
            <a:off x="-2197630" y="3923142"/>
            <a:ext cx="3531674" cy="3477795"/>
          </a:xfrm>
          <a:prstGeom prst="rect">
            <a:avLst/>
          </a:prstGeom>
          <a:noFill/>
          <a:ln>
            <a:noFill/>
          </a:ln>
        </p:spPr>
      </p:pic>
      <p:pic>
        <p:nvPicPr>
          <p:cNvPr id="543" name="Google Shape;543;p50"/>
          <p:cNvPicPr preferRelativeResize="0"/>
          <p:nvPr/>
        </p:nvPicPr>
        <p:blipFill>
          <a:blip r:embed="rId3">
            <a:alphaModFix/>
          </a:blip>
          <a:stretch>
            <a:fillRect/>
          </a:stretch>
        </p:blipFill>
        <p:spPr>
          <a:xfrm rot="8707714">
            <a:off x="8208975" y="-310240"/>
            <a:ext cx="2657126" cy="2616580"/>
          </a:xfrm>
          <a:prstGeom prst="rect">
            <a:avLst/>
          </a:prstGeom>
          <a:noFill/>
          <a:ln>
            <a:noFill/>
          </a:ln>
        </p:spPr>
      </p:pic>
      <p:pic>
        <p:nvPicPr>
          <p:cNvPr id="544" name="Google Shape;544;p50"/>
          <p:cNvPicPr preferRelativeResize="0"/>
          <p:nvPr/>
        </p:nvPicPr>
        <p:blipFill>
          <a:blip r:embed="rId4">
            <a:alphaModFix amt="41000"/>
          </a:blip>
          <a:stretch>
            <a:fillRect/>
          </a:stretch>
        </p:blipFill>
        <p:spPr>
          <a:xfrm rot="-886673">
            <a:off x="2050203" y="-2883305"/>
            <a:ext cx="6569071" cy="4255035"/>
          </a:xfrm>
          <a:prstGeom prst="rect">
            <a:avLst/>
          </a:prstGeom>
          <a:noFill/>
          <a:ln>
            <a:noFill/>
          </a:ln>
        </p:spPr>
      </p:pic>
      <p:pic>
        <p:nvPicPr>
          <p:cNvPr id="545" name="Google Shape;545;p50"/>
          <p:cNvPicPr preferRelativeResize="0"/>
          <p:nvPr/>
        </p:nvPicPr>
        <p:blipFill>
          <a:blip r:embed="rId4">
            <a:alphaModFix amt="41000"/>
          </a:blip>
          <a:stretch>
            <a:fillRect/>
          </a:stretch>
        </p:blipFill>
        <p:spPr>
          <a:xfrm rot="470677">
            <a:off x="-5212547" y="-1713305"/>
            <a:ext cx="6569072" cy="4255034"/>
          </a:xfrm>
          <a:prstGeom prst="rect">
            <a:avLst/>
          </a:prstGeom>
          <a:noFill/>
          <a:ln>
            <a:noFill/>
          </a:ln>
        </p:spPr>
      </p:pic>
      <p:pic>
        <p:nvPicPr>
          <p:cNvPr id="546" name="Google Shape;546;p50"/>
          <p:cNvPicPr preferRelativeResize="0"/>
          <p:nvPr/>
        </p:nvPicPr>
        <p:blipFill>
          <a:blip r:embed="rId4">
            <a:alphaModFix amt="41000"/>
          </a:blip>
          <a:stretch>
            <a:fillRect/>
          </a:stretch>
        </p:blipFill>
        <p:spPr>
          <a:xfrm rot="477608">
            <a:off x="5399556" y="2828138"/>
            <a:ext cx="6027738" cy="3904398"/>
          </a:xfrm>
          <a:prstGeom prst="rect">
            <a:avLst/>
          </a:prstGeom>
          <a:noFill/>
          <a:ln>
            <a:noFill/>
          </a:ln>
        </p:spPr>
      </p:pic>
      <p:sp>
        <p:nvSpPr>
          <p:cNvPr id="547" name="Google Shape;547;p50"/>
          <p:cNvSpPr txBox="1"/>
          <p:nvPr>
            <p:ph type="title"/>
          </p:nvPr>
        </p:nvSpPr>
        <p:spPr>
          <a:xfrm>
            <a:off x="872400" y="1856883"/>
            <a:ext cx="3527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548" name="Google Shape;548;p50"/>
          <p:cNvSpPr txBox="1"/>
          <p:nvPr>
            <p:ph idx="1" type="subTitle"/>
          </p:nvPr>
        </p:nvSpPr>
        <p:spPr>
          <a:xfrm>
            <a:off x="872400" y="2532878"/>
            <a:ext cx="3527100" cy="998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
    <p:spTree>
      <p:nvGrpSpPr>
        <p:cNvPr id="549" name="Shape 549"/>
        <p:cNvGrpSpPr/>
        <p:nvPr/>
      </p:nvGrpSpPr>
      <p:grpSpPr>
        <a:xfrm>
          <a:off x="0" y="0"/>
          <a:ext cx="0" cy="0"/>
          <a:chOff x="0" y="0"/>
          <a:chExt cx="0" cy="0"/>
        </a:xfrm>
      </p:grpSpPr>
      <p:pic>
        <p:nvPicPr>
          <p:cNvPr id="550" name="Google Shape;550;p51"/>
          <p:cNvPicPr preferRelativeResize="0"/>
          <p:nvPr/>
        </p:nvPicPr>
        <p:blipFill rotWithShape="1">
          <a:blip r:embed="rId2">
            <a:alphaModFix/>
          </a:blip>
          <a:srcRect b="0" l="0" r="0" t="0"/>
          <a:stretch/>
        </p:blipFill>
        <p:spPr>
          <a:xfrm>
            <a:off x="6084" y="0"/>
            <a:ext cx="9144000" cy="5143500"/>
          </a:xfrm>
          <a:prstGeom prst="rect">
            <a:avLst/>
          </a:prstGeom>
          <a:noFill/>
          <a:ln>
            <a:noFill/>
          </a:ln>
        </p:spPr>
      </p:pic>
      <p:pic>
        <p:nvPicPr>
          <p:cNvPr id="551" name="Google Shape;551;p51"/>
          <p:cNvPicPr preferRelativeResize="0"/>
          <p:nvPr/>
        </p:nvPicPr>
        <p:blipFill>
          <a:blip r:embed="rId3">
            <a:alphaModFix amt="10000"/>
          </a:blip>
          <a:stretch>
            <a:fillRect/>
          </a:stretch>
        </p:blipFill>
        <p:spPr>
          <a:xfrm rot="14">
            <a:off x="2486412" y="339623"/>
            <a:ext cx="8614101" cy="5579779"/>
          </a:xfrm>
          <a:prstGeom prst="rect">
            <a:avLst/>
          </a:prstGeom>
          <a:noFill/>
          <a:ln>
            <a:noFill/>
          </a:ln>
        </p:spPr>
      </p:pic>
      <p:pic>
        <p:nvPicPr>
          <p:cNvPr id="552" name="Google Shape;552;p51"/>
          <p:cNvPicPr preferRelativeResize="0"/>
          <p:nvPr/>
        </p:nvPicPr>
        <p:blipFill>
          <a:blip r:embed="rId3">
            <a:alphaModFix amt="41000"/>
          </a:blip>
          <a:stretch>
            <a:fillRect/>
          </a:stretch>
        </p:blipFill>
        <p:spPr>
          <a:xfrm rot="1289176">
            <a:off x="4993570" y="3604817"/>
            <a:ext cx="5962439" cy="3862089"/>
          </a:xfrm>
          <a:prstGeom prst="rect">
            <a:avLst/>
          </a:prstGeom>
          <a:noFill/>
          <a:ln>
            <a:noFill/>
          </a:ln>
        </p:spPr>
      </p:pic>
      <p:pic>
        <p:nvPicPr>
          <p:cNvPr id="553" name="Google Shape;553;p51"/>
          <p:cNvPicPr preferRelativeResize="0"/>
          <p:nvPr/>
        </p:nvPicPr>
        <p:blipFill rotWithShape="1">
          <a:blip r:embed="rId3">
            <a:alphaModFix amt="41000"/>
          </a:blip>
          <a:srcRect b="0" l="38916" r="0" t="0"/>
          <a:stretch/>
        </p:blipFill>
        <p:spPr>
          <a:xfrm rot="280174">
            <a:off x="7919076" y="-1665281"/>
            <a:ext cx="3642166" cy="3862088"/>
          </a:xfrm>
          <a:prstGeom prst="rect">
            <a:avLst/>
          </a:prstGeom>
          <a:noFill/>
          <a:ln>
            <a:noFill/>
          </a:ln>
        </p:spPr>
      </p:pic>
      <p:pic>
        <p:nvPicPr>
          <p:cNvPr id="554" name="Google Shape;554;p51"/>
          <p:cNvPicPr preferRelativeResize="0"/>
          <p:nvPr/>
        </p:nvPicPr>
        <p:blipFill>
          <a:blip r:embed="rId4">
            <a:alphaModFix/>
          </a:blip>
          <a:stretch>
            <a:fillRect/>
          </a:stretch>
        </p:blipFill>
        <p:spPr>
          <a:xfrm rot="8707697">
            <a:off x="6455951" y="2440326"/>
            <a:ext cx="3531674" cy="3477795"/>
          </a:xfrm>
          <a:prstGeom prst="rect">
            <a:avLst/>
          </a:prstGeom>
          <a:noFill/>
          <a:ln>
            <a:noFill/>
          </a:ln>
        </p:spPr>
      </p:pic>
      <p:pic>
        <p:nvPicPr>
          <p:cNvPr id="555" name="Google Shape;555;p51"/>
          <p:cNvPicPr preferRelativeResize="0"/>
          <p:nvPr/>
        </p:nvPicPr>
        <p:blipFill>
          <a:blip r:embed="rId4">
            <a:alphaModFix/>
          </a:blip>
          <a:stretch>
            <a:fillRect/>
          </a:stretch>
        </p:blipFill>
        <p:spPr>
          <a:xfrm rot="8707680">
            <a:off x="-838865" y="-412422"/>
            <a:ext cx="2644479" cy="2604144"/>
          </a:xfrm>
          <a:prstGeom prst="rect">
            <a:avLst/>
          </a:prstGeom>
          <a:noFill/>
          <a:ln>
            <a:noFill/>
          </a:ln>
        </p:spPr>
      </p:pic>
      <p:sp>
        <p:nvSpPr>
          <p:cNvPr id="556" name="Google Shape;556;p51"/>
          <p:cNvSpPr/>
          <p:nvPr/>
        </p:nvSpPr>
        <p:spPr>
          <a:xfrm>
            <a:off x="11300333" y="-516853"/>
            <a:ext cx="194588" cy="189190"/>
          </a:xfrm>
          <a:custGeom>
            <a:rect b="b" l="l" r="r" t="t"/>
            <a:pathLst>
              <a:path extrusionOk="0" h="5082" w="5227">
                <a:moveTo>
                  <a:pt x="4423" y="1"/>
                </a:moveTo>
                <a:lnTo>
                  <a:pt x="3290" y="1353"/>
                </a:lnTo>
                <a:lnTo>
                  <a:pt x="2997" y="1682"/>
                </a:lnTo>
                <a:lnTo>
                  <a:pt x="2851" y="1828"/>
                </a:lnTo>
                <a:lnTo>
                  <a:pt x="2705" y="1938"/>
                </a:lnTo>
                <a:lnTo>
                  <a:pt x="2120" y="2303"/>
                </a:lnTo>
                <a:lnTo>
                  <a:pt x="1535" y="2632"/>
                </a:lnTo>
                <a:lnTo>
                  <a:pt x="1097" y="2925"/>
                </a:lnTo>
                <a:lnTo>
                  <a:pt x="731" y="3254"/>
                </a:lnTo>
                <a:lnTo>
                  <a:pt x="402" y="3619"/>
                </a:lnTo>
                <a:lnTo>
                  <a:pt x="110" y="4021"/>
                </a:lnTo>
                <a:lnTo>
                  <a:pt x="37" y="4167"/>
                </a:lnTo>
                <a:lnTo>
                  <a:pt x="37" y="4314"/>
                </a:lnTo>
                <a:lnTo>
                  <a:pt x="0" y="4423"/>
                </a:lnTo>
                <a:lnTo>
                  <a:pt x="37" y="4533"/>
                </a:lnTo>
                <a:lnTo>
                  <a:pt x="219" y="4752"/>
                </a:lnTo>
                <a:lnTo>
                  <a:pt x="439" y="4935"/>
                </a:lnTo>
                <a:lnTo>
                  <a:pt x="695" y="5045"/>
                </a:lnTo>
                <a:lnTo>
                  <a:pt x="950" y="5081"/>
                </a:lnTo>
                <a:lnTo>
                  <a:pt x="1133" y="5045"/>
                </a:lnTo>
                <a:lnTo>
                  <a:pt x="1279" y="5008"/>
                </a:lnTo>
                <a:lnTo>
                  <a:pt x="1462" y="4935"/>
                </a:lnTo>
                <a:lnTo>
                  <a:pt x="1608" y="4825"/>
                </a:lnTo>
                <a:lnTo>
                  <a:pt x="1901" y="4533"/>
                </a:lnTo>
                <a:lnTo>
                  <a:pt x="2157" y="4204"/>
                </a:lnTo>
                <a:lnTo>
                  <a:pt x="2668" y="3546"/>
                </a:lnTo>
                <a:lnTo>
                  <a:pt x="2851" y="3290"/>
                </a:lnTo>
                <a:lnTo>
                  <a:pt x="3034" y="3107"/>
                </a:lnTo>
                <a:lnTo>
                  <a:pt x="3143" y="2998"/>
                </a:lnTo>
                <a:lnTo>
                  <a:pt x="3290" y="2925"/>
                </a:lnTo>
                <a:lnTo>
                  <a:pt x="3399" y="2888"/>
                </a:lnTo>
                <a:lnTo>
                  <a:pt x="3728" y="2888"/>
                </a:lnTo>
                <a:lnTo>
                  <a:pt x="3875" y="2559"/>
                </a:lnTo>
                <a:lnTo>
                  <a:pt x="4057" y="2303"/>
                </a:lnTo>
                <a:lnTo>
                  <a:pt x="4277" y="2011"/>
                </a:lnTo>
                <a:lnTo>
                  <a:pt x="4496" y="1792"/>
                </a:lnTo>
                <a:lnTo>
                  <a:pt x="4715" y="1536"/>
                </a:lnTo>
                <a:lnTo>
                  <a:pt x="4934" y="1243"/>
                </a:lnTo>
                <a:lnTo>
                  <a:pt x="5117" y="951"/>
                </a:lnTo>
                <a:lnTo>
                  <a:pt x="5227" y="585"/>
                </a:lnTo>
                <a:lnTo>
                  <a:pt x="4423" y="1"/>
                </a:lnTo>
                <a:close/>
              </a:path>
            </a:pathLst>
          </a:custGeom>
          <a:solidFill>
            <a:srgbClr val="105522">
              <a:alpha val="39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51"/>
          <p:cNvSpPr/>
          <p:nvPr/>
        </p:nvSpPr>
        <p:spPr>
          <a:xfrm>
            <a:off x="11300333" y="-516853"/>
            <a:ext cx="194588" cy="189190"/>
          </a:xfrm>
          <a:custGeom>
            <a:rect b="b" l="l" r="r" t="t"/>
            <a:pathLst>
              <a:path extrusionOk="0" fill="none" h="5082" w="5227">
                <a:moveTo>
                  <a:pt x="4423" y="1"/>
                </a:moveTo>
                <a:lnTo>
                  <a:pt x="4423" y="1"/>
                </a:lnTo>
                <a:lnTo>
                  <a:pt x="3290" y="1353"/>
                </a:lnTo>
                <a:lnTo>
                  <a:pt x="3290" y="1353"/>
                </a:lnTo>
                <a:lnTo>
                  <a:pt x="2997" y="1682"/>
                </a:lnTo>
                <a:lnTo>
                  <a:pt x="2851" y="1828"/>
                </a:lnTo>
                <a:lnTo>
                  <a:pt x="2705" y="1938"/>
                </a:lnTo>
                <a:lnTo>
                  <a:pt x="2705" y="1938"/>
                </a:lnTo>
                <a:lnTo>
                  <a:pt x="2120" y="2303"/>
                </a:lnTo>
                <a:lnTo>
                  <a:pt x="1535" y="2632"/>
                </a:lnTo>
                <a:lnTo>
                  <a:pt x="1535" y="2632"/>
                </a:lnTo>
                <a:lnTo>
                  <a:pt x="1097" y="2925"/>
                </a:lnTo>
                <a:lnTo>
                  <a:pt x="731" y="3254"/>
                </a:lnTo>
                <a:lnTo>
                  <a:pt x="402" y="3619"/>
                </a:lnTo>
                <a:lnTo>
                  <a:pt x="110" y="4021"/>
                </a:lnTo>
                <a:lnTo>
                  <a:pt x="110" y="4021"/>
                </a:lnTo>
                <a:lnTo>
                  <a:pt x="37" y="4167"/>
                </a:lnTo>
                <a:lnTo>
                  <a:pt x="37" y="4314"/>
                </a:lnTo>
                <a:lnTo>
                  <a:pt x="0" y="4423"/>
                </a:lnTo>
                <a:lnTo>
                  <a:pt x="37" y="4533"/>
                </a:lnTo>
                <a:lnTo>
                  <a:pt x="37" y="4533"/>
                </a:lnTo>
                <a:lnTo>
                  <a:pt x="219" y="4752"/>
                </a:lnTo>
                <a:lnTo>
                  <a:pt x="439" y="4935"/>
                </a:lnTo>
                <a:lnTo>
                  <a:pt x="695" y="5045"/>
                </a:lnTo>
                <a:lnTo>
                  <a:pt x="950" y="5081"/>
                </a:lnTo>
                <a:lnTo>
                  <a:pt x="950" y="5081"/>
                </a:lnTo>
                <a:lnTo>
                  <a:pt x="1133" y="5045"/>
                </a:lnTo>
                <a:lnTo>
                  <a:pt x="1279" y="5008"/>
                </a:lnTo>
                <a:lnTo>
                  <a:pt x="1462" y="4935"/>
                </a:lnTo>
                <a:lnTo>
                  <a:pt x="1608" y="4825"/>
                </a:lnTo>
                <a:lnTo>
                  <a:pt x="1608" y="4825"/>
                </a:lnTo>
                <a:lnTo>
                  <a:pt x="1901" y="4533"/>
                </a:lnTo>
                <a:lnTo>
                  <a:pt x="2157" y="4204"/>
                </a:lnTo>
                <a:lnTo>
                  <a:pt x="2668" y="3546"/>
                </a:lnTo>
                <a:lnTo>
                  <a:pt x="2668" y="3546"/>
                </a:lnTo>
                <a:lnTo>
                  <a:pt x="2851" y="3290"/>
                </a:lnTo>
                <a:lnTo>
                  <a:pt x="3034" y="3107"/>
                </a:lnTo>
                <a:lnTo>
                  <a:pt x="3143" y="2998"/>
                </a:lnTo>
                <a:lnTo>
                  <a:pt x="3290" y="2925"/>
                </a:lnTo>
                <a:lnTo>
                  <a:pt x="3399" y="2888"/>
                </a:lnTo>
                <a:lnTo>
                  <a:pt x="3546" y="2888"/>
                </a:lnTo>
                <a:lnTo>
                  <a:pt x="3546" y="2888"/>
                </a:lnTo>
                <a:lnTo>
                  <a:pt x="3728" y="2888"/>
                </a:lnTo>
                <a:lnTo>
                  <a:pt x="3728" y="2888"/>
                </a:lnTo>
                <a:lnTo>
                  <a:pt x="3875" y="2559"/>
                </a:lnTo>
                <a:lnTo>
                  <a:pt x="4057" y="2303"/>
                </a:lnTo>
                <a:lnTo>
                  <a:pt x="4277" y="2011"/>
                </a:lnTo>
                <a:lnTo>
                  <a:pt x="4496" y="1792"/>
                </a:lnTo>
                <a:lnTo>
                  <a:pt x="4715" y="1536"/>
                </a:lnTo>
                <a:lnTo>
                  <a:pt x="4934" y="1243"/>
                </a:lnTo>
                <a:lnTo>
                  <a:pt x="5117" y="951"/>
                </a:lnTo>
                <a:lnTo>
                  <a:pt x="5227" y="585"/>
                </a:lnTo>
                <a:lnTo>
                  <a:pt x="5227" y="585"/>
                </a:lnTo>
                <a:lnTo>
                  <a:pt x="4423" y="1"/>
                </a:lnTo>
              </a:path>
            </a:pathLst>
          </a:custGeom>
          <a:solidFill>
            <a:srgbClr val="105522">
              <a:alpha val="39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51"/>
          <p:cNvSpPr txBox="1"/>
          <p:nvPr>
            <p:ph type="title"/>
          </p:nvPr>
        </p:nvSpPr>
        <p:spPr>
          <a:xfrm>
            <a:off x="872400" y="620000"/>
            <a:ext cx="4516200" cy="8730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sz="5000">
                <a:solidFill>
                  <a:schemeClr val="accent1"/>
                </a:solidFill>
              </a:defRPr>
            </a:lvl1pPr>
            <a:lvl2pPr lvl="1" rtl="0" algn="ctr">
              <a:spcBef>
                <a:spcPts val="0"/>
              </a:spcBef>
              <a:spcAft>
                <a:spcPts val="0"/>
              </a:spcAft>
              <a:buSzPts val="3400"/>
              <a:buNone/>
              <a:defRPr/>
            </a:lvl2pPr>
            <a:lvl3pPr lvl="2" rtl="0" algn="ctr">
              <a:spcBef>
                <a:spcPts val="0"/>
              </a:spcBef>
              <a:spcAft>
                <a:spcPts val="0"/>
              </a:spcAft>
              <a:buSzPts val="3400"/>
              <a:buNone/>
              <a:defRPr/>
            </a:lvl3pPr>
            <a:lvl4pPr lvl="3" rtl="0" algn="ctr">
              <a:spcBef>
                <a:spcPts val="0"/>
              </a:spcBef>
              <a:spcAft>
                <a:spcPts val="0"/>
              </a:spcAft>
              <a:buSzPts val="3400"/>
              <a:buNone/>
              <a:defRPr/>
            </a:lvl4pPr>
            <a:lvl5pPr lvl="4" rtl="0" algn="ctr">
              <a:spcBef>
                <a:spcPts val="0"/>
              </a:spcBef>
              <a:spcAft>
                <a:spcPts val="0"/>
              </a:spcAft>
              <a:buSzPts val="3400"/>
              <a:buNone/>
              <a:defRPr/>
            </a:lvl5pPr>
            <a:lvl6pPr lvl="5" rtl="0" algn="ctr">
              <a:spcBef>
                <a:spcPts val="0"/>
              </a:spcBef>
              <a:spcAft>
                <a:spcPts val="0"/>
              </a:spcAft>
              <a:buSzPts val="3400"/>
              <a:buNone/>
              <a:defRPr/>
            </a:lvl6pPr>
            <a:lvl7pPr lvl="6" rtl="0" algn="ctr">
              <a:spcBef>
                <a:spcPts val="0"/>
              </a:spcBef>
              <a:spcAft>
                <a:spcPts val="0"/>
              </a:spcAft>
              <a:buSzPts val="3400"/>
              <a:buNone/>
              <a:defRPr/>
            </a:lvl7pPr>
            <a:lvl8pPr lvl="7" rtl="0" algn="ctr">
              <a:spcBef>
                <a:spcPts val="0"/>
              </a:spcBef>
              <a:spcAft>
                <a:spcPts val="0"/>
              </a:spcAft>
              <a:buSzPts val="3400"/>
              <a:buNone/>
              <a:defRPr/>
            </a:lvl8pPr>
            <a:lvl9pPr lvl="8" rtl="0" algn="ctr">
              <a:spcBef>
                <a:spcPts val="0"/>
              </a:spcBef>
              <a:spcAft>
                <a:spcPts val="0"/>
              </a:spcAft>
              <a:buSzPts val="3400"/>
              <a:buNone/>
              <a:defRPr/>
            </a:lvl9pPr>
          </a:lstStyle>
          <a:p/>
        </p:txBody>
      </p:sp>
      <p:sp>
        <p:nvSpPr>
          <p:cNvPr id="559" name="Google Shape;559;p51"/>
          <p:cNvSpPr txBox="1"/>
          <p:nvPr>
            <p:ph idx="1" type="subTitle"/>
          </p:nvPr>
        </p:nvSpPr>
        <p:spPr>
          <a:xfrm>
            <a:off x="872400" y="1593625"/>
            <a:ext cx="4213200" cy="952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60" name="Google Shape;560;p51"/>
          <p:cNvSpPr txBox="1"/>
          <p:nvPr/>
        </p:nvSpPr>
        <p:spPr>
          <a:xfrm>
            <a:off x="872400" y="3395400"/>
            <a:ext cx="4084800" cy="71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accent1"/>
                </a:solidFill>
                <a:latin typeface="Work Sans"/>
                <a:ea typeface="Work Sans"/>
                <a:cs typeface="Work Sans"/>
                <a:sym typeface="Work Sans"/>
              </a:rPr>
              <a:t>CREDITS: This presentation </a:t>
            </a:r>
            <a:r>
              <a:rPr lang="en" sz="1200">
                <a:solidFill>
                  <a:schemeClr val="accent1"/>
                </a:solidFill>
                <a:latin typeface="Work Sans"/>
                <a:ea typeface="Work Sans"/>
                <a:cs typeface="Work Sans"/>
                <a:sym typeface="Work Sans"/>
              </a:rPr>
              <a:t>template</a:t>
            </a:r>
            <a:r>
              <a:rPr lang="en" sz="1200">
                <a:solidFill>
                  <a:schemeClr val="accent1"/>
                </a:solidFill>
                <a:latin typeface="Work Sans"/>
                <a:ea typeface="Work Sans"/>
                <a:cs typeface="Work Sans"/>
                <a:sym typeface="Work Sans"/>
              </a:rPr>
              <a:t> was created by </a:t>
            </a:r>
            <a:r>
              <a:rPr b="1" lang="en" sz="1200">
                <a:solidFill>
                  <a:schemeClr val="accent1"/>
                </a:solidFill>
                <a:uFill>
                  <a:noFill/>
                </a:uFill>
                <a:latin typeface="Work Sans"/>
                <a:ea typeface="Work Sans"/>
                <a:cs typeface="Work Sans"/>
                <a:sym typeface="Work Sans"/>
                <a:hlinkClick r:id="rId5">
                  <a:extLst>
                    <a:ext uri="{A12FA001-AC4F-418D-AE19-62706E023703}">
                      <ahyp:hlinkClr val="tx"/>
                    </a:ext>
                  </a:extLst>
                </a:hlinkClick>
              </a:rPr>
              <a:t>Slidesgo</a:t>
            </a:r>
            <a:r>
              <a:rPr lang="en" sz="1200">
                <a:solidFill>
                  <a:schemeClr val="accent1"/>
                </a:solidFill>
                <a:latin typeface="Work Sans"/>
                <a:ea typeface="Work Sans"/>
                <a:cs typeface="Work Sans"/>
                <a:sym typeface="Work Sans"/>
              </a:rPr>
              <a:t>, including icons by </a:t>
            </a:r>
            <a:r>
              <a:rPr b="1" lang="en" sz="1200">
                <a:solidFill>
                  <a:schemeClr val="accent1"/>
                </a:solidFill>
                <a:uFill>
                  <a:noFill/>
                </a:uFill>
                <a:latin typeface="Work Sans"/>
                <a:ea typeface="Work Sans"/>
                <a:cs typeface="Work Sans"/>
                <a:sym typeface="Work Sans"/>
                <a:hlinkClick r:id="rId6">
                  <a:extLst>
                    <a:ext uri="{A12FA001-AC4F-418D-AE19-62706E023703}">
                      <ahyp:hlinkClr val="tx"/>
                    </a:ext>
                  </a:extLst>
                </a:hlinkClick>
              </a:rPr>
              <a:t>Flaticon</a:t>
            </a:r>
            <a:r>
              <a:rPr lang="en" sz="1200">
                <a:solidFill>
                  <a:schemeClr val="accent1"/>
                </a:solidFill>
                <a:latin typeface="Work Sans"/>
                <a:ea typeface="Work Sans"/>
                <a:cs typeface="Work Sans"/>
                <a:sym typeface="Work Sans"/>
              </a:rPr>
              <a:t>, and infographics &amp; images by </a:t>
            </a:r>
            <a:r>
              <a:rPr b="1" lang="en" sz="1200">
                <a:solidFill>
                  <a:schemeClr val="accent1"/>
                </a:solidFill>
                <a:uFill>
                  <a:noFill/>
                </a:uFill>
                <a:latin typeface="Work Sans"/>
                <a:ea typeface="Work Sans"/>
                <a:cs typeface="Work Sans"/>
                <a:sym typeface="Work Sans"/>
                <a:hlinkClick r:id="rId7">
                  <a:extLst>
                    <a:ext uri="{A12FA001-AC4F-418D-AE19-62706E023703}">
                      <ahyp:hlinkClr val="tx"/>
                    </a:ext>
                  </a:extLst>
                </a:hlinkClick>
              </a:rPr>
              <a:t>Freepik</a:t>
            </a:r>
            <a:r>
              <a:rPr lang="en" sz="1200">
                <a:solidFill>
                  <a:schemeClr val="accent1"/>
                </a:solidFill>
                <a:uFill>
                  <a:noFill/>
                </a:uFill>
                <a:latin typeface="Work Sans"/>
                <a:ea typeface="Work Sans"/>
                <a:cs typeface="Work Sans"/>
                <a:sym typeface="Work Sans"/>
                <a:hlinkClick r:id="rId8">
                  <a:extLst>
                    <a:ext uri="{A12FA001-AC4F-418D-AE19-62706E023703}">
                      <ahyp:hlinkClr val="tx"/>
                    </a:ext>
                  </a:extLst>
                </a:hlinkClick>
              </a:rPr>
              <a:t> </a:t>
            </a:r>
            <a:endParaRPr sz="1200">
              <a:solidFill>
                <a:schemeClr val="accent1"/>
              </a:solidFill>
              <a:latin typeface="Work Sans"/>
              <a:ea typeface="Work Sans"/>
              <a:cs typeface="Work Sans"/>
              <a:sym typeface="Work Sans"/>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
  <p:cSld name="CUSTOM_12">
    <p:spTree>
      <p:nvGrpSpPr>
        <p:cNvPr id="561" name="Shape 561"/>
        <p:cNvGrpSpPr/>
        <p:nvPr/>
      </p:nvGrpSpPr>
      <p:grpSpPr>
        <a:xfrm>
          <a:off x="0" y="0"/>
          <a:ext cx="0" cy="0"/>
          <a:chOff x="0" y="0"/>
          <a:chExt cx="0" cy="0"/>
        </a:xfrm>
      </p:grpSpPr>
      <p:pic>
        <p:nvPicPr>
          <p:cNvPr id="562" name="Google Shape;562;p52"/>
          <p:cNvPicPr preferRelativeResize="0"/>
          <p:nvPr/>
        </p:nvPicPr>
        <p:blipFill rotWithShape="1">
          <a:blip r:embed="rId2">
            <a:alphaModFix/>
          </a:blip>
          <a:srcRect b="0" l="0" r="0" t="0"/>
          <a:stretch/>
        </p:blipFill>
        <p:spPr>
          <a:xfrm>
            <a:off x="6084" y="0"/>
            <a:ext cx="9144000" cy="5143500"/>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2_1">
    <p:spTree>
      <p:nvGrpSpPr>
        <p:cNvPr id="563" name="Shape 563"/>
        <p:cNvGrpSpPr/>
        <p:nvPr/>
      </p:nvGrpSpPr>
      <p:grpSpPr>
        <a:xfrm>
          <a:off x="0" y="0"/>
          <a:ext cx="0" cy="0"/>
          <a:chOff x="0" y="0"/>
          <a:chExt cx="0" cy="0"/>
        </a:xfrm>
      </p:grpSpPr>
      <p:pic>
        <p:nvPicPr>
          <p:cNvPr id="564" name="Google Shape;564;p53"/>
          <p:cNvPicPr preferRelativeResize="0"/>
          <p:nvPr/>
        </p:nvPicPr>
        <p:blipFill rotWithShape="1">
          <a:blip r:embed="rId2">
            <a:alphaModFix/>
          </a:blip>
          <a:srcRect b="0" l="0" r="0" t="0"/>
          <a:stretch/>
        </p:blipFill>
        <p:spPr>
          <a:xfrm>
            <a:off x="6084" y="0"/>
            <a:ext cx="9144000" cy="5143500"/>
          </a:xfrm>
          <a:prstGeom prst="rect">
            <a:avLst/>
          </a:prstGeom>
          <a:noFill/>
          <a:ln>
            <a:noFill/>
          </a:ln>
        </p:spPr>
      </p:pic>
      <p:pic>
        <p:nvPicPr>
          <p:cNvPr id="565" name="Google Shape;565;p53"/>
          <p:cNvPicPr preferRelativeResize="0"/>
          <p:nvPr/>
        </p:nvPicPr>
        <p:blipFill>
          <a:blip r:embed="rId3">
            <a:alphaModFix/>
          </a:blip>
          <a:stretch>
            <a:fillRect/>
          </a:stretch>
        </p:blipFill>
        <p:spPr>
          <a:xfrm rot="8707701">
            <a:off x="4858922" y="4131517"/>
            <a:ext cx="3750629" cy="3693405"/>
          </a:xfrm>
          <a:prstGeom prst="rect">
            <a:avLst/>
          </a:prstGeom>
          <a:noFill/>
          <a:ln>
            <a:noFill/>
          </a:ln>
        </p:spPr>
      </p:pic>
      <p:pic>
        <p:nvPicPr>
          <p:cNvPr id="566" name="Google Shape;566;p53"/>
          <p:cNvPicPr preferRelativeResize="0"/>
          <p:nvPr/>
        </p:nvPicPr>
        <p:blipFill rotWithShape="1">
          <a:blip r:embed="rId4">
            <a:alphaModFix amt="41000"/>
          </a:blip>
          <a:srcRect b="0" l="38916" r="0" t="0"/>
          <a:stretch/>
        </p:blipFill>
        <p:spPr>
          <a:xfrm rot="280174">
            <a:off x="-3052599" y="-1580383"/>
            <a:ext cx="4522125" cy="4795197"/>
          </a:xfrm>
          <a:prstGeom prst="rect">
            <a:avLst/>
          </a:prstGeom>
          <a:noFill/>
          <a:ln>
            <a:noFill/>
          </a:ln>
        </p:spPr>
      </p:pic>
      <p:pic>
        <p:nvPicPr>
          <p:cNvPr id="567" name="Google Shape;567;p53"/>
          <p:cNvPicPr preferRelativeResize="0"/>
          <p:nvPr/>
        </p:nvPicPr>
        <p:blipFill rotWithShape="1">
          <a:blip r:embed="rId4">
            <a:alphaModFix amt="41000"/>
          </a:blip>
          <a:srcRect b="0" l="-522" r="0" t="0"/>
          <a:stretch/>
        </p:blipFill>
        <p:spPr>
          <a:xfrm rot="627373">
            <a:off x="7493578" y="1532813"/>
            <a:ext cx="7441918" cy="4795198"/>
          </a:xfrm>
          <a:prstGeom prst="rect">
            <a:avLst/>
          </a:prstGeom>
          <a:noFill/>
          <a:ln>
            <a:noFill/>
          </a:ln>
        </p:spPr>
      </p:pic>
      <p:pic>
        <p:nvPicPr>
          <p:cNvPr id="568" name="Google Shape;568;p53"/>
          <p:cNvPicPr preferRelativeResize="0"/>
          <p:nvPr/>
        </p:nvPicPr>
        <p:blipFill>
          <a:blip r:embed="rId3">
            <a:alphaModFix/>
          </a:blip>
          <a:stretch>
            <a:fillRect/>
          </a:stretch>
        </p:blipFill>
        <p:spPr>
          <a:xfrm rot="8707701">
            <a:off x="-2430228" y="158735"/>
            <a:ext cx="3750629" cy="369340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theme" Target="../theme/theme2.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87425" y="445025"/>
            <a:ext cx="79692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400"/>
              <a:buFont typeface="Inknut Antiqua"/>
              <a:buNone/>
              <a:defRPr b="1" sz="3400">
                <a:solidFill>
                  <a:schemeClr val="dk1"/>
                </a:solidFill>
                <a:latin typeface="Inknut Antiqua"/>
                <a:ea typeface="Inknut Antiqua"/>
                <a:cs typeface="Inknut Antiqua"/>
                <a:sym typeface="Inknut Antiqua"/>
              </a:defRPr>
            </a:lvl1pPr>
            <a:lvl2pPr lvl="1" rtl="0">
              <a:spcBef>
                <a:spcPts val="0"/>
              </a:spcBef>
              <a:spcAft>
                <a:spcPts val="0"/>
              </a:spcAft>
              <a:buClr>
                <a:schemeClr val="dk1"/>
              </a:buClr>
              <a:buSzPts val="3400"/>
              <a:buFont typeface="Inknut Antiqua"/>
              <a:buNone/>
              <a:defRPr b="1" sz="3400">
                <a:solidFill>
                  <a:schemeClr val="dk1"/>
                </a:solidFill>
                <a:latin typeface="Inknut Antiqua"/>
                <a:ea typeface="Inknut Antiqua"/>
                <a:cs typeface="Inknut Antiqua"/>
                <a:sym typeface="Inknut Antiqua"/>
              </a:defRPr>
            </a:lvl2pPr>
            <a:lvl3pPr lvl="2" rtl="0">
              <a:spcBef>
                <a:spcPts val="0"/>
              </a:spcBef>
              <a:spcAft>
                <a:spcPts val="0"/>
              </a:spcAft>
              <a:buClr>
                <a:schemeClr val="dk1"/>
              </a:buClr>
              <a:buSzPts val="3400"/>
              <a:buFont typeface="Inknut Antiqua"/>
              <a:buNone/>
              <a:defRPr b="1" sz="3400">
                <a:solidFill>
                  <a:schemeClr val="dk1"/>
                </a:solidFill>
                <a:latin typeface="Inknut Antiqua"/>
                <a:ea typeface="Inknut Antiqua"/>
                <a:cs typeface="Inknut Antiqua"/>
                <a:sym typeface="Inknut Antiqua"/>
              </a:defRPr>
            </a:lvl3pPr>
            <a:lvl4pPr lvl="3" rtl="0">
              <a:spcBef>
                <a:spcPts val="0"/>
              </a:spcBef>
              <a:spcAft>
                <a:spcPts val="0"/>
              </a:spcAft>
              <a:buClr>
                <a:schemeClr val="dk1"/>
              </a:buClr>
              <a:buSzPts val="3400"/>
              <a:buFont typeface="Inknut Antiqua"/>
              <a:buNone/>
              <a:defRPr b="1" sz="3400">
                <a:solidFill>
                  <a:schemeClr val="dk1"/>
                </a:solidFill>
                <a:latin typeface="Inknut Antiqua"/>
                <a:ea typeface="Inknut Antiqua"/>
                <a:cs typeface="Inknut Antiqua"/>
                <a:sym typeface="Inknut Antiqua"/>
              </a:defRPr>
            </a:lvl4pPr>
            <a:lvl5pPr lvl="4" rtl="0">
              <a:spcBef>
                <a:spcPts val="0"/>
              </a:spcBef>
              <a:spcAft>
                <a:spcPts val="0"/>
              </a:spcAft>
              <a:buClr>
                <a:schemeClr val="dk1"/>
              </a:buClr>
              <a:buSzPts val="3400"/>
              <a:buFont typeface="Inknut Antiqua"/>
              <a:buNone/>
              <a:defRPr b="1" sz="3400">
                <a:solidFill>
                  <a:schemeClr val="dk1"/>
                </a:solidFill>
                <a:latin typeface="Inknut Antiqua"/>
                <a:ea typeface="Inknut Antiqua"/>
                <a:cs typeface="Inknut Antiqua"/>
                <a:sym typeface="Inknut Antiqua"/>
              </a:defRPr>
            </a:lvl5pPr>
            <a:lvl6pPr lvl="5" rtl="0">
              <a:spcBef>
                <a:spcPts val="0"/>
              </a:spcBef>
              <a:spcAft>
                <a:spcPts val="0"/>
              </a:spcAft>
              <a:buClr>
                <a:schemeClr val="dk1"/>
              </a:buClr>
              <a:buSzPts val="3400"/>
              <a:buFont typeface="Inknut Antiqua"/>
              <a:buNone/>
              <a:defRPr b="1" sz="3400">
                <a:solidFill>
                  <a:schemeClr val="dk1"/>
                </a:solidFill>
                <a:latin typeface="Inknut Antiqua"/>
                <a:ea typeface="Inknut Antiqua"/>
                <a:cs typeface="Inknut Antiqua"/>
                <a:sym typeface="Inknut Antiqua"/>
              </a:defRPr>
            </a:lvl6pPr>
            <a:lvl7pPr lvl="6" rtl="0">
              <a:spcBef>
                <a:spcPts val="0"/>
              </a:spcBef>
              <a:spcAft>
                <a:spcPts val="0"/>
              </a:spcAft>
              <a:buClr>
                <a:schemeClr val="dk1"/>
              </a:buClr>
              <a:buSzPts val="3400"/>
              <a:buFont typeface="Inknut Antiqua"/>
              <a:buNone/>
              <a:defRPr b="1" sz="3400">
                <a:solidFill>
                  <a:schemeClr val="dk1"/>
                </a:solidFill>
                <a:latin typeface="Inknut Antiqua"/>
                <a:ea typeface="Inknut Antiqua"/>
                <a:cs typeface="Inknut Antiqua"/>
                <a:sym typeface="Inknut Antiqua"/>
              </a:defRPr>
            </a:lvl7pPr>
            <a:lvl8pPr lvl="7" rtl="0">
              <a:spcBef>
                <a:spcPts val="0"/>
              </a:spcBef>
              <a:spcAft>
                <a:spcPts val="0"/>
              </a:spcAft>
              <a:buClr>
                <a:schemeClr val="dk1"/>
              </a:buClr>
              <a:buSzPts val="3400"/>
              <a:buFont typeface="Inknut Antiqua"/>
              <a:buNone/>
              <a:defRPr b="1" sz="3400">
                <a:solidFill>
                  <a:schemeClr val="dk1"/>
                </a:solidFill>
                <a:latin typeface="Inknut Antiqua"/>
                <a:ea typeface="Inknut Antiqua"/>
                <a:cs typeface="Inknut Antiqua"/>
                <a:sym typeface="Inknut Antiqua"/>
              </a:defRPr>
            </a:lvl8pPr>
            <a:lvl9pPr lvl="8" rtl="0">
              <a:spcBef>
                <a:spcPts val="0"/>
              </a:spcBef>
              <a:spcAft>
                <a:spcPts val="0"/>
              </a:spcAft>
              <a:buClr>
                <a:schemeClr val="dk1"/>
              </a:buClr>
              <a:buSzPts val="3400"/>
              <a:buFont typeface="Inknut Antiqua"/>
              <a:buNone/>
              <a:defRPr b="1" sz="3400">
                <a:solidFill>
                  <a:schemeClr val="dk1"/>
                </a:solidFill>
                <a:latin typeface="Inknut Antiqua"/>
                <a:ea typeface="Inknut Antiqua"/>
                <a:cs typeface="Inknut Antiqua"/>
                <a:sym typeface="Inknut Antiqua"/>
              </a:defRPr>
            </a:lvl9pPr>
          </a:lstStyle>
          <a:p/>
        </p:txBody>
      </p:sp>
      <p:sp>
        <p:nvSpPr>
          <p:cNvPr id="7" name="Google Shape;7;p1"/>
          <p:cNvSpPr txBox="1"/>
          <p:nvPr>
            <p:ph idx="1" type="body"/>
          </p:nvPr>
        </p:nvSpPr>
        <p:spPr>
          <a:xfrm>
            <a:off x="587425" y="1152475"/>
            <a:ext cx="79692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accent1"/>
              </a:buClr>
              <a:buSzPts val="1400"/>
              <a:buFont typeface="Work Sans"/>
              <a:buChar char="●"/>
              <a:defRPr>
                <a:solidFill>
                  <a:schemeClr val="accent1"/>
                </a:solidFill>
                <a:latin typeface="Work Sans"/>
                <a:ea typeface="Work Sans"/>
                <a:cs typeface="Work Sans"/>
                <a:sym typeface="Work Sans"/>
              </a:defRPr>
            </a:lvl1pPr>
            <a:lvl2pPr indent="-317500" lvl="1" marL="914400">
              <a:lnSpc>
                <a:spcPct val="100000"/>
              </a:lnSpc>
              <a:spcBef>
                <a:spcPts val="1600"/>
              </a:spcBef>
              <a:spcAft>
                <a:spcPts val="0"/>
              </a:spcAft>
              <a:buClr>
                <a:schemeClr val="accent1"/>
              </a:buClr>
              <a:buSzPts val="1400"/>
              <a:buFont typeface="Work Sans"/>
              <a:buChar char="○"/>
              <a:defRPr>
                <a:solidFill>
                  <a:schemeClr val="accent1"/>
                </a:solidFill>
                <a:latin typeface="Work Sans"/>
                <a:ea typeface="Work Sans"/>
                <a:cs typeface="Work Sans"/>
                <a:sym typeface="Work Sans"/>
              </a:defRPr>
            </a:lvl2pPr>
            <a:lvl3pPr indent="-317500" lvl="2" marL="1371600">
              <a:lnSpc>
                <a:spcPct val="100000"/>
              </a:lnSpc>
              <a:spcBef>
                <a:spcPts val="1600"/>
              </a:spcBef>
              <a:spcAft>
                <a:spcPts val="0"/>
              </a:spcAft>
              <a:buClr>
                <a:schemeClr val="accent1"/>
              </a:buClr>
              <a:buSzPts val="1400"/>
              <a:buFont typeface="Work Sans"/>
              <a:buChar char="■"/>
              <a:defRPr>
                <a:solidFill>
                  <a:schemeClr val="accent1"/>
                </a:solidFill>
                <a:latin typeface="Work Sans"/>
                <a:ea typeface="Work Sans"/>
                <a:cs typeface="Work Sans"/>
                <a:sym typeface="Work Sans"/>
              </a:defRPr>
            </a:lvl3pPr>
            <a:lvl4pPr indent="-317500" lvl="3" marL="1828800">
              <a:lnSpc>
                <a:spcPct val="100000"/>
              </a:lnSpc>
              <a:spcBef>
                <a:spcPts val="1600"/>
              </a:spcBef>
              <a:spcAft>
                <a:spcPts val="0"/>
              </a:spcAft>
              <a:buClr>
                <a:schemeClr val="accent1"/>
              </a:buClr>
              <a:buSzPts val="1400"/>
              <a:buFont typeface="Work Sans"/>
              <a:buChar char="●"/>
              <a:defRPr>
                <a:solidFill>
                  <a:schemeClr val="accent1"/>
                </a:solidFill>
                <a:latin typeface="Work Sans"/>
                <a:ea typeface="Work Sans"/>
                <a:cs typeface="Work Sans"/>
                <a:sym typeface="Work Sans"/>
              </a:defRPr>
            </a:lvl4pPr>
            <a:lvl5pPr indent="-317500" lvl="4" marL="2286000">
              <a:lnSpc>
                <a:spcPct val="100000"/>
              </a:lnSpc>
              <a:spcBef>
                <a:spcPts val="1600"/>
              </a:spcBef>
              <a:spcAft>
                <a:spcPts val="0"/>
              </a:spcAft>
              <a:buClr>
                <a:schemeClr val="accent1"/>
              </a:buClr>
              <a:buSzPts val="1400"/>
              <a:buFont typeface="Work Sans"/>
              <a:buChar char="○"/>
              <a:defRPr>
                <a:solidFill>
                  <a:schemeClr val="accent1"/>
                </a:solidFill>
                <a:latin typeface="Work Sans"/>
                <a:ea typeface="Work Sans"/>
                <a:cs typeface="Work Sans"/>
                <a:sym typeface="Work Sans"/>
              </a:defRPr>
            </a:lvl5pPr>
            <a:lvl6pPr indent="-317500" lvl="5" marL="2743200">
              <a:lnSpc>
                <a:spcPct val="100000"/>
              </a:lnSpc>
              <a:spcBef>
                <a:spcPts val="1600"/>
              </a:spcBef>
              <a:spcAft>
                <a:spcPts val="0"/>
              </a:spcAft>
              <a:buClr>
                <a:schemeClr val="accent1"/>
              </a:buClr>
              <a:buSzPts val="1400"/>
              <a:buFont typeface="Work Sans"/>
              <a:buChar char="■"/>
              <a:defRPr>
                <a:solidFill>
                  <a:schemeClr val="accent1"/>
                </a:solidFill>
                <a:latin typeface="Work Sans"/>
                <a:ea typeface="Work Sans"/>
                <a:cs typeface="Work Sans"/>
                <a:sym typeface="Work Sans"/>
              </a:defRPr>
            </a:lvl6pPr>
            <a:lvl7pPr indent="-317500" lvl="6" marL="3200400">
              <a:lnSpc>
                <a:spcPct val="100000"/>
              </a:lnSpc>
              <a:spcBef>
                <a:spcPts val="1600"/>
              </a:spcBef>
              <a:spcAft>
                <a:spcPts val="0"/>
              </a:spcAft>
              <a:buClr>
                <a:schemeClr val="accent1"/>
              </a:buClr>
              <a:buSzPts val="1400"/>
              <a:buFont typeface="Work Sans"/>
              <a:buChar char="●"/>
              <a:defRPr>
                <a:solidFill>
                  <a:schemeClr val="accent1"/>
                </a:solidFill>
                <a:latin typeface="Work Sans"/>
                <a:ea typeface="Work Sans"/>
                <a:cs typeface="Work Sans"/>
                <a:sym typeface="Work Sans"/>
              </a:defRPr>
            </a:lvl7pPr>
            <a:lvl8pPr indent="-317500" lvl="7" marL="3657600">
              <a:lnSpc>
                <a:spcPct val="100000"/>
              </a:lnSpc>
              <a:spcBef>
                <a:spcPts val="1600"/>
              </a:spcBef>
              <a:spcAft>
                <a:spcPts val="0"/>
              </a:spcAft>
              <a:buClr>
                <a:schemeClr val="accent1"/>
              </a:buClr>
              <a:buSzPts val="1400"/>
              <a:buFont typeface="Work Sans"/>
              <a:buChar char="○"/>
              <a:defRPr>
                <a:solidFill>
                  <a:schemeClr val="accent1"/>
                </a:solidFill>
                <a:latin typeface="Work Sans"/>
                <a:ea typeface="Work Sans"/>
                <a:cs typeface="Work Sans"/>
                <a:sym typeface="Work Sans"/>
              </a:defRPr>
            </a:lvl8pPr>
            <a:lvl9pPr indent="-317500" lvl="8" marL="4114800">
              <a:lnSpc>
                <a:spcPct val="100000"/>
              </a:lnSpc>
              <a:spcBef>
                <a:spcPts val="1600"/>
              </a:spcBef>
              <a:spcAft>
                <a:spcPts val="1600"/>
              </a:spcAft>
              <a:buClr>
                <a:schemeClr val="accent1"/>
              </a:buClr>
              <a:buSzPts val="1400"/>
              <a:buFont typeface="Work Sans"/>
              <a:buChar char="■"/>
              <a:defRPr>
                <a:solidFill>
                  <a:schemeClr val="accent1"/>
                </a:solidFill>
                <a:latin typeface="Work Sans"/>
                <a:ea typeface="Work Sans"/>
                <a:cs typeface="Work Sans"/>
                <a:sym typeface="Work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www.youtube.com/watch?v=M8Rbj7H0eX4" TargetMode="Externa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www.youtube.com/watch?v=gGIposnWwJc" TargetMode="External"/><Relationship Id="rId4" Type="http://schemas.openxmlformats.org/officeDocument/2006/relationships/image" Target="../media/image42.png"/><Relationship Id="rId5"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slide" Target="/ppt/slides/slide31.xml"/><Relationship Id="rId4" Type="http://schemas.openxmlformats.org/officeDocument/2006/relationships/slide" Target="/ppt/slides/slide35.xml"/><Relationship Id="rId9" Type="http://schemas.openxmlformats.org/officeDocument/2006/relationships/slide" Target="/ppt/slides/slide36.xml"/><Relationship Id="rId5" Type="http://schemas.openxmlformats.org/officeDocument/2006/relationships/slide" Target="/ppt/slides/slide39.xml"/><Relationship Id="rId6" Type="http://schemas.openxmlformats.org/officeDocument/2006/relationships/slide" Target="/ppt/slides/slide43.xml"/><Relationship Id="rId7" Type="http://schemas.openxmlformats.org/officeDocument/2006/relationships/slide" Target="/ppt/slides/slide47.xml"/><Relationship Id="rId8" Type="http://schemas.openxmlformats.org/officeDocument/2006/relationships/slide" Target="/ppt/slides/slide32.xml"/><Relationship Id="rId20" Type="http://schemas.openxmlformats.org/officeDocument/2006/relationships/slide" Target="/ppt/slides/slide42.xml"/><Relationship Id="rId22" Type="http://schemas.openxmlformats.org/officeDocument/2006/relationships/slide" Target="/ppt/slides/slide50.xml"/><Relationship Id="rId21" Type="http://schemas.openxmlformats.org/officeDocument/2006/relationships/slide" Target="/ppt/slides/slide46.xml"/><Relationship Id="rId11" Type="http://schemas.openxmlformats.org/officeDocument/2006/relationships/slide" Target="/ppt/slides/slide44.xml"/><Relationship Id="rId10" Type="http://schemas.openxmlformats.org/officeDocument/2006/relationships/slide" Target="/ppt/slides/slide40.xml"/><Relationship Id="rId13" Type="http://schemas.openxmlformats.org/officeDocument/2006/relationships/slide" Target="/ppt/slides/slide33.xml"/><Relationship Id="rId12" Type="http://schemas.openxmlformats.org/officeDocument/2006/relationships/slide" Target="/ppt/slides/slide48.xml"/><Relationship Id="rId15" Type="http://schemas.openxmlformats.org/officeDocument/2006/relationships/slide" Target="/ppt/slides/slide41.xml"/><Relationship Id="rId14" Type="http://schemas.openxmlformats.org/officeDocument/2006/relationships/slide" Target="/ppt/slides/slide37.xml"/><Relationship Id="rId17" Type="http://schemas.openxmlformats.org/officeDocument/2006/relationships/slide" Target="/ppt/slides/slide49.xml"/><Relationship Id="rId16" Type="http://schemas.openxmlformats.org/officeDocument/2006/relationships/slide" Target="/ppt/slides/slide45.xml"/><Relationship Id="rId19" Type="http://schemas.openxmlformats.org/officeDocument/2006/relationships/slide" Target="/ppt/slides/slide38.xml"/><Relationship Id="rId18" Type="http://schemas.openxmlformats.org/officeDocument/2006/relationships/slide" Target="/ppt/slides/slide3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hyperlink" Target="https://www.youtube.com/watch?v=38h0W0TlEoY" TargetMode="External"/><Relationship Id="rId4" Type="http://schemas.openxmlformats.org/officeDocument/2006/relationships/image" Target="../media/image4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3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3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4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4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4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hyperlink" Target="https://www.youtube.com/watch?v=DZStWWVqkh0" TargetMode="External"/><Relationship Id="rId4" Type="http://schemas.openxmlformats.org/officeDocument/2006/relationships/image" Target="../media/image5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4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hyperlink" Target="https://www.youtube.com/watch?v=G4eLOsU7PMk"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67.xml"/><Relationship Id="rId3" Type="http://schemas.openxmlformats.org/officeDocument/2006/relationships/image" Target="../media/image5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hyperlink" Target="https://www.youtube.com/watch?v=4DfzMcemtXs"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4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hyperlink" Target="https://www.youtube.com/watch?v=pw6N_eTZP2U" TargetMode="External"/><Relationship Id="rId4" Type="http://schemas.openxmlformats.org/officeDocument/2006/relationships/image" Target="../media/image5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5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hyperlink" Target="https://www.tiki-toki.com/timeline/entry/306010/Early-Black-Settlement-in-Canada/#vars!date=1587-05-08_11:16:27"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 Id="rId3" Type="http://schemas.openxmlformats.org/officeDocument/2006/relationships/image" Target="../media/image5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 Id="rId3" Type="http://schemas.openxmlformats.org/officeDocument/2006/relationships/image" Target="../media/image59.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hyperlink" Target="https://www.youtube.com/watch?v=xEiedroS5u8" TargetMode="External"/><Relationship Id="rId4" Type="http://schemas.openxmlformats.org/officeDocument/2006/relationships/image" Target="../media/image48.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 Id="rId3" Type="http://schemas.openxmlformats.org/officeDocument/2006/relationships/image" Target="../media/image51.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2.xml"/><Relationship Id="rId3" Type="http://schemas.openxmlformats.org/officeDocument/2006/relationships/image" Target="../media/image61.jpg"/><Relationship Id="rId4" Type="http://schemas.openxmlformats.org/officeDocument/2006/relationships/image" Target="../media/image60.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 Id="rId3" Type="http://schemas.openxmlformats.org/officeDocument/2006/relationships/image" Target="../media/image4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 Id="rId3" Type="http://schemas.openxmlformats.org/officeDocument/2006/relationships/image" Target="../media/image54.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 Id="rId3" Type="http://schemas.openxmlformats.org/officeDocument/2006/relationships/hyperlink" Target="https://www.youtube.com/watch?v=_srbNzHpsC4" TargetMode="External"/><Relationship Id="rId4" Type="http://schemas.openxmlformats.org/officeDocument/2006/relationships/image" Target="../media/image57.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 Id="rId3" Type="http://schemas.openxmlformats.org/officeDocument/2006/relationships/hyperlink" Target="https://www.cbc.ca/news/canada/newfoundland-labrador/botwood-demasduit-sculpture-1.7338047" TargetMode="Externa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cxnSp>
        <p:nvCxnSpPr>
          <p:cNvPr id="573" name="Google Shape;573;p54"/>
          <p:cNvCxnSpPr/>
          <p:nvPr/>
        </p:nvCxnSpPr>
        <p:spPr>
          <a:xfrm>
            <a:off x="898375" y="3589228"/>
            <a:ext cx="2300400" cy="0"/>
          </a:xfrm>
          <a:prstGeom prst="straightConnector1">
            <a:avLst/>
          </a:prstGeom>
          <a:noFill/>
          <a:ln cap="flat" cmpd="sng" w="9525">
            <a:solidFill>
              <a:schemeClr val="dk1"/>
            </a:solidFill>
            <a:prstDash val="solid"/>
            <a:round/>
            <a:headEnd len="med" w="med" type="none"/>
            <a:tailEnd len="med" w="med" type="none"/>
          </a:ln>
        </p:spPr>
      </p:cxnSp>
      <p:sp>
        <p:nvSpPr>
          <p:cNvPr id="574" name="Google Shape;574;p54"/>
          <p:cNvSpPr txBox="1"/>
          <p:nvPr>
            <p:ph idx="1" type="subTitle"/>
          </p:nvPr>
        </p:nvSpPr>
        <p:spPr>
          <a:xfrm>
            <a:off x="720000" y="3717468"/>
            <a:ext cx="43440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000000"/>
                </a:solidFill>
              </a:rPr>
              <a:t>1800-1850</a:t>
            </a:r>
            <a:endParaRPr sz="2300"/>
          </a:p>
        </p:txBody>
      </p:sp>
      <p:sp>
        <p:nvSpPr>
          <p:cNvPr id="575" name="Google Shape;575;p54"/>
          <p:cNvSpPr txBox="1"/>
          <p:nvPr>
            <p:ph type="ctrTitle"/>
          </p:nvPr>
        </p:nvSpPr>
        <p:spPr>
          <a:xfrm>
            <a:off x="720000" y="1301025"/>
            <a:ext cx="5825400" cy="215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300">
                <a:solidFill>
                  <a:schemeClr val="accent1"/>
                </a:solidFill>
              </a:rPr>
              <a:t>Irish Settlers </a:t>
            </a:r>
            <a:endParaRPr sz="3300">
              <a:solidFill>
                <a:schemeClr val="accent1"/>
              </a:solidFill>
            </a:endParaRPr>
          </a:p>
          <a:p>
            <a:pPr indent="0" lvl="0" marL="0" rtl="0" algn="l">
              <a:spcBef>
                <a:spcPts val="0"/>
              </a:spcBef>
              <a:spcAft>
                <a:spcPts val="0"/>
              </a:spcAft>
              <a:buNone/>
            </a:pPr>
            <a:r>
              <a:rPr lang="en" sz="3300">
                <a:solidFill>
                  <a:schemeClr val="accent1"/>
                </a:solidFill>
              </a:rPr>
              <a:t>in </a:t>
            </a:r>
            <a:endParaRPr sz="3300">
              <a:solidFill>
                <a:schemeClr val="accent1"/>
              </a:solidFill>
            </a:endParaRPr>
          </a:p>
          <a:p>
            <a:pPr indent="0" lvl="0" marL="0" rtl="0" algn="l">
              <a:spcBef>
                <a:spcPts val="0"/>
              </a:spcBef>
              <a:spcAft>
                <a:spcPts val="0"/>
              </a:spcAft>
              <a:buNone/>
            </a:pPr>
            <a:r>
              <a:rPr lang="en" sz="3300">
                <a:solidFill>
                  <a:schemeClr val="accent1"/>
                </a:solidFill>
              </a:rPr>
              <a:t>British North </a:t>
            </a:r>
            <a:endParaRPr sz="3300">
              <a:solidFill>
                <a:schemeClr val="accent1"/>
              </a:solidFill>
            </a:endParaRPr>
          </a:p>
          <a:p>
            <a:pPr indent="0" lvl="0" marL="0" rtl="0" algn="l">
              <a:spcBef>
                <a:spcPts val="0"/>
              </a:spcBef>
              <a:spcAft>
                <a:spcPts val="0"/>
              </a:spcAft>
              <a:buNone/>
            </a:pPr>
            <a:r>
              <a:rPr lang="en" sz="3300">
                <a:solidFill>
                  <a:schemeClr val="accent1"/>
                </a:solidFill>
              </a:rPr>
              <a:t>America</a:t>
            </a:r>
            <a:endParaRPr sz="5300"/>
          </a:p>
        </p:txBody>
      </p:sp>
      <p:sp>
        <p:nvSpPr>
          <p:cNvPr id="576" name="Google Shape;576;p54"/>
          <p:cNvSpPr txBox="1"/>
          <p:nvPr/>
        </p:nvSpPr>
        <p:spPr>
          <a:xfrm>
            <a:off x="7137725" y="414450"/>
            <a:ext cx="1619100" cy="4311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dk1"/>
                </a:solidFill>
                <a:latin typeface="Inknut Antiqua"/>
                <a:ea typeface="Inknut Antiqua"/>
                <a:cs typeface="Inknut Antiqua"/>
                <a:sym typeface="Inknut Antiqua"/>
              </a:rPr>
              <a:t>7t</a:t>
            </a:r>
            <a:r>
              <a:rPr b="1" lang="en" sz="1600">
                <a:solidFill>
                  <a:schemeClr val="dk1"/>
                </a:solidFill>
                <a:latin typeface="Inknut Antiqua"/>
                <a:ea typeface="Inknut Antiqua"/>
                <a:cs typeface="Inknut Antiqua"/>
                <a:sym typeface="Inknut Antiqua"/>
              </a:rPr>
              <a:t>h grade</a:t>
            </a:r>
            <a:endParaRPr sz="1600">
              <a:solidFill>
                <a:schemeClr val="hlink"/>
              </a:solidFill>
              <a:latin typeface="Inknut Antiqua"/>
              <a:ea typeface="Inknut Antiqua"/>
              <a:cs typeface="Inknut Antiqua"/>
              <a:sym typeface="Inknut Antiqua"/>
            </a:endParaRPr>
          </a:p>
        </p:txBody>
      </p:sp>
      <p:grpSp>
        <p:nvGrpSpPr>
          <p:cNvPr id="577" name="Google Shape;577;p54"/>
          <p:cNvGrpSpPr/>
          <p:nvPr/>
        </p:nvGrpSpPr>
        <p:grpSpPr>
          <a:xfrm>
            <a:off x="6027022" y="1005766"/>
            <a:ext cx="2287695" cy="2289334"/>
            <a:chOff x="1192500" y="238125"/>
            <a:chExt cx="5235000" cy="5238750"/>
          </a:xfrm>
        </p:grpSpPr>
        <p:sp>
          <p:nvSpPr>
            <p:cNvPr id="578" name="Google Shape;578;p54"/>
            <p:cNvSpPr/>
            <p:nvPr/>
          </p:nvSpPr>
          <p:spPr>
            <a:xfrm>
              <a:off x="4141150" y="2266250"/>
              <a:ext cx="123500" cy="123525"/>
            </a:xfrm>
            <a:custGeom>
              <a:rect b="b" l="l" r="r" t="t"/>
              <a:pathLst>
                <a:path extrusionOk="0" h="4941" w="4940">
                  <a:moveTo>
                    <a:pt x="1" y="1"/>
                  </a:moveTo>
                  <a:lnTo>
                    <a:pt x="1" y="150"/>
                  </a:lnTo>
                  <a:lnTo>
                    <a:pt x="1048" y="1348"/>
                  </a:lnTo>
                  <a:lnTo>
                    <a:pt x="2246" y="2545"/>
                  </a:lnTo>
                  <a:lnTo>
                    <a:pt x="4790" y="4940"/>
                  </a:lnTo>
                  <a:lnTo>
                    <a:pt x="4940" y="4940"/>
                  </a:lnTo>
                  <a:lnTo>
                    <a:pt x="4940" y="4791"/>
                  </a:lnTo>
                  <a:lnTo>
                    <a:pt x="2545" y="2396"/>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54"/>
            <p:cNvSpPr/>
            <p:nvPr/>
          </p:nvSpPr>
          <p:spPr>
            <a:xfrm>
              <a:off x="4189800" y="2221350"/>
              <a:ext cx="123500" cy="131000"/>
            </a:xfrm>
            <a:custGeom>
              <a:rect b="b" l="l" r="r" t="t"/>
              <a:pathLst>
                <a:path extrusionOk="0" h="5240" w="4940">
                  <a:moveTo>
                    <a:pt x="150" y="1"/>
                  </a:moveTo>
                  <a:lnTo>
                    <a:pt x="0" y="150"/>
                  </a:lnTo>
                  <a:lnTo>
                    <a:pt x="1048" y="1497"/>
                  </a:lnTo>
                  <a:lnTo>
                    <a:pt x="2246" y="2695"/>
                  </a:lnTo>
                  <a:lnTo>
                    <a:pt x="3443" y="3892"/>
                  </a:lnTo>
                  <a:lnTo>
                    <a:pt x="4790" y="5239"/>
                  </a:lnTo>
                  <a:lnTo>
                    <a:pt x="4940" y="5239"/>
                  </a:lnTo>
                  <a:lnTo>
                    <a:pt x="4940" y="5090"/>
                  </a:lnTo>
                  <a:lnTo>
                    <a:pt x="2545" y="2396"/>
                  </a:lnTo>
                  <a:lnTo>
                    <a:pt x="1347" y="1198"/>
                  </a:lnTo>
                  <a:lnTo>
                    <a:pt x="749" y="599"/>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54"/>
            <p:cNvSpPr/>
            <p:nvPr/>
          </p:nvSpPr>
          <p:spPr>
            <a:xfrm>
              <a:off x="4242175" y="2187675"/>
              <a:ext cx="108550" cy="112275"/>
            </a:xfrm>
            <a:custGeom>
              <a:rect b="b" l="l" r="r" t="t"/>
              <a:pathLst>
                <a:path extrusionOk="0" h="4491" w="4342">
                  <a:moveTo>
                    <a:pt x="1" y="1"/>
                  </a:moveTo>
                  <a:lnTo>
                    <a:pt x="1" y="150"/>
                  </a:lnTo>
                  <a:lnTo>
                    <a:pt x="1947" y="2395"/>
                  </a:lnTo>
                  <a:lnTo>
                    <a:pt x="4042" y="4491"/>
                  </a:lnTo>
                  <a:lnTo>
                    <a:pt x="4342" y="4491"/>
                  </a:lnTo>
                  <a:lnTo>
                    <a:pt x="4342" y="4341"/>
                  </a:lnTo>
                  <a:lnTo>
                    <a:pt x="2246" y="2096"/>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54"/>
            <p:cNvSpPr/>
            <p:nvPr/>
          </p:nvSpPr>
          <p:spPr>
            <a:xfrm>
              <a:off x="4290825" y="2154000"/>
              <a:ext cx="131000" cy="131000"/>
            </a:xfrm>
            <a:custGeom>
              <a:rect b="b" l="l" r="r" t="t"/>
              <a:pathLst>
                <a:path extrusionOk="0" h="5240" w="5240">
                  <a:moveTo>
                    <a:pt x="1" y="0"/>
                  </a:moveTo>
                  <a:lnTo>
                    <a:pt x="1" y="150"/>
                  </a:lnTo>
                  <a:lnTo>
                    <a:pt x="1198" y="1348"/>
                  </a:lnTo>
                  <a:lnTo>
                    <a:pt x="2396" y="2695"/>
                  </a:lnTo>
                  <a:lnTo>
                    <a:pt x="3743" y="4042"/>
                  </a:lnTo>
                  <a:lnTo>
                    <a:pt x="5090" y="5239"/>
                  </a:lnTo>
                  <a:lnTo>
                    <a:pt x="5239" y="5239"/>
                  </a:lnTo>
                  <a:lnTo>
                    <a:pt x="5239" y="5090"/>
                  </a:lnTo>
                  <a:lnTo>
                    <a:pt x="4042" y="3742"/>
                  </a:lnTo>
                  <a:lnTo>
                    <a:pt x="2695" y="2395"/>
                  </a:lnTo>
                  <a:lnTo>
                    <a:pt x="1497" y="1198"/>
                  </a:lnTo>
                  <a:lnTo>
                    <a:pt x="15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54"/>
            <p:cNvSpPr/>
            <p:nvPr/>
          </p:nvSpPr>
          <p:spPr>
            <a:xfrm>
              <a:off x="4339475" y="2112825"/>
              <a:ext cx="104800" cy="104800"/>
            </a:xfrm>
            <a:custGeom>
              <a:rect b="b" l="l" r="r" t="t"/>
              <a:pathLst>
                <a:path extrusionOk="0" h="4192" w="4192">
                  <a:moveTo>
                    <a:pt x="0" y="1"/>
                  </a:moveTo>
                  <a:lnTo>
                    <a:pt x="0" y="151"/>
                  </a:lnTo>
                  <a:lnTo>
                    <a:pt x="899" y="1198"/>
                  </a:lnTo>
                  <a:lnTo>
                    <a:pt x="1946" y="2246"/>
                  </a:lnTo>
                  <a:lnTo>
                    <a:pt x="4042" y="4192"/>
                  </a:lnTo>
                  <a:lnTo>
                    <a:pt x="4191" y="4192"/>
                  </a:lnTo>
                  <a:lnTo>
                    <a:pt x="4191" y="4042"/>
                  </a:lnTo>
                  <a:lnTo>
                    <a:pt x="2246" y="1947"/>
                  </a:lnTo>
                  <a:lnTo>
                    <a:pt x="1198" y="1049"/>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54"/>
            <p:cNvSpPr/>
            <p:nvPr/>
          </p:nvSpPr>
          <p:spPr>
            <a:xfrm>
              <a:off x="4436775" y="2041750"/>
              <a:ext cx="89825" cy="86075"/>
            </a:xfrm>
            <a:custGeom>
              <a:rect b="b" l="l" r="r" t="t"/>
              <a:pathLst>
                <a:path extrusionOk="0" h="3443" w="3593">
                  <a:moveTo>
                    <a:pt x="0" y="0"/>
                  </a:moveTo>
                  <a:lnTo>
                    <a:pt x="1647" y="1796"/>
                  </a:lnTo>
                  <a:lnTo>
                    <a:pt x="3443" y="3443"/>
                  </a:lnTo>
                  <a:lnTo>
                    <a:pt x="3592" y="3443"/>
                  </a:lnTo>
                  <a:lnTo>
                    <a:pt x="3592" y="3293"/>
                  </a:lnTo>
                  <a:lnTo>
                    <a:pt x="2844" y="2395"/>
                  </a:lnTo>
                  <a:lnTo>
                    <a:pt x="1946" y="1497"/>
                  </a:lnTo>
                  <a:lnTo>
                    <a:pt x="15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54"/>
            <p:cNvSpPr/>
            <p:nvPr/>
          </p:nvSpPr>
          <p:spPr>
            <a:xfrm>
              <a:off x="4388125" y="2079150"/>
              <a:ext cx="93575" cy="89850"/>
            </a:xfrm>
            <a:custGeom>
              <a:rect b="b" l="l" r="r" t="t"/>
              <a:pathLst>
                <a:path extrusionOk="0" h="3594" w="3743">
                  <a:moveTo>
                    <a:pt x="0" y="1"/>
                  </a:moveTo>
                  <a:lnTo>
                    <a:pt x="1647" y="1947"/>
                  </a:lnTo>
                  <a:lnTo>
                    <a:pt x="3443" y="3593"/>
                  </a:lnTo>
                  <a:lnTo>
                    <a:pt x="3742" y="3593"/>
                  </a:lnTo>
                  <a:lnTo>
                    <a:pt x="3742" y="3443"/>
                  </a:lnTo>
                  <a:lnTo>
                    <a:pt x="1946" y="1647"/>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54"/>
            <p:cNvSpPr/>
            <p:nvPr/>
          </p:nvSpPr>
          <p:spPr>
            <a:xfrm>
              <a:off x="4485400" y="2000575"/>
              <a:ext cx="82350" cy="78600"/>
            </a:xfrm>
            <a:custGeom>
              <a:rect b="b" l="l" r="r" t="t"/>
              <a:pathLst>
                <a:path extrusionOk="0" h="3144" w="3294">
                  <a:moveTo>
                    <a:pt x="1" y="1"/>
                  </a:moveTo>
                  <a:lnTo>
                    <a:pt x="1" y="150"/>
                  </a:lnTo>
                  <a:lnTo>
                    <a:pt x="1498" y="1797"/>
                  </a:lnTo>
                  <a:lnTo>
                    <a:pt x="2246" y="2545"/>
                  </a:lnTo>
                  <a:lnTo>
                    <a:pt x="3144" y="3144"/>
                  </a:lnTo>
                  <a:lnTo>
                    <a:pt x="3294" y="3144"/>
                  </a:lnTo>
                  <a:lnTo>
                    <a:pt x="3294" y="2994"/>
                  </a:lnTo>
                  <a:lnTo>
                    <a:pt x="2545" y="2246"/>
                  </a:lnTo>
                  <a:lnTo>
                    <a:pt x="1797" y="1497"/>
                  </a:lnTo>
                  <a:lnTo>
                    <a:pt x="15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54"/>
            <p:cNvSpPr/>
            <p:nvPr/>
          </p:nvSpPr>
          <p:spPr>
            <a:xfrm>
              <a:off x="4537800" y="1966900"/>
              <a:ext cx="71125" cy="67375"/>
            </a:xfrm>
            <a:custGeom>
              <a:rect b="b" l="l" r="r" t="t"/>
              <a:pathLst>
                <a:path extrusionOk="0" h="2695" w="2845">
                  <a:moveTo>
                    <a:pt x="0" y="1"/>
                  </a:moveTo>
                  <a:lnTo>
                    <a:pt x="0" y="150"/>
                  </a:lnTo>
                  <a:lnTo>
                    <a:pt x="1198" y="1497"/>
                  </a:lnTo>
                  <a:lnTo>
                    <a:pt x="2695" y="2695"/>
                  </a:lnTo>
                  <a:lnTo>
                    <a:pt x="2844" y="2695"/>
                  </a:lnTo>
                  <a:lnTo>
                    <a:pt x="2844" y="2545"/>
                  </a:lnTo>
                  <a:lnTo>
                    <a:pt x="1497" y="1198"/>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54"/>
            <p:cNvSpPr/>
            <p:nvPr/>
          </p:nvSpPr>
          <p:spPr>
            <a:xfrm>
              <a:off x="4586450" y="1925750"/>
              <a:ext cx="74850" cy="74850"/>
            </a:xfrm>
            <a:custGeom>
              <a:rect b="b" l="l" r="r" t="t"/>
              <a:pathLst>
                <a:path extrusionOk="0" h="2994" w="2994">
                  <a:moveTo>
                    <a:pt x="0" y="0"/>
                  </a:moveTo>
                  <a:lnTo>
                    <a:pt x="0" y="150"/>
                  </a:lnTo>
                  <a:lnTo>
                    <a:pt x="1347" y="1796"/>
                  </a:lnTo>
                  <a:lnTo>
                    <a:pt x="2096" y="2395"/>
                  </a:lnTo>
                  <a:lnTo>
                    <a:pt x="2994" y="2994"/>
                  </a:lnTo>
                  <a:lnTo>
                    <a:pt x="2994" y="2994"/>
                  </a:lnTo>
                  <a:lnTo>
                    <a:pt x="2395" y="2096"/>
                  </a:lnTo>
                  <a:lnTo>
                    <a:pt x="1647" y="1497"/>
                  </a:lnTo>
                  <a:lnTo>
                    <a:pt x="15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54"/>
            <p:cNvSpPr/>
            <p:nvPr/>
          </p:nvSpPr>
          <p:spPr>
            <a:xfrm>
              <a:off x="4635100" y="1888325"/>
              <a:ext cx="74850" cy="71125"/>
            </a:xfrm>
            <a:custGeom>
              <a:rect b="b" l="l" r="r" t="t"/>
              <a:pathLst>
                <a:path extrusionOk="0" h="2845" w="2994">
                  <a:moveTo>
                    <a:pt x="150" y="0"/>
                  </a:moveTo>
                  <a:lnTo>
                    <a:pt x="150" y="150"/>
                  </a:lnTo>
                  <a:lnTo>
                    <a:pt x="0" y="150"/>
                  </a:lnTo>
                  <a:lnTo>
                    <a:pt x="1347" y="1647"/>
                  </a:lnTo>
                  <a:lnTo>
                    <a:pt x="2096" y="2245"/>
                  </a:lnTo>
                  <a:lnTo>
                    <a:pt x="2844" y="2844"/>
                  </a:lnTo>
                  <a:lnTo>
                    <a:pt x="2994" y="2844"/>
                  </a:lnTo>
                  <a:lnTo>
                    <a:pt x="2395" y="1946"/>
                  </a:lnTo>
                  <a:lnTo>
                    <a:pt x="1647" y="1347"/>
                  </a:lnTo>
                  <a:lnTo>
                    <a:pt x="15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54"/>
            <p:cNvSpPr/>
            <p:nvPr/>
          </p:nvSpPr>
          <p:spPr>
            <a:xfrm>
              <a:off x="4683725" y="1847150"/>
              <a:ext cx="71125" cy="71125"/>
            </a:xfrm>
            <a:custGeom>
              <a:rect b="b" l="l" r="r" t="t"/>
              <a:pathLst>
                <a:path extrusionOk="0" h="2845" w="2845">
                  <a:moveTo>
                    <a:pt x="1" y="1"/>
                  </a:moveTo>
                  <a:lnTo>
                    <a:pt x="1" y="150"/>
                  </a:lnTo>
                  <a:lnTo>
                    <a:pt x="1348" y="1647"/>
                  </a:lnTo>
                  <a:lnTo>
                    <a:pt x="1947" y="2246"/>
                  </a:lnTo>
                  <a:lnTo>
                    <a:pt x="2695" y="2845"/>
                  </a:lnTo>
                  <a:lnTo>
                    <a:pt x="2845" y="2845"/>
                  </a:lnTo>
                  <a:lnTo>
                    <a:pt x="2845" y="2695"/>
                  </a:lnTo>
                  <a:lnTo>
                    <a:pt x="2246" y="1947"/>
                  </a:lnTo>
                  <a:lnTo>
                    <a:pt x="1647" y="1348"/>
                  </a:lnTo>
                  <a:lnTo>
                    <a:pt x="15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54"/>
            <p:cNvSpPr/>
            <p:nvPr/>
          </p:nvSpPr>
          <p:spPr>
            <a:xfrm>
              <a:off x="4736125" y="1813475"/>
              <a:ext cx="71125" cy="71125"/>
            </a:xfrm>
            <a:custGeom>
              <a:rect b="b" l="l" r="r" t="t"/>
              <a:pathLst>
                <a:path extrusionOk="0" h="2845" w="2845">
                  <a:moveTo>
                    <a:pt x="0" y="1"/>
                  </a:moveTo>
                  <a:lnTo>
                    <a:pt x="1348" y="1497"/>
                  </a:lnTo>
                  <a:lnTo>
                    <a:pt x="1946" y="2246"/>
                  </a:lnTo>
                  <a:lnTo>
                    <a:pt x="2695" y="2845"/>
                  </a:lnTo>
                  <a:lnTo>
                    <a:pt x="2844" y="2845"/>
                  </a:lnTo>
                  <a:lnTo>
                    <a:pt x="2844" y="2695"/>
                  </a:lnTo>
                  <a:lnTo>
                    <a:pt x="2246" y="1947"/>
                  </a:lnTo>
                  <a:lnTo>
                    <a:pt x="1647" y="1348"/>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54"/>
            <p:cNvSpPr/>
            <p:nvPr/>
          </p:nvSpPr>
          <p:spPr>
            <a:xfrm>
              <a:off x="4784775" y="1776050"/>
              <a:ext cx="56150" cy="56175"/>
            </a:xfrm>
            <a:custGeom>
              <a:rect b="b" l="l" r="r" t="t"/>
              <a:pathLst>
                <a:path extrusionOk="0" h="2247" w="2246">
                  <a:moveTo>
                    <a:pt x="0" y="1"/>
                  </a:moveTo>
                  <a:lnTo>
                    <a:pt x="898" y="1198"/>
                  </a:lnTo>
                  <a:lnTo>
                    <a:pt x="1497" y="1797"/>
                  </a:lnTo>
                  <a:lnTo>
                    <a:pt x="2096" y="2246"/>
                  </a:lnTo>
                  <a:lnTo>
                    <a:pt x="2245" y="2246"/>
                  </a:lnTo>
                  <a:lnTo>
                    <a:pt x="2245" y="2096"/>
                  </a:lnTo>
                  <a:lnTo>
                    <a:pt x="1796" y="1498"/>
                  </a:lnTo>
                  <a:lnTo>
                    <a:pt x="1198" y="899"/>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54"/>
            <p:cNvSpPr/>
            <p:nvPr/>
          </p:nvSpPr>
          <p:spPr>
            <a:xfrm>
              <a:off x="4833425" y="1738650"/>
              <a:ext cx="41175" cy="41175"/>
            </a:xfrm>
            <a:custGeom>
              <a:rect b="b" l="l" r="r" t="t"/>
              <a:pathLst>
                <a:path extrusionOk="0" h="1647" w="1647">
                  <a:moveTo>
                    <a:pt x="0" y="0"/>
                  </a:moveTo>
                  <a:lnTo>
                    <a:pt x="748" y="898"/>
                  </a:lnTo>
                  <a:lnTo>
                    <a:pt x="1497" y="1647"/>
                  </a:lnTo>
                  <a:lnTo>
                    <a:pt x="1646" y="1647"/>
                  </a:lnTo>
                  <a:lnTo>
                    <a:pt x="1646" y="1497"/>
                  </a:lnTo>
                  <a:lnTo>
                    <a:pt x="898" y="599"/>
                  </a:lnTo>
                  <a:lnTo>
                    <a:pt x="15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54"/>
            <p:cNvSpPr/>
            <p:nvPr/>
          </p:nvSpPr>
          <p:spPr>
            <a:xfrm>
              <a:off x="4882050" y="1697475"/>
              <a:ext cx="33700" cy="33700"/>
            </a:xfrm>
            <a:custGeom>
              <a:rect b="b" l="l" r="r" t="t"/>
              <a:pathLst>
                <a:path extrusionOk="0" h="1348" w="1348">
                  <a:moveTo>
                    <a:pt x="1" y="1"/>
                  </a:moveTo>
                  <a:lnTo>
                    <a:pt x="450" y="749"/>
                  </a:lnTo>
                  <a:lnTo>
                    <a:pt x="1198" y="1348"/>
                  </a:lnTo>
                  <a:lnTo>
                    <a:pt x="1348" y="1348"/>
                  </a:lnTo>
                  <a:lnTo>
                    <a:pt x="1348" y="1198"/>
                  </a:lnTo>
                  <a:lnTo>
                    <a:pt x="749" y="450"/>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54"/>
            <p:cNvSpPr/>
            <p:nvPr/>
          </p:nvSpPr>
          <p:spPr>
            <a:xfrm>
              <a:off x="4930700" y="1660050"/>
              <a:ext cx="37450" cy="33700"/>
            </a:xfrm>
            <a:custGeom>
              <a:rect b="b" l="l" r="r" t="t"/>
              <a:pathLst>
                <a:path extrusionOk="0" h="1348" w="1498">
                  <a:moveTo>
                    <a:pt x="1" y="1"/>
                  </a:moveTo>
                  <a:lnTo>
                    <a:pt x="1" y="151"/>
                  </a:lnTo>
                  <a:lnTo>
                    <a:pt x="599" y="899"/>
                  </a:lnTo>
                  <a:lnTo>
                    <a:pt x="899" y="1198"/>
                  </a:lnTo>
                  <a:lnTo>
                    <a:pt x="1348" y="1348"/>
                  </a:lnTo>
                  <a:lnTo>
                    <a:pt x="1497" y="1348"/>
                  </a:lnTo>
                  <a:lnTo>
                    <a:pt x="1497" y="1198"/>
                  </a:lnTo>
                  <a:lnTo>
                    <a:pt x="1198" y="899"/>
                  </a:lnTo>
                  <a:lnTo>
                    <a:pt x="899" y="600"/>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54"/>
            <p:cNvSpPr/>
            <p:nvPr/>
          </p:nvSpPr>
          <p:spPr>
            <a:xfrm>
              <a:off x="4979350" y="1618900"/>
              <a:ext cx="29950" cy="29950"/>
            </a:xfrm>
            <a:custGeom>
              <a:rect b="b" l="l" r="r" t="t"/>
              <a:pathLst>
                <a:path extrusionOk="0" h="1198" w="1198">
                  <a:moveTo>
                    <a:pt x="0" y="0"/>
                  </a:moveTo>
                  <a:lnTo>
                    <a:pt x="0" y="150"/>
                  </a:lnTo>
                  <a:lnTo>
                    <a:pt x="450" y="749"/>
                  </a:lnTo>
                  <a:lnTo>
                    <a:pt x="1048" y="1198"/>
                  </a:lnTo>
                  <a:lnTo>
                    <a:pt x="1198" y="1198"/>
                  </a:lnTo>
                  <a:lnTo>
                    <a:pt x="1198" y="1048"/>
                  </a:lnTo>
                  <a:lnTo>
                    <a:pt x="599" y="449"/>
                  </a:lnTo>
                  <a:lnTo>
                    <a:pt x="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54"/>
            <p:cNvSpPr/>
            <p:nvPr/>
          </p:nvSpPr>
          <p:spPr>
            <a:xfrm>
              <a:off x="3228125" y="2386000"/>
              <a:ext cx="123500" cy="127250"/>
            </a:xfrm>
            <a:custGeom>
              <a:rect b="b" l="l" r="r" t="t"/>
              <a:pathLst>
                <a:path extrusionOk="0" h="5090" w="4940">
                  <a:moveTo>
                    <a:pt x="4790" y="1"/>
                  </a:moveTo>
                  <a:lnTo>
                    <a:pt x="2395" y="2395"/>
                  </a:lnTo>
                  <a:lnTo>
                    <a:pt x="0" y="4940"/>
                  </a:lnTo>
                  <a:lnTo>
                    <a:pt x="0" y="5090"/>
                  </a:lnTo>
                  <a:lnTo>
                    <a:pt x="150" y="5090"/>
                  </a:lnTo>
                  <a:lnTo>
                    <a:pt x="1347" y="3892"/>
                  </a:lnTo>
                  <a:lnTo>
                    <a:pt x="2545" y="2695"/>
                  </a:lnTo>
                  <a:lnTo>
                    <a:pt x="4939" y="150"/>
                  </a:lnTo>
                  <a:lnTo>
                    <a:pt x="493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54"/>
            <p:cNvSpPr/>
            <p:nvPr/>
          </p:nvSpPr>
          <p:spPr>
            <a:xfrm>
              <a:off x="3183200" y="2337350"/>
              <a:ext cx="131000" cy="123525"/>
            </a:xfrm>
            <a:custGeom>
              <a:rect b="b" l="l" r="r" t="t"/>
              <a:pathLst>
                <a:path extrusionOk="0" h="4941" w="5240">
                  <a:moveTo>
                    <a:pt x="5090" y="1"/>
                  </a:moveTo>
                  <a:lnTo>
                    <a:pt x="2396" y="2545"/>
                  </a:lnTo>
                  <a:lnTo>
                    <a:pt x="1198" y="3593"/>
                  </a:lnTo>
                  <a:lnTo>
                    <a:pt x="600" y="4192"/>
                  </a:lnTo>
                  <a:lnTo>
                    <a:pt x="1" y="4940"/>
                  </a:lnTo>
                  <a:lnTo>
                    <a:pt x="151" y="4940"/>
                  </a:lnTo>
                  <a:lnTo>
                    <a:pt x="1498" y="3892"/>
                  </a:lnTo>
                  <a:lnTo>
                    <a:pt x="2695" y="2845"/>
                  </a:lnTo>
                  <a:lnTo>
                    <a:pt x="3893" y="1497"/>
                  </a:lnTo>
                  <a:lnTo>
                    <a:pt x="5240" y="150"/>
                  </a:lnTo>
                  <a:lnTo>
                    <a:pt x="524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54"/>
            <p:cNvSpPr/>
            <p:nvPr/>
          </p:nvSpPr>
          <p:spPr>
            <a:xfrm>
              <a:off x="3149525" y="2303675"/>
              <a:ext cx="112300" cy="108550"/>
            </a:xfrm>
            <a:custGeom>
              <a:rect b="b" l="l" r="r" t="t"/>
              <a:pathLst>
                <a:path extrusionOk="0" h="4342" w="4492">
                  <a:moveTo>
                    <a:pt x="4341" y="1"/>
                  </a:moveTo>
                  <a:lnTo>
                    <a:pt x="2096" y="1946"/>
                  </a:lnTo>
                  <a:lnTo>
                    <a:pt x="1" y="4192"/>
                  </a:lnTo>
                  <a:lnTo>
                    <a:pt x="1" y="4341"/>
                  </a:lnTo>
                  <a:lnTo>
                    <a:pt x="150" y="4341"/>
                  </a:lnTo>
                  <a:lnTo>
                    <a:pt x="2396" y="2246"/>
                  </a:lnTo>
                  <a:lnTo>
                    <a:pt x="4491" y="150"/>
                  </a:lnTo>
                  <a:lnTo>
                    <a:pt x="449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54"/>
            <p:cNvSpPr/>
            <p:nvPr/>
          </p:nvSpPr>
          <p:spPr>
            <a:xfrm>
              <a:off x="3115850" y="2228850"/>
              <a:ext cx="131000" cy="130975"/>
            </a:xfrm>
            <a:custGeom>
              <a:rect b="b" l="l" r="r" t="t"/>
              <a:pathLst>
                <a:path extrusionOk="0" h="5239" w="5240">
                  <a:moveTo>
                    <a:pt x="5090" y="0"/>
                  </a:moveTo>
                  <a:lnTo>
                    <a:pt x="3743" y="1197"/>
                  </a:lnTo>
                  <a:lnTo>
                    <a:pt x="2396" y="2545"/>
                  </a:lnTo>
                  <a:lnTo>
                    <a:pt x="1198" y="3892"/>
                  </a:lnTo>
                  <a:lnTo>
                    <a:pt x="1" y="5089"/>
                  </a:lnTo>
                  <a:lnTo>
                    <a:pt x="1" y="5239"/>
                  </a:lnTo>
                  <a:lnTo>
                    <a:pt x="150" y="5239"/>
                  </a:lnTo>
                  <a:lnTo>
                    <a:pt x="1497" y="4041"/>
                  </a:lnTo>
                  <a:lnTo>
                    <a:pt x="2695" y="2844"/>
                  </a:lnTo>
                  <a:lnTo>
                    <a:pt x="4042" y="1497"/>
                  </a:lnTo>
                  <a:lnTo>
                    <a:pt x="5239" y="150"/>
                  </a:lnTo>
                  <a:lnTo>
                    <a:pt x="523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54"/>
            <p:cNvSpPr/>
            <p:nvPr/>
          </p:nvSpPr>
          <p:spPr>
            <a:xfrm>
              <a:off x="3074700" y="2210125"/>
              <a:ext cx="104800" cy="101050"/>
            </a:xfrm>
            <a:custGeom>
              <a:rect b="b" l="l" r="r" t="t"/>
              <a:pathLst>
                <a:path extrusionOk="0" h="4042" w="4192">
                  <a:moveTo>
                    <a:pt x="4042" y="1"/>
                  </a:moveTo>
                  <a:lnTo>
                    <a:pt x="1946" y="1797"/>
                  </a:lnTo>
                  <a:lnTo>
                    <a:pt x="1048" y="2845"/>
                  </a:lnTo>
                  <a:lnTo>
                    <a:pt x="0" y="4042"/>
                  </a:lnTo>
                  <a:lnTo>
                    <a:pt x="150" y="4042"/>
                  </a:lnTo>
                  <a:lnTo>
                    <a:pt x="1198" y="3144"/>
                  </a:lnTo>
                  <a:lnTo>
                    <a:pt x="2245" y="2096"/>
                  </a:lnTo>
                  <a:lnTo>
                    <a:pt x="4191" y="150"/>
                  </a:lnTo>
                  <a:lnTo>
                    <a:pt x="419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54"/>
            <p:cNvSpPr/>
            <p:nvPr/>
          </p:nvSpPr>
          <p:spPr>
            <a:xfrm>
              <a:off x="3003600" y="2127800"/>
              <a:ext cx="86075" cy="86100"/>
            </a:xfrm>
            <a:custGeom>
              <a:rect b="b" l="l" r="r" t="t"/>
              <a:pathLst>
                <a:path extrusionOk="0" h="3444" w="3443">
                  <a:moveTo>
                    <a:pt x="3293" y="1"/>
                  </a:moveTo>
                  <a:lnTo>
                    <a:pt x="2395" y="749"/>
                  </a:lnTo>
                  <a:lnTo>
                    <a:pt x="1497" y="1497"/>
                  </a:lnTo>
                  <a:lnTo>
                    <a:pt x="0" y="3294"/>
                  </a:lnTo>
                  <a:lnTo>
                    <a:pt x="0" y="3443"/>
                  </a:lnTo>
                  <a:lnTo>
                    <a:pt x="1796" y="1947"/>
                  </a:lnTo>
                  <a:lnTo>
                    <a:pt x="344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54"/>
            <p:cNvSpPr/>
            <p:nvPr/>
          </p:nvSpPr>
          <p:spPr>
            <a:xfrm>
              <a:off x="3041025" y="2172700"/>
              <a:ext cx="89825" cy="89850"/>
            </a:xfrm>
            <a:custGeom>
              <a:rect b="b" l="l" r="r" t="t"/>
              <a:pathLst>
                <a:path extrusionOk="0" h="3594" w="3593">
                  <a:moveTo>
                    <a:pt x="3443" y="1"/>
                  </a:moveTo>
                  <a:lnTo>
                    <a:pt x="1647" y="1647"/>
                  </a:lnTo>
                  <a:lnTo>
                    <a:pt x="0" y="3443"/>
                  </a:lnTo>
                  <a:lnTo>
                    <a:pt x="0" y="3593"/>
                  </a:lnTo>
                  <a:lnTo>
                    <a:pt x="1946" y="1947"/>
                  </a:lnTo>
                  <a:lnTo>
                    <a:pt x="3592" y="151"/>
                  </a:lnTo>
                  <a:lnTo>
                    <a:pt x="35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54"/>
            <p:cNvSpPr/>
            <p:nvPr/>
          </p:nvSpPr>
          <p:spPr>
            <a:xfrm>
              <a:off x="2962425" y="2086650"/>
              <a:ext cx="78625" cy="78600"/>
            </a:xfrm>
            <a:custGeom>
              <a:rect b="b" l="l" r="r" t="t"/>
              <a:pathLst>
                <a:path extrusionOk="0" h="3144" w="3145">
                  <a:moveTo>
                    <a:pt x="2994" y="0"/>
                  </a:moveTo>
                  <a:lnTo>
                    <a:pt x="2246" y="599"/>
                  </a:lnTo>
                  <a:lnTo>
                    <a:pt x="1049" y="1796"/>
                  </a:lnTo>
                  <a:lnTo>
                    <a:pt x="1" y="2994"/>
                  </a:lnTo>
                  <a:lnTo>
                    <a:pt x="1" y="3143"/>
                  </a:lnTo>
                  <a:lnTo>
                    <a:pt x="151" y="3143"/>
                  </a:lnTo>
                  <a:lnTo>
                    <a:pt x="1797" y="1647"/>
                  </a:lnTo>
                  <a:lnTo>
                    <a:pt x="2545" y="898"/>
                  </a:lnTo>
                  <a:lnTo>
                    <a:pt x="3144" y="150"/>
                  </a:lnTo>
                  <a:lnTo>
                    <a:pt x="31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54"/>
            <p:cNvSpPr/>
            <p:nvPr/>
          </p:nvSpPr>
          <p:spPr>
            <a:xfrm>
              <a:off x="2928750" y="2041750"/>
              <a:ext cx="67375" cy="71100"/>
            </a:xfrm>
            <a:custGeom>
              <a:rect b="b" l="l" r="r" t="t"/>
              <a:pathLst>
                <a:path extrusionOk="0" h="2844" w="2695">
                  <a:moveTo>
                    <a:pt x="2545" y="0"/>
                  </a:moveTo>
                  <a:lnTo>
                    <a:pt x="1198" y="1347"/>
                  </a:lnTo>
                  <a:lnTo>
                    <a:pt x="1" y="2694"/>
                  </a:lnTo>
                  <a:lnTo>
                    <a:pt x="1" y="2844"/>
                  </a:lnTo>
                  <a:lnTo>
                    <a:pt x="150" y="2844"/>
                  </a:lnTo>
                  <a:lnTo>
                    <a:pt x="1498" y="1647"/>
                  </a:lnTo>
                  <a:lnTo>
                    <a:pt x="2695" y="150"/>
                  </a:lnTo>
                  <a:lnTo>
                    <a:pt x="269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54"/>
            <p:cNvSpPr/>
            <p:nvPr/>
          </p:nvSpPr>
          <p:spPr>
            <a:xfrm>
              <a:off x="2887600" y="1989350"/>
              <a:ext cx="74850" cy="74875"/>
            </a:xfrm>
            <a:custGeom>
              <a:rect b="b" l="l" r="r" t="t"/>
              <a:pathLst>
                <a:path extrusionOk="0" h="2995" w="2994">
                  <a:moveTo>
                    <a:pt x="2994" y="1"/>
                  </a:moveTo>
                  <a:lnTo>
                    <a:pt x="2096" y="599"/>
                  </a:lnTo>
                  <a:lnTo>
                    <a:pt x="1497" y="1348"/>
                  </a:lnTo>
                  <a:lnTo>
                    <a:pt x="0" y="2994"/>
                  </a:lnTo>
                  <a:lnTo>
                    <a:pt x="150" y="2994"/>
                  </a:lnTo>
                  <a:lnTo>
                    <a:pt x="1796" y="1647"/>
                  </a:lnTo>
                  <a:lnTo>
                    <a:pt x="2395" y="899"/>
                  </a:lnTo>
                  <a:lnTo>
                    <a:pt x="2994" y="150"/>
                  </a:lnTo>
                  <a:lnTo>
                    <a:pt x="29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54"/>
            <p:cNvSpPr/>
            <p:nvPr/>
          </p:nvSpPr>
          <p:spPr>
            <a:xfrm>
              <a:off x="2853925" y="1944450"/>
              <a:ext cx="67375" cy="71125"/>
            </a:xfrm>
            <a:custGeom>
              <a:rect b="b" l="l" r="r" t="t"/>
              <a:pathLst>
                <a:path extrusionOk="0" h="2845" w="2695">
                  <a:moveTo>
                    <a:pt x="2694" y="0"/>
                  </a:moveTo>
                  <a:lnTo>
                    <a:pt x="1946" y="599"/>
                  </a:lnTo>
                  <a:lnTo>
                    <a:pt x="1198" y="1198"/>
                  </a:lnTo>
                  <a:lnTo>
                    <a:pt x="0" y="2695"/>
                  </a:lnTo>
                  <a:lnTo>
                    <a:pt x="0" y="2844"/>
                  </a:lnTo>
                  <a:lnTo>
                    <a:pt x="1497" y="1497"/>
                  </a:lnTo>
                  <a:lnTo>
                    <a:pt x="2245" y="749"/>
                  </a:lnTo>
                  <a:lnTo>
                    <a:pt x="269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54"/>
            <p:cNvSpPr/>
            <p:nvPr/>
          </p:nvSpPr>
          <p:spPr>
            <a:xfrm>
              <a:off x="2809025" y="1899550"/>
              <a:ext cx="71100" cy="71125"/>
            </a:xfrm>
            <a:custGeom>
              <a:rect b="b" l="l" r="r" t="t"/>
              <a:pathLst>
                <a:path extrusionOk="0" h="2845" w="2844">
                  <a:moveTo>
                    <a:pt x="2694" y="0"/>
                  </a:moveTo>
                  <a:lnTo>
                    <a:pt x="1946" y="449"/>
                  </a:lnTo>
                  <a:lnTo>
                    <a:pt x="1347" y="1198"/>
                  </a:lnTo>
                  <a:lnTo>
                    <a:pt x="0" y="2695"/>
                  </a:lnTo>
                  <a:lnTo>
                    <a:pt x="0" y="2844"/>
                  </a:lnTo>
                  <a:lnTo>
                    <a:pt x="150" y="2844"/>
                  </a:lnTo>
                  <a:lnTo>
                    <a:pt x="1647" y="1497"/>
                  </a:lnTo>
                  <a:lnTo>
                    <a:pt x="2245" y="749"/>
                  </a:lnTo>
                  <a:lnTo>
                    <a:pt x="2844" y="150"/>
                  </a:lnTo>
                  <a:lnTo>
                    <a:pt x="28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54"/>
            <p:cNvSpPr/>
            <p:nvPr/>
          </p:nvSpPr>
          <p:spPr>
            <a:xfrm>
              <a:off x="2775325" y="1847150"/>
              <a:ext cx="71125" cy="67375"/>
            </a:xfrm>
            <a:custGeom>
              <a:rect b="b" l="l" r="r" t="t"/>
              <a:pathLst>
                <a:path extrusionOk="0" h="2695" w="2845">
                  <a:moveTo>
                    <a:pt x="2695" y="1"/>
                  </a:moveTo>
                  <a:lnTo>
                    <a:pt x="1947" y="450"/>
                  </a:lnTo>
                  <a:lnTo>
                    <a:pt x="1348" y="1198"/>
                  </a:lnTo>
                  <a:lnTo>
                    <a:pt x="1" y="2695"/>
                  </a:lnTo>
                  <a:lnTo>
                    <a:pt x="151" y="2695"/>
                  </a:lnTo>
                  <a:lnTo>
                    <a:pt x="1647" y="1498"/>
                  </a:lnTo>
                  <a:lnTo>
                    <a:pt x="2246" y="749"/>
                  </a:lnTo>
                  <a:lnTo>
                    <a:pt x="28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54"/>
            <p:cNvSpPr/>
            <p:nvPr/>
          </p:nvSpPr>
          <p:spPr>
            <a:xfrm>
              <a:off x="2737925" y="1809750"/>
              <a:ext cx="56150" cy="56150"/>
            </a:xfrm>
            <a:custGeom>
              <a:rect b="b" l="l" r="r" t="t"/>
              <a:pathLst>
                <a:path extrusionOk="0" h="2246" w="2246">
                  <a:moveTo>
                    <a:pt x="2096" y="0"/>
                  </a:moveTo>
                  <a:lnTo>
                    <a:pt x="1497" y="449"/>
                  </a:lnTo>
                  <a:lnTo>
                    <a:pt x="898" y="1048"/>
                  </a:lnTo>
                  <a:lnTo>
                    <a:pt x="0" y="2245"/>
                  </a:lnTo>
                  <a:lnTo>
                    <a:pt x="1198" y="1347"/>
                  </a:lnTo>
                  <a:lnTo>
                    <a:pt x="1796" y="748"/>
                  </a:lnTo>
                  <a:lnTo>
                    <a:pt x="2245" y="150"/>
                  </a:lnTo>
                  <a:lnTo>
                    <a:pt x="224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54"/>
            <p:cNvSpPr/>
            <p:nvPr/>
          </p:nvSpPr>
          <p:spPr>
            <a:xfrm>
              <a:off x="2700500" y="1776050"/>
              <a:ext cx="41175" cy="41200"/>
            </a:xfrm>
            <a:custGeom>
              <a:rect b="b" l="l" r="r" t="t"/>
              <a:pathLst>
                <a:path extrusionOk="0" h="1648" w="1647">
                  <a:moveTo>
                    <a:pt x="1497" y="1"/>
                  </a:moveTo>
                  <a:lnTo>
                    <a:pt x="599" y="749"/>
                  </a:lnTo>
                  <a:lnTo>
                    <a:pt x="0" y="1647"/>
                  </a:lnTo>
                  <a:lnTo>
                    <a:pt x="0" y="1647"/>
                  </a:lnTo>
                  <a:lnTo>
                    <a:pt x="898" y="1049"/>
                  </a:lnTo>
                  <a:lnTo>
                    <a:pt x="1647" y="151"/>
                  </a:lnTo>
                  <a:lnTo>
                    <a:pt x="164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54"/>
            <p:cNvSpPr/>
            <p:nvPr/>
          </p:nvSpPr>
          <p:spPr>
            <a:xfrm>
              <a:off x="2659325" y="1734900"/>
              <a:ext cx="33725" cy="37450"/>
            </a:xfrm>
            <a:custGeom>
              <a:rect b="b" l="l" r="r" t="t"/>
              <a:pathLst>
                <a:path extrusionOk="0" h="1498" w="1349">
                  <a:moveTo>
                    <a:pt x="1198" y="0"/>
                  </a:moveTo>
                  <a:lnTo>
                    <a:pt x="450" y="599"/>
                  </a:lnTo>
                  <a:lnTo>
                    <a:pt x="1" y="1348"/>
                  </a:lnTo>
                  <a:lnTo>
                    <a:pt x="1" y="1497"/>
                  </a:lnTo>
                  <a:lnTo>
                    <a:pt x="151" y="1497"/>
                  </a:lnTo>
                  <a:lnTo>
                    <a:pt x="749" y="899"/>
                  </a:lnTo>
                  <a:lnTo>
                    <a:pt x="1348" y="150"/>
                  </a:lnTo>
                  <a:lnTo>
                    <a:pt x="134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54"/>
            <p:cNvSpPr/>
            <p:nvPr/>
          </p:nvSpPr>
          <p:spPr>
            <a:xfrm>
              <a:off x="2621925" y="1686250"/>
              <a:ext cx="37425" cy="33700"/>
            </a:xfrm>
            <a:custGeom>
              <a:rect b="b" l="l" r="r" t="t"/>
              <a:pathLst>
                <a:path extrusionOk="0" h="1348" w="1497">
                  <a:moveTo>
                    <a:pt x="1347" y="1"/>
                  </a:moveTo>
                  <a:lnTo>
                    <a:pt x="898" y="150"/>
                  </a:lnTo>
                  <a:lnTo>
                    <a:pt x="599" y="450"/>
                  </a:lnTo>
                  <a:lnTo>
                    <a:pt x="0" y="1198"/>
                  </a:lnTo>
                  <a:lnTo>
                    <a:pt x="0" y="1348"/>
                  </a:lnTo>
                  <a:lnTo>
                    <a:pt x="150" y="1348"/>
                  </a:lnTo>
                  <a:lnTo>
                    <a:pt x="898" y="749"/>
                  </a:lnTo>
                  <a:lnTo>
                    <a:pt x="1198" y="450"/>
                  </a:lnTo>
                  <a:lnTo>
                    <a:pt x="149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4"/>
            <p:cNvSpPr/>
            <p:nvPr/>
          </p:nvSpPr>
          <p:spPr>
            <a:xfrm>
              <a:off x="2580750" y="1641350"/>
              <a:ext cx="29975" cy="33700"/>
            </a:xfrm>
            <a:custGeom>
              <a:rect b="b" l="l" r="r" t="t"/>
              <a:pathLst>
                <a:path extrusionOk="0" h="1348" w="1199">
                  <a:moveTo>
                    <a:pt x="1048" y="0"/>
                  </a:moveTo>
                  <a:lnTo>
                    <a:pt x="450" y="599"/>
                  </a:lnTo>
                  <a:lnTo>
                    <a:pt x="1" y="1198"/>
                  </a:lnTo>
                  <a:lnTo>
                    <a:pt x="1" y="1348"/>
                  </a:lnTo>
                  <a:lnTo>
                    <a:pt x="150" y="1348"/>
                  </a:lnTo>
                  <a:lnTo>
                    <a:pt x="749" y="749"/>
                  </a:lnTo>
                  <a:lnTo>
                    <a:pt x="1198" y="150"/>
                  </a:lnTo>
                  <a:lnTo>
                    <a:pt x="119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54"/>
            <p:cNvSpPr/>
            <p:nvPr/>
          </p:nvSpPr>
          <p:spPr>
            <a:xfrm>
              <a:off x="4268375" y="3201750"/>
              <a:ext cx="123500" cy="127250"/>
            </a:xfrm>
            <a:custGeom>
              <a:rect b="b" l="l" r="r" t="t"/>
              <a:pathLst>
                <a:path extrusionOk="0" h="5090" w="4940">
                  <a:moveTo>
                    <a:pt x="4940" y="0"/>
                  </a:moveTo>
                  <a:lnTo>
                    <a:pt x="3593" y="1198"/>
                  </a:lnTo>
                  <a:lnTo>
                    <a:pt x="2395" y="2395"/>
                  </a:lnTo>
                  <a:lnTo>
                    <a:pt x="1" y="4940"/>
                  </a:lnTo>
                  <a:lnTo>
                    <a:pt x="1" y="5090"/>
                  </a:lnTo>
                  <a:lnTo>
                    <a:pt x="150" y="5090"/>
                  </a:lnTo>
                  <a:lnTo>
                    <a:pt x="2695" y="2695"/>
                  </a:lnTo>
                  <a:lnTo>
                    <a:pt x="4940" y="150"/>
                  </a:lnTo>
                  <a:lnTo>
                    <a:pt x="494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54"/>
            <p:cNvSpPr/>
            <p:nvPr/>
          </p:nvSpPr>
          <p:spPr>
            <a:xfrm>
              <a:off x="4309550" y="3250400"/>
              <a:ext cx="127250" cy="127250"/>
            </a:xfrm>
            <a:custGeom>
              <a:rect b="b" l="l" r="r" t="t"/>
              <a:pathLst>
                <a:path extrusionOk="0" h="5090" w="5090">
                  <a:moveTo>
                    <a:pt x="4939" y="0"/>
                  </a:moveTo>
                  <a:lnTo>
                    <a:pt x="3742" y="1048"/>
                  </a:lnTo>
                  <a:lnTo>
                    <a:pt x="2545" y="2245"/>
                  </a:lnTo>
                  <a:lnTo>
                    <a:pt x="1197" y="3593"/>
                  </a:lnTo>
                  <a:lnTo>
                    <a:pt x="0" y="4940"/>
                  </a:lnTo>
                  <a:lnTo>
                    <a:pt x="0" y="5089"/>
                  </a:lnTo>
                  <a:lnTo>
                    <a:pt x="150" y="5089"/>
                  </a:lnTo>
                  <a:lnTo>
                    <a:pt x="2844" y="2545"/>
                  </a:lnTo>
                  <a:lnTo>
                    <a:pt x="4041" y="1497"/>
                  </a:lnTo>
                  <a:lnTo>
                    <a:pt x="4640" y="898"/>
                  </a:lnTo>
                  <a:lnTo>
                    <a:pt x="5089" y="150"/>
                  </a:lnTo>
                  <a:lnTo>
                    <a:pt x="493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54"/>
            <p:cNvSpPr/>
            <p:nvPr/>
          </p:nvSpPr>
          <p:spPr>
            <a:xfrm>
              <a:off x="4361925" y="3302775"/>
              <a:ext cx="108550" cy="108550"/>
            </a:xfrm>
            <a:custGeom>
              <a:rect b="b" l="l" r="r" t="t"/>
              <a:pathLst>
                <a:path extrusionOk="0" h="4342" w="4342">
                  <a:moveTo>
                    <a:pt x="4341" y="1"/>
                  </a:moveTo>
                  <a:lnTo>
                    <a:pt x="2096" y="2096"/>
                  </a:lnTo>
                  <a:lnTo>
                    <a:pt x="1" y="4192"/>
                  </a:lnTo>
                  <a:lnTo>
                    <a:pt x="1" y="4341"/>
                  </a:lnTo>
                  <a:lnTo>
                    <a:pt x="150" y="4341"/>
                  </a:lnTo>
                  <a:lnTo>
                    <a:pt x="2246" y="2396"/>
                  </a:lnTo>
                  <a:lnTo>
                    <a:pt x="4341" y="150"/>
                  </a:lnTo>
                  <a:lnTo>
                    <a:pt x="434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54"/>
            <p:cNvSpPr/>
            <p:nvPr/>
          </p:nvSpPr>
          <p:spPr>
            <a:xfrm>
              <a:off x="4376900" y="3355175"/>
              <a:ext cx="131000" cy="127250"/>
            </a:xfrm>
            <a:custGeom>
              <a:rect b="b" l="l" r="r" t="t"/>
              <a:pathLst>
                <a:path extrusionOk="0" h="5090" w="5240">
                  <a:moveTo>
                    <a:pt x="5089" y="0"/>
                  </a:moveTo>
                  <a:lnTo>
                    <a:pt x="3742" y="1198"/>
                  </a:lnTo>
                  <a:lnTo>
                    <a:pt x="2395" y="2395"/>
                  </a:lnTo>
                  <a:lnTo>
                    <a:pt x="1198" y="3593"/>
                  </a:lnTo>
                  <a:lnTo>
                    <a:pt x="0" y="4940"/>
                  </a:lnTo>
                  <a:lnTo>
                    <a:pt x="0" y="5089"/>
                  </a:lnTo>
                  <a:lnTo>
                    <a:pt x="150" y="5089"/>
                  </a:lnTo>
                  <a:lnTo>
                    <a:pt x="1497" y="3892"/>
                  </a:lnTo>
                  <a:lnTo>
                    <a:pt x="2694" y="2694"/>
                  </a:lnTo>
                  <a:lnTo>
                    <a:pt x="4042" y="1347"/>
                  </a:lnTo>
                  <a:lnTo>
                    <a:pt x="523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54"/>
            <p:cNvSpPr/>
            <p:nvPr/>
          </p:nvSpPr>
          <p:spPr>
            <a:xfrm>
              <a:off x="4440500" y="3403825"/>
              <a:ext cx="104800" cy="101050"/>
            </a:xfrm>
            <a:custGeom>
              <a:rect b="b" l="l" r="r" t="t"/>
              <a:pathLst>
                <a:path extrusionOk="0" h="4042" w="4192">
                  <a:moveTo>
                    <a:pt x="4042" y="0"/>
                  </a:moveTo>
                  <a:lnTo>
                    <a:pt x="2994" y="898"/>
                  </a:lnTo>
                  <a:lnTo>
                    <a:pt x="1947" y="1796"/>
                  </a:lnTo>
                  <a:lnTo>
                    <a:pt x="1" y="3892"/>
                  </a:lnTo>
                  <a:lnTo>
                    <a:pt x="1" y="4041"/>
                  </a:lnTo>
                  <a:lnTo>
                    <a:pt x="150" y="4041"/>
                  </a:lnTo>
                  <a:lnTo>
                    <a:pt x="2246" y="2096"/>
                  </a:lnTo>
                  <a:lnTo>
                    <a:pt x="3294" y="1048"/>
                  </a:lnTo>
                  <a:lnTo>
                    <a:pt x="419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54"/>
            <p:cNvSpPr/>
            <p:nvPr/>
          </p:nvSpPr>
          <p:spPr>
            <a:xfrm>
              <a:off x="4534050" y="3501100"/>
              <a:ext cx="86100" cy="86100"/>
            </a:xfrm>
            <a:custGeom>
              <a:rect b="b" l="l" r="r" t="t"/>
              <a:pathLst>
                <a:path extrusionOk="0" h="3444" w="3444">
                  <a:moveTo>
                    <a:pt x="3294" y="1"/>
                  </a:moveTo>
                  <a:lnTo>
                    <a:pt x="1498" y="1498"/>
                  </a:lnTo>
                  <a:lnTo>
                    <a:pt x="1" y="3294"/>
                  </a:lnTo>
                  <a:lnTo>
                    <a:pt x="1" y="3443"/>
                  </a:lnTo>
                  <a:lnTo>
                    <a:pt x="150" y="3443"/>
                  </a:lnTo>
                  <a:lnTo>
                    <a:pt x="1049" y="2695"/>
                  </a:lnTo>
                  <a:lnTo>
                    <a:pt x="1947" y="1947"/>
                  </a:lnTo>
                  <a:lnTo>
                    <a:pt x="344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54"/>
            <p:cNvSpPr/>
            <p:nvPr/>
          </p:nvSpPr>
          <p:spPr>
            <a:xfrm>
              <a:off x="4492900" y="3452450"/>
              <a:ext cx="89825" cy="89850"/>
            </a:xfrm>
            <a:custGeom>
              <a:rect b="b" l="l" r="r" t="t"/>
              <a:pathLst>
                <a:path extrusionOk="0" h="3594" w="3593">
                  <a:moveTo>
                    <a:pt x="3443" y="1"/>
                  </a:moveTo>
                  <a:lnTo>
                    <a:pt x="1647" y="1647"/>
                  </a:lnTo>
                  <a:lnTo>
                    <a:pt x="0" y="3444"/>
                  </a:lnTo>
                  <a:lnTo>
                    <a:pt x="0" y="3593"/>
                  </a:lnTo>
                  <a:lnTo>
                    <a:pt x="150" y="3593"/>
                  </a:lnTo>
                  <a:lnTo>
                    <a:pt x="1946" y="1947"/>
                  </a:lnTo>
                  <a:lnTo>
                    <a:pt x="3593" y="151"/>
                  </a:lnTo>
                  <a:lnTo>
                    <a:pt x="359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54"/>
            <p:cNvSpPr/>
            <p:nvPr/>
          </p:nvSpPr>
          <p:spPr>
            <a:xfrm>
              <a:off x="4578950" y="3549750"/>
              <a:ext cx="78625" cy="78600"/>
            </a:xfrm>
            <a:custGeom>
              <a:rect b="b" l="l" r="r" t="t"/>
              <a:pathLst>
                <a:path extrusionOk="0" h="3144" w="3145">
                  <a:moveTo>
                    <a:pt x="3144" y="1"/>
                  </a:moveTo>
                  <a:lnTo>
                    <a:pt x="1498" y="1497"/>
                  </a:lnTo>
                  <a:lnTo>
                    <a:pt x="749" y="2246"/>
                  </a:lnTo>
                  <a:lnTo>
                    <a:pt x="1" y="2994"/>
                  </a:lnTo>
                  <a:lnTo>
                    <a:pt x="1" y="3144"/>
                  </a:lnTo>
                  <a:lnTo>
                    <a:pt x="151" y="3144"/>
                  </a:lnTo>
                  <a:lnTo>
                    <a:pt x="450" y="2994"/>
                  </a:lnTo>
                  <a:lnTo>
                    <a:pt x="1947" y="1647"/>
                  </a:lnTo>
                  <a:lnTo>
                    <a:pt x="3144" y="150"/>
                  </a:lnTo>
                  <a:lnTo>
                    <a:pt x="314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54"/>
            <p:cNvSpPr/>
            <p:nvPr/>
          </p:nvSpPr>
          <p:spPr>
            <a:xfrm>
              <a:off x="4623875" y="3598400"/>
              <a:ext cx="71100" cy="74850"/>
            </a:xfrm>
            <a:custGeom>
              <a:rect b="b" l="l" r="r" t="t"/>
              <a:pathLst>
                <a:path extrusionOk="0" h="2994" w="2844">
                  <a:moveTo>
                    <a:pt x="2694" y="0"/>
                  </a:moveTo>
                  <a:lnTo>
                    <a:pt x="1197" y="1347"/>
                  </a:lnTo>
                  <a:lnTo>
                    <a:pt x="0" y="2695"/>
                  </a:lnTo>
                  <a:lnTo>
                    <a:pt x="0" y="2994"/>
                  </a:lnTo>
                  <a:lnTo>
                    <a:pt x="150" y="2994"/>
                  </a:lnTo>
                  <a:lnTo>
                    <a:pt x="1647" y="1647"/>
                  </a:lnTo>
                  <a:lnTo>
                    <a:pt x="2844" y="150"/>
                  </a:lnTo>
                  <a:lnTo>
                    <a:pt x="269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54"/>
            <p:cNvSpPr/>
            <p:nvPr/>
          </p:nvSpPr>
          <p:spPr>
            <a:xfrm>
              <a:off x="4657550" y="3650775"/>
              <a:ext cx="74850" cy="74875"/>
            </a:xfrm>
            <a:custGeom>
              <a:rect b="b" l="l" r="r" t="t"/>
              <a:pathLst>
                <a:path extrusionOk="0" h="2995" w="2994">
                  <a:moveTo>
                    <a:pt x="2844" y="1"/>
                  </a:moveTo>
                  <a:lnTo>
                    <a:pt x="1347" y="1348"/>
                  </a:lnTo>
                  <a:lnTo>
                    <a:pt x="599" y="2096"/>
                  </a:lnTo>
                  <a:lnTo>
                    <a:pt x="0" y="2845"/>
                  </a:lnTo>
                  <a:lnTo>
                    <a:pt x="0" y="2994"/>
                  </a:lnTo>
                  <a:lnTo>
                    <a:pt x="150" y="2994"/>
                  </a:lnTo>
                  <a:lnTo>
                    <a:pt x="898" y="2396"/>
                  </a:lnTo>
                  <a:lnTo>
                    <a:pt x="1647" y="1647"/>
                  </a:lnTo>
                  <a:lnTo>
                    <a:pt x="29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54"/>
            <p:cNvSpPr/>
            <p:nvPr/>
          </p:nvSpPr>
          <p:spPr>
            <a:xfrm>
              <a:off x="4698700" y="3699425"/>
              <a:ext cx="71125" cy="71125"/>
            </a:xfrm>
            <a:custGeom>
              <a:rect b="b" l="l" r="r" t="t"/>
              <a:pathLst>
                <a:path extrusionOk="0" h="2845" w="2845">
                  <a:moveTo>
                    <a:pt x="2695" y="1"/>
                  </a:moveTo>
                  <a:lnTo>
                    <a:pt x="1348" y="1348"/>
                  </a:lnTo>
                  <a:lnTo>
                    <a:pt x="599" y="1947"/>
                  </a:lnTo>
                  <a:lnTo>
                    <a:pt x="1" y="2845"/>
                  </a:lnTo>
                  <a:lnTo>
                    <a:pt x="150" y="2845"/>
                  </a:lnTo>
                  <a:lnTo>
                    <a:pt x="899" y="2246"/>
                  </a:lnTo>
                  <a:lnTo>
                    <a:pt x="1497" y="1647"/>
                  </a:lnTo>
                  <a:lnTo>
                    <a:pt x="2845" y="150"/>
                  </a:lnTo>
                  <a:lnTo>
                    <a:pt x="28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54"/>
            <p:cNvSpPr/>
            <p:nvPr/>
          </p:nvSpPr>
          <p:spPr>
            <a:xfrm>
              <a:off x="4739875" y="3744325"/>
              <a:ext cx="74850" cy="71125"/>
            </a:xfrm>
            <a:custGeom>
              <a:rect b="b" l="l" r="r" t="t"/>
              <a:pathLst>
                <a:path extrusionOk="0" h="2845" w="2994">
                  <a:moveTo>
                    <a:pt x="2844" y="1"/>
                  </a:moveTo>
                  <a:lnTo>
                    <a:pt x="1347" y="1348"/>
                  </a:lnTo>
                  <a:lnTo>
                    <a:pt x="599" y="1947"/>
                  </a:lnTo>
                  <a:lnTo>
                    <a:pt x="0" y="2695"/>
                  </a:lnTo>
                  <a:lnTo>
                    <a:pt x="150" y="2845"/>
                  </a:lnTo>
                  <a:lnTo>
                    <a:pt x="898" y="2396"/>
                  </a:lnTo>
                  <a:lnTo>
                    <a:pt x="1647" y="1647"/>
                  </a:lnTo>
                  <a:lnTo>
                    <a:pt x="2994" y="151"/>
                  </a:lnTo>
                  <a:lnTo>
                    <a:pt x="284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54"/>
            <p:cNvSpPr/>
            <p:nvPr/>
          </p:nvSpPr>
          <p:spPr>
            <a:xfrm>
              <a:off x="4777275" y="3800475"/>
              <a:ext cx="71125" cy="67375"/>
            </a:xfrm>
            <a:custGeom>
              <a:rect b="b" l="l" r="r" t="t"/>
              <a:pathLst>
                <a:path extrusionOk="0" h="2695" w="2845">
                  <a:moveTo>
                    <a:pt x="2695" y="0"/>
                  </a:moveTo>
                  <a:lnTo>
                    <a:pt x="1198" y="1197"/>
                  </a:lnTo>
                  <a:lnTo>
                    <a:pt x="600" y="1946"/>
                  </a:lnTo>
                  <a:lnTo>
                    <a:pt x="1" y="2545"/>
                  </a:lnTo>
                  <a:lnTo>
                    <a:pt x="1" y="2694"/>
                  </a:lnTo>
                  <a:lnTo>
                    <a:pt x="151" y="2694"/>
                  </a:lnTo>
                  <a:lnTo>
                    <a:pt x="749" y="2245"/>
                  </a:lnTo>
                  <a:lnTo>
                    <a:pt x="1498" y="1497"/>
                  </a:lnTo>
                  <a:lnTo>
                    <a:pt x="284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54"/>
            <p:cNvSpPr/>
            <p:nvPr/>
          </p:nvSpPr>
          <p:spPr>
            <a:xfrm>
              <a:off x="4829675" y="3845375"/>
              <a:ext cx="56150" cy="59875"/>
            </a:xfrm>
            <a:custGeom>
              <a:rect b="b" l="l" r="r" t="t"/>
              <a:pathLst>
                <a:path extrusionOk="0" h="2395" w="2246">
                  <a:moveTo>
                    <a:pt x="2096" y="0"/>
                  </a:moveTo>
                  <a:lnTo>
                    <a:pt x="898" y="1048"/>
                  </a:lnTo>
                  <a:lnTo>
                    <a:pt x="449" y="1647"/>
                  </a:lnTo>
                  <a:lnTo>
                    <a:pt x="0" y="2245"/>
                  </a:lnTo>
                  <a:lnTo>
                    <a:pt x="0" y="2395"/>
                  </a:lnTo>
                  <a:lnTo>
                    <a:pt x="749" y="1946"/>
                  </a:lnTo>
                  <a:lnTo>
                    <a:pt x="1198" y="1347"/>
                  </a:lnTo>
                  <a:lnTo>
                    <a:pt x="2246" y="150"/>
                  </a:lnTo>
                  <a:lnTo>
                    <a:pt x="224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54"/>
            <p:cNvSpPr/>
            <p:nvPr/>
          </p:nvSpPr>
          <p:spPr>
            <a:xfrm>
              <a:off x="4882050" y="3897750"/>
              <a:ext cx="41200" cy="41200"/>
            </a:xfrm>
            <a:custGeom>
              <a:rect b="b" l="l" r="r" t="t"/>
              <a:pathLst>
                <a:path extrusionOk="0" h="1648" w="1648">
                  <a:moveTo>
                    <a:pt x="1498" y="1"/>
                  </a:moveTo>
                  <a:lnTo>
                    <a:pt x="749" y="599"/>
                  </a:lnTo>
                  <a:lnTo>
                    <a:pt x="1" y="1497"/>
                  </a:lnTo>
                  <a:lnTo>
                    <a:pt x="1" y="1647"/>
                  </a:lnTo>
                  <a:lnTo>
                    <a:pt x="151" y="1647"/>
                  </a:lnTo>
                  <a:lnTo>
                    <a:pt x="899" y="899"/>
                  </a:lnTo>
                  <a:lnTo>
                    <a:pt x="164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54"/>
            <p:cNvSpPr/>
            <p:nvPr/>
          </p:nvSpPr>
          <p:spPr>
            <a:xfrm>
              <a:off x="4926950" y="3942650"/>
              <a:ext cx="37450" cy="37450"/>
            </a:xfrm>
            <a:custGeom>
              <a:rect b="b" l="l" r="r" t="t"/>
              <a:pathLst>
                <a:path extrusionOk="0" h="1498" w="1498">
                  <a:moveTo>
                    <a:pt x="1348" y="1"/>
                  </a:moveTo>
                  <a:lnTo>
                    <a:pt x="600" y="600"/>
                  </a:lnTo>
                  <a:lnTo>
                    <a:pt x="1" y="1348"/>
                  </a:lnTo>
                  <a:lnTo>
                    <a:pt x="151" y="1348"/>
                  </a:lnTo>
                  <a:lnTo>
                    <a:pt x="300" y="1498"/>
                  </a:lnTo>
                  <a:lnTo>
                    <a:pt x="899" y="899"/>
                  </a:lnTo>
                  <a:lnTo>
                    <a:pt x="1498" y="150"/>
                  </a:lnTo>
                  <a:lnTo>
                    <a:pt x="149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54"/>
            <p:cNvSpPr/>
            <p:nvPr/>
          </p:nvSpPr>
          <p:spPr>
            <a:xfrm>
              <a:off x="4964375" y="3995050"/>
              <a:ext cx="37450" cy="33700"/>
            </a:xfrm>
            <a:custGeom>
              <a:rect b="b" l="l" r="r" t="t"/>
              <a:pathLst>
                <a:path extrusionOk="0" h="1348" w="1498">
                  <a:moveTo>
                    <a:pt x="1348" y="0"/>
                  </a:moveTo>
                  <a:lnTo>
                    <a:pt x="599" y="599"/>
                  </a:lnTo>
                  <a:lnTo>
                    <a:pt x="300" y="898"/>
                  </a:lnTo>
                  <a:lnTo>
                    <a:pt x="1" y="1198"/>
                  </a:lnTo>
                  <a:lnTo>
                    <a:pt x="1" y="1347"/>
                  </a:lnTo>
                  <a:lnTo>
                    <a:pt x="150" y="1347"/>
                  </a:lnTo>
                  <a:lnTo>
                    <a:pt x="599" y="1198"/>
                  </a:lnTo>
                  <a:lnTo>
                    <a:pt x="899" y="749"/>
                  </a:lnTo>
                  <a:lnTo>
                    <a:pt x="1498" y="150"/>
                  </a:lnTo>
                  <a:lnTo>
                    <a:pt x="134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54"/>
            <p:cNvSpPr/>
            <p:nvPr/>
          </p:nvSpPr>
          <p:spPr>
            <a:xfrm>
              <a:off x="5009275" y="4039950"/>
              <a:ext cx="33725" cy="29950"/>
            </a:xfrm>
            <a:custGeom>
              <a:rect b="b" l="l" r="r" t="t"/>
              <a:pathLst>
                <a:path extrusionOk="0" h="1198" w="1349">
                  <a:moveTo>
                    <a:pt x="1198" y="0"/>
                  </a:moveTo>
                  <a:lnTo>
                    <a:pt x="600" y="599"/>
                  </a:lnTo>
                  <a:lnTo>
                    <a:pt x="1" y="1048"/>
                  </a:lnTo>
                  <a:lnTo>
                    <a:pt x="1" y="1198"/>
                  </a:lnTo>
                  <a:lnTo>
                    <a:pt x="151" y="1198"/>
                  </a:lnTo>
                  <a:lnTo>
                    <a:pt x="749" y="749"/>
                  </a:lnTo>
                  <a:lnTo>
                    <a:pt x="1348" y="150"/>
                  </a:lnTo>
                  <a:lnTo>
                    <a:pt x="119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54"/>
            <p:cNvSpPr/>
            <p:nvPr/>
          </p:nvSpPr>
          <p:spPr>
            <a:xfrm>
              <a:off x="3344125" y="3328975"/>
              <a:ext cx="127250" cy="123500"/>
            </a:xfrm>
            <a:custGeom>
              <a:rect b="b" l="l" r="r" t="t"/>
              <a:pathLst>
                <a:path extrusionOk="0" h="4940" w="5090">
                  <a:moveTo>
                    <a:pt x="0" y="1"/>
                  </a:moveTo>
                  <a:lnTo>
                    <a:pt x="0" y="150"/>
                  </a:lnTo>
                  <a:lnTo>
                    <a:pt x="2395" y="2695"/>
                  </a:lnTo>
                  <a:lnTo>
                    <a:pt x="4939" y="4940"/>
                  </a:lnTo>
                  <a:lnTo>
                    <a:pt x="5089" y="4940"/>
                  </a:lnTo>
                  <a:lnTo>
                    <a:pt x="3892" y="3593"/>
                  </a:lnTo>
                  <a:lnTo>
                    <a:pt x="2694" y="2395"/>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54"/>
            <p:cNvSpPr/>
            <p:nvPr/>
          </p:nvSpPr>
          <p:spPr>
            <a:xfrm>
              <a:off x="3295475" y="3370125"/>
              <a:ext cx="123500" cy="127275"/>
            </a:xfrm>
            <a:custGeom>
              <a:rect b="b" l="l" r="r" t="t"/>
              <a:pathLst>
                <a:path extrusionOk="0" h="5091" w="4940">
                  <a:moveTo>
                    <a:pt x="0" y="1"/>
                  </a:moveTo>
                  <a:lnTo>
                    <a:pt x="0" y="151"/>
                  </a:lnTo>
                  <a:lnTo>
                    <a:pt x="2545" y="2845"/>
                  </a:lnTo>
                  <a:lnTo>
                    <a:pt x="3593" y="4042"/>
                  </a:lnTo>
                  <a:lnTo>
                    <a:pt x="4191" y="4641"/>
                  </a:lnTo>
                  <a:lnTo>
                    <a:pt x="4940" y="5090"/>
                  </a:lnTo>
                  <a:lnTo>
                    <a:pt x="4940" y="4940"/>
                  </a:lnTo>
                  <a:lnTo>
                    <a:pt x="3892" y="3743"/>
                  </a:lnTo>
                  <a:lnTo>
                    <a:pt x="2844" y="2546"/>
                  </a:lnTo>
                  <a:lnTo>
                    <a:pt x="1497" y="1198"/>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54"/>
            <p:cNvSpPr/>
            <p:nvPr/>
          </p:nvSpPr>
          <p:spPr>
            <a:xfrm>
              <a:off x="3261800" y="3422525"/>
              <a:ext cx="108525" cy="108550"/>
            </a:xfrm>
            <a:custGeom>
              <a:rect b="b" l="l" r="r" t="t"/>
              <a:pathLst>
                <a:path extrusionOk="0" h="4342" w="4341">
                  <a:moveTo>
                    <a:pt x="0" y="0"/>
                  </a:moveTo>
                  <a:lnTo>
                    <a:pt x="0" y="150"/>
                  </a:lnTo>
                  <a:lnTo>
                    <a:pt x="1946" y="2246"/>
                  </a:lnTo>
                  <a:lnTo>
                    <a:pt x="4191" y="4341"/>
                  </a:lnTo>
                  <a:lnTo>
                    <a:pt x="4341" y="4341"/>
                  </a:lnTo>
                  <a:lnTo>
                    <a:pt x="4341" y="4191"/>
                  </a:lnTo>
                  <a:lnTo>
                    <a:pt x="2245" y="2096"/>
                  </a:lnTo>
                  <a:lnTo>
                    <a:pt x="15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54"/>
            <p:cNvSpPr/>
            <p:nvPr/>
          </p:nvSpPr>
          <p:spPr>
            <a:xfrm>
              <a:off x="3190700" y="3437500"/>
              <a:ext cx="127250" cy="130975"/>
            </a:xfrm>
            <a:custGeom>
              <a:rect b="b" l="l" r="r" t="t"/>
              <a:pathLst>
                <a:path extrusionOk="0" h="5239" w="5090">
                  <a:moveTo>
                    <a:pt x="0" y="0"/>
                  </a:moveTo>
                  <a:lnTo>
                    <a:pt x="0" y="150"/>
                  </a:lnTo>
                  <a:lnTo>
                    <a:pt x="1198" y="1497"/>
                  </a:lnTo>
                  <a:lnTo>
                    <a:pt x="2395" y="2694"/>
                  </a:lnTo>
                  <a:lnTo>
                    <a:pt x="3742" y="4042"/>
                  </a:lnTo>
                  <a:lnTo>
                    <a:pt x="5089" y="5239"/>
                  </a:lnTo>
                  <a:lnTo>
                    <a:pt x="5089" y="5089"/>
                  </a:lnTo>
                  <a:lnTo>
                    <a:pt x="3892" y="3742"/>
                  </a:lnTo>
                  <a:lnTo>
                    <a:pt x="2694" y="2395"/>
                  </a:lnTo>
                  <a:lnTo>
                    <a:pt x="1347" y="1198"/>
                  </a:lnTo>
                  <a:lnTo>
                    <a:pt x="15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4"/>
            <p:cNvSpPr/>
            <p:nvPr/>
          </p:nvSpPr>
          <p:spPr>
            <a:xfrm>
              <a:off x="3168250" y="3501100"/>
              <a:ext cx="101050" cy="104800"/>
            </a:xfrm>
            <a:custGeom>
              <a:rect b="b" l="l" r="r" t="t"/>
              <a:pathLst>
                <a:path extrusionOk="0" h="4192" w="4042">
                  <a:moveTo>
                    <a:pt x="0" y="1"/>
                  </a:moveTo>
                  <a:lnTo>
                    <a:pt x="0" y="150"/>
                  </a:lnTo>
                  <a:lnTo>
                    <a:pt x="1946" y="2246"/>
                  </a:lnTo>
                  <a:lnTo>
                    <a:pt x="2844" y="3294"/>
                  </a:lnTo>
                  <a:lnTo>
                    <a:pt x="4041" y="4192"/>
                  </a:lnTo>
                  <a:lnTo>
                    <a:pt x="4041" y="4042"/>
                  </a:lnTo>
                  <a:lnTo>
                    <a:pt x="3143" y="2994"/>
                  </a:lnTo>
                  <a:lnTo>
                    <a:pt x="2245" y="1947"/>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54"/>
            <p:cNvSpPr/>
            <p:nvPr/>
          </p:nvSpPr>
          <p:spPr>
            <a:xfrm>
              <a:off x="3085925" y="3594650"/>
              <a:ext cx="86075" cy="86100"/>
            </a:xfrm>
            <a:custGeom>
              <a:rect b="b" l="l" r="r" t="t"/>
              <a:pathLst>
                <a:path extrusionOk="0" h="3444" w="3443">
                  <a:moveTo>
                    <a:pt x="0" y="1"/>
                  </a:moveTo>
                  <a:lnTo>
                    <a:pt x="0" y="150"/>
                  </a:lnTo>
                  <a:lnTo>
                    <a:pt x="749" y="1048"/>
                  </a:lnTo>
                  <a:lnTo>
                    <a:pt x="1497" y="1947"/>
                  </a:lnTo>
                  <a:lnTo>
                    <a:pt x="3443" y="3443"/>
                  </a:lnTo>
                  <a:lnTo>
                    <a:pt x="3443" y="3294"/>
                  </a:lnTo>
                  <a:lnTo>
                    <a:pt x="1946" y="1497"/>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54"/>
            <p:cNvSpPr/>
            <p:nvPr/>
          </p:nvSpPr>
          <p:spPr>
            <a:xfrm>
              <a:off x="3130825" y="3553500"/>
              <a:ext cx="89825" cy="89825"/>
            </a:xfrm>
            <a:custGeom>
              <a:rect b="b" l="l" r="r" t="t"/>
              <a:pathLst>
                <a:path extrusionOk="0" h="3593" w="3593">
                  <a:moveTo>
                    <a:pt x="0" y="0"/>
                  </a:moveTo>
                  <a:lnTo>
                    <a:pt x="0" y="150"/>
                  </a:lnTo>
                  <a:lnTo>
                    <a:pt x="1647" y="1946"/>
                  </a:lnTo>
                  <a:lnTo>
                    <a:pt x="3443" y="3593"/>
                  </a:lnTo>
                  <a:lnTo>
                    <a:pt x="3593" y="3593"/>
                  </a:lnTo>
                  <a:lnTo>
                    <a:pt x="3593" y="3443"/>
                  </a:lnTo>
                  <a:lnTo>
                    <a:pt x="1946" y="1647"/>
                  </a:lnTo>
                  <a:lnTo>
                    <a:pt x="15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54"/>
            <p:cNvSpPr/>
            <p:nvPr/>
          </p:nvSpPr>
          <p:spPr>
            <a:xfrm>
              <a:off x="3044750" y="3639550"/>
              <a:ext cx="78625" cy="78625"/>
            </a:xfrm>
            <a:custGeom>
              <a:rect b="b" l="l" r="r" t="t"/>
              <a:pathLst>
                <a:path extrusionOk="0" h="3145" w="3145">
                  <a:moveTo>
                    <a:pt x="1" y="1"/>
                  </a:moveTo>
                  <a:lnTo>
                    <a:pt x="1" y="151"/>
                  </a:lnTo>
                  <a:lnTo>
                    <a:pt x="599" y="1049"/>
                  </a:lnTo>
                  <a:lnTo>
                    <a:pt x="1348" y="1797"/>
                  </a:lnTo>
                  <a:lnTo>
                    <a:pt x="2994" y="3144"/>
                  </a:lnTo>
                  <a:lnTo>
                    <a:pt x="3144" y="3144"/>
                  </a:lnTo>
                  <a:lnTo>
                    <a:pt x="2096" y="1797"/>
                  </a:lnTo>
                  <a:lnTo>
                    <a:pt x="1049" y="899"/>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54"/>
            <p:cNvSpPr/>
            <p:nvPr/>
          </p:nvSpPr>
          <p:spPr>
            <a:xfrm>
              <a:off x="2999850" y="3684450"/>
              <a:ext cx="71125" cy="71125"/>
            </a:xfrm>
            <a:custGeom>
              <a:rect b="b" l="l" r="r" t="t"/>
              <a:pathLst>
                <a:path extrusionOk="0" h="2845" w="2845">
                  <a:moveTo>
                    <a:pt x="1" y="1"/>
                  </a:moveTo>
                  <a:lnTo>
                    <a:pt x="1" y="151"/>
                  </a:lnTo>
                  <a:lnTo>
                    <a:pt x="1348" y="1647"/>
                  </a:lnTo>
                  <a:lnTo>
                    <a:pt x="2845" y="2845"/>
                  </a:lnTo>
                  <a:lnTo>
                    <a:pt x="2845" y="2695"/>
                  </a:lnTo>
                  <a:lnTo>
                    <a:pt x="1647" y="1198"/>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54"/>
            <p:cNvSpPr/>
            <p:nvPr/>
          </p:nvSpPr>
          <p:spPr>
            <a:xfrm>
              <a:off x="2947475" y="3718150"/>
              <a:ext cx="74850" cy="74850"/>
            </a:xfrm>
            <a:custGeom>
              <a:rect b="b" l="l" r="r" t="t"/>
              <a:pathLst>
                <a:path extrusionOk="0" h="2994" w="2994">
                  <a:moveTo>
                    <a:pt x="0" y="0"/>
                  </a:moveTo>
                  <a:lnTo>
                    <a:pt x="0" y="150"/>
                  </a:lnTo>
                  <a:lnTo>
                    <a:pt x="599" y="898"/>
                  </a:lnTo>
                  <a:lnTo>
                    <a:pt x="1347" y="1647"/>
                  </a:lnTo>
                  <a:lnTo>
                    <a:pt x="2994" y="2994"/>
                  </a:lnTo>
                  <a:lnTo>
                    <a:pt x="2994" y="2844"/>
                  </a:lnTo>
                  <a:lnTo>
                    <a:pt x="1647" y="1347"/>
                  </a:lnTo>
                  <a:lnTo>
                    <a:pt x="898" y="599"/>
                  </a:lnTo>
                  <a:lnTo>
                    <a:pt x="15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54"/>
            <p:cNvSpPr/>
            <p:nvPr/>
          </p:nvSpPr>
          <p:spPr>
            <a:xfrm>
              <a:off x="2902575" y="3759300"/>
              <a:ext cx="71100" cy="71125"/>
            </a:xfrm>
            <a:custGeom>
              <a:rect b="b" l="l" r="r" t="t"/>
              <a:pathLst>
                <a:path extrusionOk="0" h="2845" w="2844">
                  <a:moveTo>
                    <a:pt x="0" y="1"/>
                  </a:moveTo>
                  <a:lnTo>
                    <a:pt x="0" y="150"/>
                  </a:lnTo>
                  <a:lnTo>
                    <a:pt x="599" y="899"/>
                  </a:lnTo>
                  <a:lnTo>
                    <a:pt x="1197" y="1497"/>
                  </a:lnTo>
                  <a:lnTo>
                    <a:pt x="2694" y="2844"/>
                  </a:lnTo>
                  <a:lnTo>
                    <a:pt x="2844" y="2844"/>
                  </a:lnTo>
                  <a:lnTo>
                    <a:pt x="2844" y="2695"/>
                  </a:lnTo>
                  <a:lnTo>
                    <a:pt x="1497" y="1348"/>
                  </a:lnTo>
                  <a:lnTo>
                    <a:pt x="898" y="599"/>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54"/>
            <p:cNvSpPr/>
            <p:nvPr/>
          </p:nvSpPr>
          <p:spPr>
            <a:xfrm>
              <a:off x="2857650" y="3800475"/>
              <a:ext cx="71125" cy="71100"/>
            </a:xfrm>
            <a:custGeom>
              <a:rect b="b" l="l" r="r" t="t"/>
              <a:pathLst>
                <a:path extrusionOk="0" h="2844" w="2845">
                  <a:moveTo>
                    <a:pt x="151" y="0"/>
                  </a:moveTo>
                  <a:lnTo>
                    <a:pt x="1" y="150"/>
                  </a:lnTo>
                  <a:lnTo>
                    <a:pt x="1" y="449"/>
                  </a:lnTo>
                  <a:lnTo>
                    <a:pt x="600" y="1048"/>
                  </a:lnTo>
                  <a:lnTo>
                    <a:pt x="1198" y="1646"/>
                  </a:lnTo>
                  <a:lnTo>
                    <a:pt x="2695" y="2844"/>
                  </a:lnTo>
                  <a:lnTo>
                    <a:pt x="2845" y="2844"/>
                  </a:lnTo>
                  <a:lnTo>
                    <a:pt x="1498" y="1347"/>
                  </a:lnTo>
                  <a:lnTo>
                    <a:pt x="749" y="599"/>
                  </a:lnTo>
                  <a:lnTo>
                    <a:pt x="15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54"/>
            <p:cNvSpPr/>
            <p:nvPr/>
          </p:nvSpPr>
          <p:spPr>
            <a:xfrm>
              <a:off x="2805275" y="3837875"/>
              <a:ext cx="67375" cy="71125"/>
            </a:xfrm>
            <a:custGeom>
              <a:rect b="b" l="l" r="r" t="t"/>
              <a:pathLst>
                <a:path extrusionOk="0" h="2845" w="2695">
                  <a:moveTo>
                    <a:pt x="0" y="1"/>
                  </a:moveTo>
                  <a:lnTo>
                    <a:pt x="0" y="150"/>
                  </a:lnTo>
                  <a:lnTo>
                    <a:pt x="449" y="749"/>
                  </a:lnTo>
                  <a:lnTo>
                    <a:pt x="1198" y="1498"/>
                  </a:lnTo>
                  <a:lnTo>
                    <a:pt x="2695" y="2845"/>
                  </a:lnTo>
                  <a:lnTo>
                    <a:pt x="2695" y="2695"/>
                  </a:lnTo>
                  <a:lnTo>
                    <a:pt x="1497" y="1198"/>
                  </a:lnTo>
                  <a:lnTo>
                    <a:pt x="749" y="600"/>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4"/>
            <p:cNvSpPr/>
            <p:nvPr/>
          </p:nvSpPr>
          <p:spPr>
            <a:xfrm>
              <a:off x="2767850" y="3890275"/>
              <a:ext cx="59900" cy="56150"/>
            </a:xfrm>
            <a:custGeom>
              <a:rect b="b" l="l" r="r" t="t"/>
              <a:pathLst>
                <a:path extrusionOk="0" h="2246" w="2396">
                  <a:moveTo>
                    <a:pt x="1" y="0"/>
                  </a:moveTo>
                  <a:lnTo>
                    <a:pt x="450" y="749"/>
                  </a:lnTo>
                  <a:lnTo>
                    <a:pt x="1048" y="1198"/>
                  </a:lnTo>
                  <a:lnTo>
                    <a:pt x="2246" y="2245"/>
                  </a:lnTo>
                  <a:lnTo>
                    <a:pt x="2395" y="2096"/>
                  </a:lnTo>
                  <a:lnTo>
                    <a:pt x="1348" y="898"/>
                  </a:lnTo>
                  <a:lnTo>
                    <a:pt x="749" y="449"/>
                  </a:lnTo>
                  <a:lnTo>
                    <a:pt x="15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54"/>
            <p:cNvSpPr/>
            <p:nvPr/>
          </p:nvSpPr>
          <p:spPr>
            <a:xfrm>
              <a:off x="2734175" y="3942650"/>
              <a:ext cx="41175" cy="41200"/>
            </a:xfrm>
            <a:custGeom>
              <a:rect b="b" l="l" r="r" t="t"/>
              <a:pathLst>
                <a:path extrusionOk="0" h="1648" w="1647">
                  <a:moveTo>
                    <a:pt x="0" y="1"/>
                  </a:moveTo>
                  <a:lnTo>
                    <a:pt x="0" y="150"/>
                  </a:lnTo>
                  <a:lnTo>
                    <a:pt x="749" y="899"/>
                  </a:lnTo>
                  <a:lnTo>
                    <a:pt x="1647" y="1647"/>
                  </a:lnTo>
                  <a:lnTo>
                    <a:pt x="1647" y="1498"/>
                  </a:lnTo>
                  <a:lnTo>
                    <a:pt x="1048" y="749"/>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54"/>
            <p:cNvSpPr/>
            <p:nvPr/>
          </p:nvSpPr>
          <p:spPr>
            <a:xfrm>
              <a:off x="2693025" y="3987550"/>
              <a:ext cx="37425" cy="37450"/>
            </a:xfrm>
            <a:custGeom>
              <a:rect b="b" l="l" r="r" t="t"/>
              <a:pathLst>
                <a:path extrusionOk="0" h="1498" w="1497">
                  <a:moveTo>
                    <a:pt x="150" y="1"/>
                  </a:moveTo>
                  <a:lnTo>
                    <a:pt x="0" y="151"/>
                  </a:lnTo>
                  <a:lnTo>
                    <a:pt x="0" y="300"/>
                  </a:lnTo>
                  <a:lnTo>
                    <a:pt x="599" y="899"/>
                  </a:lnTo>
                  <a:lnTo>
                    <a:pt x="1347" y="1498"/>
                  </a:lnTo>
                  <a:lnTo>
                    <a:pt x="1497" y="1498"/>
                  </a:lnTo>
                  <a:lnTo>
                    <a:pt x="1497" y="1348"/>
                  </a:lnTo>
                  <a:lnTo>
                    <a:pt x="898" y="600"/>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54"/>
            <p:cNvSpPr/>
            <p:nvPr/>
          </p:nvSpPr>
          <p:spPr>
            <a:xfrm>
              <a:off x="2644375" y="4024975"/>
              <a:ext cx="33700" cy="37450"/>
            </a:xfrm>
            <a:custGeom>
              <a:rect b="b" l="l" r="r" t="t"/>
              <a:pathLst>
                <a:path extrusionOk="0" h="1498" w="1348">
                  <a:moveTo>
                    <a:pt x="0" y="1"/>
                  </a:moveTo>
                  <a:lnTo>
                    <a:pt x="0" y="150"/>
                  </a:lnTo>
                  <a:lnTo>
                    <a:pt x="150" y="599"/>
                  </a:lnTo>
                  <a:lnTo>
                    <a:pt x="449" y="899"/>
                  </a:lnTo>
                  <a:lnTo>
                    <a:pt x="1198" y="1498"/>
                  </a:lnTo>
                  <a:lnTo>
                    <a:pt x="1347" y="1348"/>
                  </a:lnTo>
                  <a:lnTo>
                    <a:pt x="749" y="599"/>
                  </a:lnTo>
                  <a:lnTo>
                    <a:pt x="449" y="300"/>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54"/>
            <p:cNvSpPr/>
            <p:nvPr/>
          </p:nvSpPr>
          <p:spPr>
            <a:xfrm>
              <a:off x="2599475" y="4069875"/>
              <a:ext cx="33700" cy="33700"/>
            </a:xfrm>
            <a:custGeom>
              <a:rect b="b" l="l" r="r" t="t"/>
              <a:pathLst>
                <a:path extrusionOk="0" h="1348" w="1348">
                  <a:moveTo>
                    <a:pt x="0" y="1"/>
                  </a:moveTo>
                  <a:lnTo>
                    <a:pt x="0" y="151"/>
                  </a:lnTo>
                  <a:lnTo>
                    <a:pt x="599" y="749"/>
                  </a:lnTo>
                  <a:lnTo>
                    <a:pt x="1197" y="1348"/>
                  </a:lnTo>
                  <a:lnTo>
                    <a:pt x="1347" y="1198"/>
                  </a:lnTo>
                  <a:lnTo>
                    <a:pt x="748" y="600"/>
                  </a:lnTo>
                  <a:lnTo>
                    <a:pt x="1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54"/>
            <p:cNvSpPr/>
            <p:nvPr/>
          </p:nvSpPr>
          <p:spPr>
            <a:xfrm>
              <a:off x="3546175" y="2558125"/>
              <a:ext cx="291900" cy="18750"/>
            </a:xfrm>
            <a:custGeom>
              <a:rect b="b" l="l" r="r" t="t"/>
              <a:pathLst>
                <a:path extrusionOk="0" h="750" w="11676">
                  <a:moveTo>
                    <a:pt x="4641" y="1"/>
                  </a:moveTo>
                  <a:lnTo>
                    <a:pt x="150" y="150"/>
                  </a:lnTo>
                  <a:lnTo>
                    <a:pt x="1" y="300"/>
                  </a:lnTo>
                  <a:lnTo>
                    <a:pt x="1" y="450"/>
                  </a:lnTo>
                  <a:lnTo>
                    <a:pt x="150" y="450"/>
                  </a:lnTo>
                  <a:lnTo>
                    <a:pt x="4641" y="749"/>
                  </a:lnTo>
                  <a:lnTo>
                    <a:pt x="9131" y="749"/>
                  </a:lnTo>
                  <a:lnTo>
                    <a:pt x="9730" y="599"/>
                  </a:lnTo>
                  <a:lnTo>
                    <a:pt x="11526" y="599"/>
                  </a:lnTo>
                  <a:lnTo>
                    <a:pt x="11676" y="450"/>
                  </a:lnTo>
                  <a:lnTo>
                    <a:pt x="11676" y="300"/>
                  </a:lnTo>
                  <a:lnTo>
                    <a:pt x="11526" y="150"/>
                  </a:lnTo>
                  <a:lnTo>
                    <a:pt x="9580" y="150"/>
                  </a:lnTo>
                  <a:lnTo>
                    <a:pt x="913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54"/>
            <p:cNvSpPr/>
            <p:nvPr/>
          </p:nvSpPr>
          <p:spPr>
            <a:xfrm>
              <a:off x="3534950" y="2397225"/>
              <a:ext cx="280675" cy="18725"/>
            </a:xfrm>
            <a:custGeom>
              <a:rect b="b" l="l" r="r" t="t"/>
              <a:pathLst>
                <a:path extrusionOk="0" h="749" w="11227">
                  <a:moveTo>
                    <a:pt x="2396" y="1"/>
                  </a:moveTo>
                  <a:lnTo>
                    <a:pt x="150" y="300"/>
                  </a:lnTo>
                  <a:lnTo>
                    <a:pt x="1" y="300"/>
                  </a:lnTo>
                  <a:lnTo>
                    <a:pt x="150" y="450"/>
                  </a:lnTo>
                  <a:lnTo>
                    <a:pt x="2845" y="749"/>
                  </a:lnTo>
                  <a:lnTo>
                    <a:pt x="6586" y="749"/>
                  </a:lnTo>
                  <a:lnTo>
                    <a:pt x="7634" y="599"/>
                  </a:lnTo>
                  <a:lnTo>
                    <a:pt x="11077" y="599"/>
                  </a:lnTo>
                  <a:lnTo>
                    <a:pt x="11227" y="450"/>
                  </a:lnTo>
                  <a:lnTo>
                    <a:pt x="11227" y="300"/>
                  </a:lnTo>
                  <a:lnTo>
                    <a:pt x="11077" y="150"/>
                  </a:lnTo>
                  <a:lnTo>
                    <a:pt x="673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54"/>
            <p:cNvSpPr/>
            <p:nvPr/>
          </p:nvSpPr>
          <p:spPr>
            <a:xfrm>
              <a:off x="3546175" y="2311150"/>
              <a:ext cx="273200" cy="26225"/>
            </a:xfrm>
            <a:custGeom>
              <a:rect b="b" l="l" r="r" t="t"/>
              <a:pathLst>
                <a:path extrusionOk="0" h="1049" w="10928">
                  <a:moveTo>
                    <a:pt x="4192" y="1"/>
                  </a:moveTo>
                  <a:lnTo>
                    <a:pt x="1797" y="151"/>
                  </a:lnTo>
                  <a:lnTo>
                    <a:pt x="899" y="300"/>
                  </a:lnTo>
                  <a:lnTo>
                    <a:pt x="150" y="450"/>
                  </a:lnTo>
                  <a:lnTo>
                    <a:pt x="1" y="600"/>
                  </a:lnTo>
                  <a:lnTo>
                    <a:pt x="150" y="600"/>
                  </a:lnTo>
                  <a:lnTo>
                    <a:pt x="450" y="749"/>
                  </a:lnTo>
                  <a:lnTo>
                    <a:pt x="1647" y="899"/>
                  </a:lnTo>
                  <a:lnTo>
                    <a:pt x="2845" y="899"/>
                  </a:lnTo>
                  <a:lnTo>
                    <a:pt x="4940" y="1049"/>
                  </a:lnTo>
                  <a:lnTo>
                    <a:pt x="7036" y="1049"/>
                  </a:lnTo>
                  <a:lnTo>
                    <a:pt x="8981" y="899"/>
                  </a:lnTo>
                  <a:lnTo>
                    <a:pt x="10927" y="600"/>
                  </a:lnTo>
                  <a:lnTo>
                    <a:pt x="10927" y="450"/>
                  </a:lnTo>
                  <a:lnTo>
                    <a:pt x="8682" y="151"/>
                  </a:lnTo>
                  <a:lnTo>
                    <a:pt x="643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54"/>
            <p:cNvSpPr/>
            <p:nvPr/>
          </p:nvSpPr>
          <p:spPr>
            <a:xfrm>
              <a:off x="3549925" y="2232575"/>
              <a:ext cx="261950" cy="22475"/>
            </a:xfrm>
            <a:custGeom>
              <a:rect b="b" l="l" r="r" t="t"/>
              <a:pathLst>
                <a:path extrusionOk="0" h="899" w="10478">
                  <a:moveTo>
                    <a:pt x="5688" y="1"/>
                  </a:moveTo>
                  <a:lnTo>
                    <a:pt x="2994" y="150"/>
                  </a:lnTo>
                  <a:lnTo>
                    <a:pt x="150" y="300"/>
                  </a:lnTo>
                  <a:lnTo>
                    <a:pt x="0" y="450"/>
                  </a:lnTo>
                  <a:lnTo>
                    <a:pt x="150" y="599"/>
                  </a:lnTo>
                  <a:lnTo>
                    <a:pt x="2994" y="899"/>
                  </a:lnTo>
                  <a:lnTo>
                    <a:pt x="8083" y="899"/>
                  </a:lnTo>
                  <a:lnTo>
                    <a:pt x="9280" y="749"/>
                  </a:lnTo>
                  <a:lnTo>
                    <a:pt x="10478" y="599"/>
                  </a:lnTo>
                  <a:lnTo>
                    <a:pt x="10478" y="450"/>
                  </a:lnTo>
                  <a:lnTo>
                    <a:pt x="9280" y="150"/>
                  </a:lnTo>
                  <a:lnTo>
                    <a:pt x="808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54"/>
            <p:cNvSpPr/>
            <p:nvPr/>
          </p:nvSpPr>
          <p:spPr>
            <a:xfrm>
              <a:off x="3564900" y="2150250"/>
              <a:ext cx="246975" cy="26225"/>
            </a:xfrm>
            <a:custGeom>
              <a:rect b="b" l="l" r="r" t="t"/>
              <a:pathLst>
                <a:path extrusionOk="0" h="1049" w="9879">
                  <a:moveTo>
                    <a:pt x="4939" y="1"/>
                  </a:moveTo>
                  <a:lnTo>
                    <a:pt x="2545" y="150"/>
                  </a:lnTo>
                  <a:lnTo>
                    <a:pt x="150" y="300"/>
                  </a:lnTo>
                  <a:lnTo>
                    <a:pt x="0" y="450"/>
                  </a:lnTo>
                  <a:lnTo>
                    <a:pt x="150" y="599"/>
                  </a:lnTo>
                  <a:lnTo>
                    <a:pt x="2545" y="899"/>
                  </a:lnTo>
                  <a:lnTo>
                    <a:pt x="4939" y="1049"/>
                  </a:lnTo>
                  <a:lnTo>
                    <a:pt x="7484" y="1049"/>
                  </a:lnTo>
                  <a:lnTo>
                    <a:pt x="8532" y="899"/>
                  </a:lnTo>
                  <a:lnTo>
                    <a:pt x="9729" y="749"/>
                  </a:lnTo>
                  <a:lnTo>
                    <a:pt x="9879" y="599"/>
                  </a:lnTo>
                  <a:lnTo>
                    <a:pt x="9729" y="450"/>
                  </a:lnTo>
                  <a:lnTo>
                    <a:pt x="8532" y="150"/>
                  </a:lnTo>
                  <a:lnTo>
                    <a:pt x="748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4"/>
            <p:cNvSpPr/>
            <p:nvPr/>
          </p:nvSpPr>
          <p:spPr>
            <a:xfrm>
              <a:off x="3576125" y="2071675"/>
              <a:ext cx="243250" cy="22475"/>
            </a:xfrm>
            <a:custGeom>
              <a:rect b="b" l="l" r="r" t="t"/>
              <a:pathLst>
                <a:path extrusionOk="0" h="899" w="9730">
                  <a:moveTo>
                    <a:pt x="5239" y="1"/>
                  </a:moveTo>
                  <a:lnTo>
                    <a:pt x="2694" y="150"/>
                  </a:lnTo>
                  <a:lnTo>
                    <a:pt x="150" y="300"/>
                  </a:lnTo>
                  <a:lnTo>
                    <a:pt x="0" y="300"/>
                  </a:lnTo>
                  <a:lnTo>
                    <a:pt x="0" y="450"/>
                  </a:lnTo>
                  <a:lnTo>
                    <a:pt x="0" y="599"/>
                  </a:lnTo>
                  <a:lnTo>
                    <a:pt x="150" y="599"/>
                  </a:lnTo>
                  <a:lnTo>
                    <a:pt x="2694" y="749"/>
                  </a:lnTo>
                  <a:lnTo>
                    <a:pt x="5239" y="899"/>
                  </a:lnTo>
                  <a:lnTo>
                    <a:pt x="8532" y="899"/>
                  </a:lnTo>
                  <a:lnTo>
                    <a:pt x="9580" y="599"/>
                  </a:lnTo>
                  <a:lnTo>
                    <a:pt x="9729" y="450"/>
                  </a:lnTo>
                  <a:lnTo>
                    <a:pt x="9580" y="300"/>
                  </a:lnTo>
                  <a:lnTo>
                    <a:pt x="8532" y="150"/>
                  </a:lnTo>
                  <a:lnTo>
                    <a:pt x="733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54"/>
            <p:cNvSpPr/>
            <p:nvPr/>
          </p:nvSpPr>
          <p:spPr>
            <a:xfrm>
              <a:off x="3587350" y="1993100"/>
              <a:ext cx="235750" cy="22475"/>
            </a:xfrm>
            <a:custGeom>
              <a:rect b="b" l="l" r="r" t="t"/>
              <a:pathLst>
                <a:path extrusionOk="0" h="899" w="9430">
                  <a:moveTo>
                    <a:pt x="2395" y="0"/>
                  </a:moveTo>
                  <a:lnTo>
                    <a:pt x="150" y="300"/>
                  </a:lnTo>
                  <a:lnTo>
                    <a:pt x="0" y="449"/>
                  </a:lnTo>
                  <a:lnTo>
                    <a:pt x="150" y="599"/>
                  </a:lnTo>
                  <a:lnTo>
                    <a:pt x="2395" y="749"/>
                  </a:lnTo>
                  <a:lnTo>
                    <a:pt x="4640" y="898"/>
                  </a:lnTo>
                  <a:lnTo>
                    <a:pt x="9131" y="599"/>
                  </a:lnTo>
                  <a:lnTo>
                    <a:pt x="9280" y="599"/>
                  </a:lnTo>
                  <a:lnTo>
                    <a:pt x="9430" y="449"/>
                  </a:lnTo>
                  <a:lnTo>
                    <a:pt x="9280" y="150"/>
                  </a:lnTo>
                  <a:lnTo>
                    <a:pt x="9131" y="150"/>
                  </a:lnTo>
                  <a:lnTo>
                    <a:pt x="464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54"/>
            <p:cNvSpPr/>
            <p:nvPr/>
          </p:nvSpPr>
          <p:spPr>
            <a:xfrm>
              <a:off x="3594825" y="1907025"/>
              <a:ext cx="235775" cy="22475"/>
            </a:xfrm>
            <a:custGeom>
              <a:rect b="b" l="l" r="r" t="t"/>
              <a:pathLst>
                <a:path extrusionOk="0" h="899" w="9431">
                  <a:moveTo>
                    <a:pt x="1198" y="1"/>
                  </a:moveTo>
                  <a:lnTo>
                    <a:pt x="150" y="300"/>
                  </a:lnTo>
                  <a:lnTo>
                    <a:pt x="1" y="300"/>
                  </a:lnTo>
                  <a:lnTo>
                    <a:pt x="1" y="450"/>
                  </a:lnTo>
                  <a:lnTo>
                    <a:pt x="1" y="599"/>
                  </a:lnTo>
                  <a:lnTo>
                    <a:pt x="150" y="599"/>
                  </a:lnTo>
                  <a:lnTo>
                    <a:pt x="1198" y="899"/>
                  </a:lnTo>
                  <a:lnTo>
                    <a:pt x="6736" y="899"/>
                  </a:lnTo>
                  <a:lnTo>
                    <a:pt x="9281" y="749"/>
                  </a:lnTo>
                  <a:lnTo>
                    <a:pt x="9430" y="749"/>
                  </a:lnTo>
                  <a:lnTo>
                    <a:pt x="9430" y="599"/>
                  </a:lnTo>
                  <a:lnTo>
                    <a:pt x="9430" y="450"/>
                  </a:lnTo>
                  <a:lnTo>
                    <a:pt x="9281" y="450"/>
                  </a:lnTo>
                  <a:lnTo>
                    <a:pt x="6736" y="150"/>
                  </a:lnTo>
                  <a:lnTo>
                    <a:pt x="4341" y="150"/>
                  </a:lnTo>
                  <a:lnTo>
                    <a:pt x="224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54"/>
            <p:cNvSpPr/>
            <p:nvPr/>
          </p:nvSpPr>
          <p:spPr>
            <a:xfrm>
              <a:off x="3609800" y="1828450"/>
              <a:ext cx="205825" cy="22475"/>
            </a:xfrm>
            <a:custGeom>
              <a:rect b="b" l="l" r="r" t="t"/>
              <a:pathLst>
                <a:path extrusionOk="0" h="899" w="8233">
                  <a:moveTo>
                    <a:pt x="4042" y="0"/>
                  </a:moveTo>
                  <a:lnTo>
                    <a:pt x="2096" y="150"/>
                  </a:lnTo>
                  <a:lnTo>
                    <a:pt x="150" y="300"/>
                  </a:lnTo>
                  <a:lnTo>
                    <a:pt x="0" y="449"/>
                  </a:lnTo>
                  <a:lnTo>
                    <a:pt x="150" y="599"/>
                  </a:lnTo>
                  <a:lnTo>
                    <a:pt x="4042" y="898"/>
                  </a:lnTo>
                  <a:lnTo>
                    <a:pt x="5987" y="898"/>
                  </a:lnTo>
                  <a:lnTo>
                    <a:pt x="7933" y="749"/>
                  </a:lnTo>
                  <a:lnTo>
                    <a:pt x="8233" y="749"/>
                  </a:lnTo>
                  <a:lnTo>
                    <a:pt x="8233" y="449"/>
                  </a:lnTo>
                  <a:lnTo>
                    <a:pt x="8233" y="300"/>
                  </a:lnTo>
                  <a:lnTo>
                    <a:pt x="7933" y="300"/>
                  </a:lnTo>
                  <a:lnTo>
                    <a:pt x="598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54"/>
            <p:cNvSpPr/>
            <p:nvPr/>
          </p:nvSpPr>
          <p:spPr>
            <a:xfrm>
              <a:off x="3624750" y="1746125"/>
              <a:ext cx="243275" cy="26225"/>
            </a:xfrm>
            <a:custGeom>
              <a:rect b="b" l="l" r="r" t="t"/>
              <a:pathLst>
                <a:path extrusionOk="0" h="1049" w="9731">
                  <a:moveTo>
                    <a:pt x="4791" y="0"/>
                  </a:moveTo>
                  <a:lnTo>
                    <a:pt x="2396" y="150"/>
                  </a:lnTo>
                  <a:lnTo>
                    <a:pt x="151" y="450"/>
                  </a:lnTo>
                  <a:lnTo>
                    <a:pt x="1" y="599"/>
                  </a:lnTo>
                  <a:lnTo>
                    <a:pt x="151" y="749"/>
                  </a:lnTo>
                  <a:lnTo>
                    <a:pt x="2096" y="899"/>
                  </a:lnTo>
                  <a:lnTo>
                    <a:pt x="4042" y="1048"/>
                  </a:lnTo>
                  <a:lnTo>
                    <a:pt x="7784" y="1048"/>
                  </a:lnTo>
                  <a:lnTo>
                    <a:pt x="9580" y="749"/>
                  </a:lnTo>
                  <a:lnTo>
                    <a:pt x="9730" y="749"/>
                  </a:lnTo>
                  <a:lnTo>
                    <a:pt x="9730" y="450"/>
                  </a:lnTo>
                  <a:lnTo>
                    <a:pt x="9580" y="300"/>
                  </a:lnTo>
                  <a:lnTo>
                    <a:pt x="718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54"/>
            <p:cNvSpPr/>
            <p:nvPr/>
          </p:nvSpPr>
          <p:spPr>
            <a:xfrm>
              <a:off x="3632250" y="1667550"/>
              <a:ext cx="198350" cy="22475"/>
            </a:xfrm>
            <a:custGeom>
              <a:rect b="b" l="l" r="r" t="t"/>
              <a:pathLst>
                <a:path extrusionOk="0" h="899" w="7934">
                  <a:moveTo>
                    <a:pt x="1946" y="0"/>
                  </a:moveTo>
                  <a:lnTo>
                    <a:pt x="150" y="300"/>
                  </a:lnTo>
                  <a:lnTo>
                    <a:pt x="0" y="449"/>
                  </a:lnTo>
                  <a:lnTo>
                    <a:pt x="150" y="599"/>
                  </a:lnTo>
                  <a:lnTo>
                    <a:pt x="1946" y="898"/>
                  </a:lnTo>
                  <a:lnTo>
                    <a:pt x="5838" y="898"/>
                  </a:lnTo>
                  <a:lnTo>
                    <a:pt x="7634" y="749"/>
                  </a:lnTo>
                  <a:lnTo>
                    <a:pt x="7784" y="599"/>
                  </a:lnTo>
                  <a:lnTo>
                    <a:pt x="7933" y="449"/>
                  </a:lnTo>
                  <a:lnTo>
                    <a:pt x="7784" y="300"/>
                  </a:lnTo>
                  <a:lnTo>
                    <a:pt x="7634" y="300"/>
                  </a:lnTo>
                  <a:lnTo>
                    <a:pt x="5838" y="150"/>
                  </a:lnTo>
                  <a:lnTo>
                    <a:pt x="389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54"/>
            <p:cNvSpPr/>
            <p:nvPr/>
          </p:nvSpPr>
          <p:spPr>
            <a:xfrm>
              <a:off x="3654700" y="1506650"/>
              <a:ext cx="164675" cy="26200"/>
            </a:xfrm>
            <a:custGeom>
              <a:rect b="b" l="l" r="r" t="t"/>
              <a:pathLst>
                <a:path extrusionOk="0" h="1048" w="6587">
                  <a:moveTo>
                    <a:pt x="2994" y="0"/>
                  </a:moveTo>
                  <a:lnTo>
                    <a:pt x="1497" y="150"/>
                  </a:lnTo>
                  <a:lnTo>
                    <a:pt x="150" y="449"/>
                  </a:lnTo>
                  <a:lnTo>
                    <a:pt x="0" y="449"/>
                  </a:lnTo>
                  <a:lnTo>
                    <a:pt x="0" y="599"/>
                  </a:lnTo>
                  <a:lnTo>
                    <a:pt x="150" y="748"/>
                  </a:lnTo>
                  <a:lnTo>
                    <a:pt x="1647" y="898"/>
                  </a:lnTo>
                  <a:lnTo>
                    <a:pt x="3293" y="1048"/>
                  </a:lnTo>
                  <a:lnTo>
                    <a:pt x="4790" y="898"/>
                  </a:lnTo>
                  <a:lnTo>
                    <a:pt x="6437" y="748"/>
                  </a:lnTo>
                  <a:lnTo>
                    <a:pt x="6586" y="599"/>
                  </a:lnTo>
                  <a:lnTo>
                    <a:pt x="6586" y="449"/>
                  </a:lnTo>
                  <a:lnTo>
                    <a:pt x="6586" y="299"/>
                  </a:lnTo>
                  <a:lnTo>
                    <a:pt x="6437" y="299"/>
                  </a:lnTo>
                  <a:lnTo>
                    <a:pt x="5838" y="150"/>
                  </a:lnTo>
                  <a:lnTo>
                    <a:pt x="434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54"/>
            <p:cNvSpPr/>
            <p:nvPr/>
          </p:nvSpPr>
          <p:spPr>
            <a:xfrm>
              <a:off x="3643475" y="1588950"/>
              <a:ext cx="172150" cy="22500"/>
            </a:xfrm>
            <a:custGeom>
              <a:rect b="b" l="l" r="r" t="t"/>
              <a:pathLst>
                <a:path extrusionOk="0" h="900" w="6886">
                  <a:moveTo>
                    <a:pt x="1796" y="1"/>
                  </a:moveTo>
                  <a:lnTo>
                    <a:pt x="150" y="300"/>
                  </a:lnTo>
                  <a:lnTo>
                    <a:pt x="0" y="300"/>
                  </a:lnTo>
                  <a:lnTo>
                    <a:pt x="0" y="450"/>
                  </a:lnTo>
                  <a:lnTo>
                    <a:pt x="150" y="600"/>
                  </a:lnTo>
                  <a:lnTo>
                    <a:pt x="1796" y="749"/>
                  </a:lnTo>
                  <a:lnTo>
                    <a:pt x="3443" y="899"/>
                  </a:lnTo>
                  <a:lnTo>
                    <a:pt x="5089" y="899"/>
                  </a:lnTo>
                  <a:lnTo>
                    <a:pt x="6736" y="600"/>
                  </a:lnTo>
                  <a:lnTo>
                    <a:pt x="6886" y="600"/>
                  </a:lnTo>
                  <a:lnTo>
                    <a:pt x="6886" y="450"/>
                  </a:lnTo>
                  <a:lnTo>
                    <a:pt x="6886" y="300"/>
                  </a:lnTo>
                  <a:lnTo>
                    <a:pt x="6736" y="151"/>
                  </a:lnTo>
                  <a:lnTo>
                    <a:pt x="508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54"/>
            <p:cNvSpPr/>
            <p:nvPr/>
          </p:nvSpPr>
          <p:spPr>
            <a:xfrm>
              <a:off x="3665925" y="1424325"/>
              <a:ext cx="149700" cy="26200"/>
            </a:xfrm>
            <a:custGeom>
              <a:rect b="b" l="l" r="r" t="t"/>
              <a:pathLst>
                <a:path extrusionOk="0" h="1048" w="5988">
                  <a:moveTo>
                    <a:pt x="2844" y="0"/>
                  </a:moveTo>
                  <a:lnTo>
                    <a:pt x="1497" y="150"/>
                  </a:lnTo>
                  <a:lnTo>
                    <a:pt x="0" y="299"/>
                  </a:lnTo>
                  <a:lnTo>
                    <a:pt x="0" y="599"/>
                  </a:lnTo>
                  <a:lnTo>
                    <a:pt x="0" y="749"/>
                  </a:lnTo>
                  <a:lnTo>
                    <a:pt x="1497" y="898"/>
                  </a:lnTo>
                  <a:lnTo>
                    <a:pt x="2844" y="1048"/>
                  </a:lnTo>
                  <a:lnTo>
                    <a:pt x="4341" y="1048"/>
                  </a:lnTo>
                  <a:lnTo>
                    <a:pt x="5688" y="749"/>
                  </a:lnTo>
                  <a:lnTo>
                    <a:pt x="5838" y="599"/>
                  </a:lnTo>
                  <a:lnTo>
                    <a:pt x="5988" y="599"/>
                  </a:lnTo>
                  <a:lnTo>
                    <a:pt x="5838" y="449"/>
                  </a:lnTo>
                  <a:lnTo>
                    <a:pt x="5688" y="299"/>
                  </a:lnTo>
                  <a:lnTo>
                    <a:pt x="434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54"/>
            <p:cNvSpPr/>
            <p:nvPr/>
          </p:nvSpPr>
          <p:spPr>
            <a:xfrm>
              <a:off x="3677150" y="1345725"/>
              <a:ext cx="134725" cy="26225"/>
            </a:xfrm>
            <a:custGeom>
              <a:rect b="b" l="l" r="r" t="t"/>
              <a:pathLst>
                <a:path extrusionOk="0" h="1049" w="5389">
                  <a:moveTo>
                    <a:pt x="1497" y="1"/>
                  </a:moveTo>
                  <a:lnTo>
                    <a:pt x="150" y="300"/>
                  </a:lnTo>
                  <a:lnTo>
                    <a:pt x="150" y="450"/>
                  </a:lnTo>
                  <a:lnTo>
                    <a:pt x="0" y="450"/>
                  </a:lnTo>
                  <a:lnTo>
                    <a:pt x="150" y="600"/>
                  </a:lnTo>
                  <a:lnTo>
                    <a:pt x="150" y="749"/>
                  </a:lnTo>
                  <a:lnTo>
                    <a:pt x="1497" y="899"/>
                  </a:lnTo>
                  <a:lnTo>
                    <a:pt x="2695" y="1049"/>
                  </a:lnTo>
                  <a:lnTo>
                    <a:pt x="4042" y="899"/>
                  </a:lnTo>
                  <a:lnTo>
                    <a:pt x="5239" y="749"/>
                  </a:lnTo>
                  <a:lnTo>
                    <a:pt x="5389" y="600"/>
                  </a:lnTo>
                  <a:lnTo>
                    <a:pt x="5389" y="450"/>
                  </a:lnTo>
                  <a:lnTo>
                    <a:pt x="5389" y="300"/>
                  </a:lnTo>
                  <a:lnTo>
                    <a:pt x="5239" y="151"/>
                  </a:lnTo>
                  <a:lnTo>
                    <a:pt x="404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54"/>
            <p:cNvSpPr/>
            <p:nvPr/>
          </p:nvSpPr>
          <p:spPr>
            <a:xfrm>
              <a:off x="3688375" y="1267150"/>
              <a:ext cx="142225" cy="18725"/>
            </a:xfrm>
            <a:custGeom>
              <a:rect b="b" l="l" r="r" t="t"/>
              <a:pathLst>
                <a:path extrusionOk="0" h="749" w="5689">
                  <a:moveTo>
                    <a:pt x="1497" y="1"/>
                  </a:moveTo>
                  <a:lnTo>
                    <a:pt x="150" y="300"/>
                  </a:lnTo>
                  <a:lnTo>
                    <a:pt x="0" y="450"/>
                  </a:lnTo>
                  <a:lnTo>
                    <a:pt x="150" y="599"/>
                  </a:lnTo>
                  <a:lnTo>
                    <a:pt x="1497" y="749"/>
                  </a:lnTo>
                  <a:lnTo>
                    <a:pt x="4940" y="749"/>
                  </a:lnTo>
                  <a:lnTo>
                    <a:pt x="5539" y="450"/>
                  </a:lnTo>
                  <a:lnTo>
                    <a:pt x="5688" y="300"/>
                  </a:lnTo>
                  <a:lnTo>
                    <a:pt x="5539" y="150"/>
                  </a:lnTo>
                  <a:lnTo>
                    <a:pt x="494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54"/>
            <p:cNvSpPr/>
            <p:nvPr/>
          </p:nvSpPr>
          <p:spPr>
            <a:xfrm>
              <a:off x="3699600" y="1184825"/>
              <a:ext cx="134725" cy="22475"/>
            </a:xfrm>
            <a:custGeom>
              <a:rect b="b" l="l" r="r" t="t"/>
              <a:pathLst>
                <a:path extrusionOk="0" h="899" w="5389">
                  <a:moveTo>
                    <a:pt x="2844" y="1"/>
                  </a:moveTo>
                  <a:lnTo>
                    <a:pt x="1497" y="150"/>
                  </a:lnTo>
                  <a:lnTo>
                    <a:pt x="150" y="300"/>
                  </a:lnTo>
                  <a:lnTo>
                    <a:pt x="0" y="300"/>
                  </a:lnTo>
                  <a:lnTo>
                    <a:pt x="0" y="450"/>
                  </a:lnTo>
                  <a:lnTo>
                    <a:pt x="0" y="599"/>
                  </a:lnTo>
                  <a:lnTo>
                    <a:pt x="150" y="749"/>
                  </a:lnTo>
                  <a:lnTo>
                    <a:pt x="1497" y="899"/>
                  </a:lnTo>
                  <a:lnTo>
                    <a:pt x="4042" y="899"/>
                  </a:lnTo>
                  <a:lnTo>
                    <a:pt x="4790" y="749"/>
                  </a:lnTo>
                  <a:lnTo>
                    <a:pt x="5239" y="599"/>
                  </a:lnTo>
                  <a:lnTo>
                    <a:pt x="5389" y="450"/>
                  </a:lnTo>
                  <a:lnTo>
                    <a:pt x="5239" y="300"/>
                  </a:lnTo>
                  <a:lnTo>
                    <a:pt x="4790" y="150"/>
                  </a:lnTo>
                  <a:lnTo>
                    <a:pt x="404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4"/>
            <p:cNvSpPr/>
            <p:nvPr/>
          </p:nvSpPr>
          <p:spPr>
            <a:xfrm>
              <a:off x="3703350" y="1098775"/>
              <a:ext cx="134725" cy="29950"/>
            </a:xfrm>
            <a:custGeom>
              <a:rect b="b" l="l" r="r" t="t"/>
              <a:pathLst>
                <a:path extrusionOk="0" h="1198" w="5389">
                  <a:moveTo>
                    <a:pt x="2694" y="0"/>
                  </a:moveTo>
                  <a:lnTo>
                    <a:pt x="1347" y="150"/>
                  </a:lnTo>
                  <a:lnTo>
                    <a:pt x="150" y="449"/>
                  </a:lnTo>
                  <a:lnTo>
                    <a:pt x="0" y="449"/>
                  </a:lnTo>
                  <a:lnTo>
                    <a:pt x="0" y="599"/>
                  </a:lnTo>
                  <a:lnTo>
                    <a:pt x="0" y="748"/>
                  </a:lnTo>
                  <a:lnTo>
                    <a:pt x="150" y="898"/>
                  </a:lnTo>
                  <a:lnTo>
                    <a:pt x="1347" y="1048"/>
                  </a:lnTo>
                  <a:lnTo>
                    <a:pt x="2694" y="1198"/>
                  </a:lnTo>
                  <a:lnTo>
                    <a:pt x="4041" y="1198"/>
                  </a:lnTo>
                  <a:lnTo>
                    <a:pt x="4640" y="1048"/>
                  </a:lnTo>
                  <a:lnTo>
                    <a:pt x="5239" y="898"/>
                  </a:lnTo>
                  <a:lnTo>
                    <a:pt x="5389" y="748"/>
                  </a:lnTo>
                  <a:lnTo>
                    <a:pt x="5389" y="449"/>
                  </a:lnTo>
                  <a:lnTo>
                    <a:pt x="5239" y="449"/>
                  </a:lnTo>
                  <a:lnTo>
                    <a:pt x="4640" y="299"/>
                  </a:lnTo>
                  <a:lnTo>
                    <a:pt x="4041" y="150"/>
                  </a:lnTo>
                  <a:lnTo>
                    <a:pt x="269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4"/>
            <p:cNvSpPr/>
            <p:nvPr/>
          </p:nvSpPr>
          <p:spPr>
            <a:xfrm>
              <a:off x="3718300" y="1020175"/>
              <a:ext cx="134750" cy="26225"/>
            </a:xfrm>
            <a:custGeom>
              <a:rect b="b" l="l" r="r" t="t"/>
              <a:pathLst>
                <a:path extrusionOk="0" h="1049" w="5390">
                  <a:moveTo>
                    <a:pt x="2695" y="1"/>
                  </a:moveTo>
                  <a:lnTo>
                    <a:pt x="1348" y="151"/>
                  </a:lnTo>
                  <a:lnTo>
                    <a:pt x="151" y="300"/>
                  </a:lnTo>
                  <a:lnTo>
                    <a:pt x="1" y="600"/>
                  </a:lnTo>
                  <a:lnTo>
                    <a:pt x="151" y="749"/>
                  </a:lnTo>
                  <a:lnTo>
                    <a:pt x="1348" y="899"/>
                  </a:lnTo>
                  <a:lnTo>
                    <a:pt x="2695" y="1049"/>
                  </a:lnTo>
                  <a:lnTo>
                    <a:pt x="4042" y="1049"/>
                  </a:lnTo>
                  <a:lnTo>
                    <a:pt x="5240" y="749"/>
                  </a:lnTo>
                  <a:lnTo>
                    <a:pt x="5389" y="600"/>
                  </a:lnTo>
                  <a:lnTo>
                    <a:pt x="5240" y="300"/>
                  </a:lnTo>
                  <a:lnTo>
                    <a:pt x="404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54"/>
            <p:cNvSpPr/>
            <p:nvPr/>
          </p:nvSpPr>
          <p:spPr>
            <a:xfrm>
              <a:off x="3729525" y="941600"/>
              <a:ext cx="108550" cy="22475"/>
            </a:xfrm>
            <a:custGeom>
              <a:rect b="b" l="l" r="r" t="t"/>
              <a:pathLst>
                <a:path extrusionOk="0" h="899" w="4342">
                  <a:moveTo>
                    <a:pt x="2246" y="1"/>
                  </a:moveTo>
                  <a:lnTo>
                    <a:pt x="1198" y="150"/>
                  </a:lnTo>
                  <a:lnTo>
                    <a:pt x="151" y="300"/>
                  </a:lnTo>
                  <a:lnTo>
                    <a:pt x="1" y="450"/>
                  </a:lnTo>
                  <a:lnTo>
                    <a:pt x="151" y="599"/>
                  </a:lnTo>
                  <a:lnTo>
                    <a:pt x="1198" y="899"/>
                  </a:lnTo>
                  <a:lnTo>
                    <a:pt x="3743" y="899"/>
                  </a:lnTo>
                  <a:lnTo>
                    <a:pt x="4342" y="599"/>
                  </a:lnTo>
                  <a:lnTo>
                    <a:pt x="4342" y="450"/>
                  </a:lnTo>
                  <a:lnTo>
                    <a:pt x="4342" y="300"/>
                  </a:lnTo>
                  <a:lnTo>
                    <a:pt x="3743" y="150"/>
                  </a:lnTo>
                  <a:lnTo>
                    <a:pt x="3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54"/>
            <p:cNvSpPr/>
            <p:nvPr/>
          </p:nvSpPr>
          <p:spPr>
            <a:xfrm>
              <a:off x="3740750" y="863025"/>
              <a:ext cx="82350" cy="18725"/>
            </a:xfrm>
            <a:custGeom>
              <a:rect b="b" l="l" r="r" t="t"/>
              <a:pathLst>
                <a:path extrusionOk="0" h="749" w="3294">
                  <a:moveTo>
                    <a:pt x="1498" y="0"/>
                  </a:moveTo>
                  <a:lnTo>
                    <a:pt x="151" y="300"/>
                  </a:lnTo>
                  <a:lnTo>
                    <a:pt x="1" y="449"/>
                  </a:lnTo>
                  <a:lnTo>
                    <a:pt x="151" y="599"/>
                  </a:lnTo>
                  <a:lnTo>
                    <a:pt x="1647" y="749"/>
                  </a:lnTo>
                  <a:lnTo>
                    <a:pt x="2396" y="749"/>
                  </a:lnTo>
                  <a:lnTo>
                    <a:pt x="2995" y="599"/>
                  </a:lnTo>
                  <a:lnTo>
                    <a:pt x="3144" y="599"/>
                  </a:lnTo>
                  <a:lnTo>
                    <a:pt x="3294" y="449"/>
                  </a:lnTo>
                  <a:lnTo>
                    <a:pt x="3144" y="150"/>
                  </a:lnTo>
                  <a:lnTo>
                    <a:pt x="2995" y="150"/>
                  </a:lnTo>
                  <a:lnTo>
                    <a:pt x="239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54"/>
            <p:cNvSpPr/>
            <p:nvPr/>
          </p:nvSpPr>
          <p:spPr>
            <a:xfrm>
              <a:off x="3744500" y="780700"/>
              <a:ext cx="71125" cy="22475"/>
            </a:xfrm>
            <a:custGeom>
              <a:rect b="b" l="l" r="r" t="t"/>
              <a:pathLst>
                <a:path extrusionOk="0" h="899" w="2845">
                  <a:moveTo>
                    <a:pt x="1348" y="0"/>
                  </a:moveTo>
                  <a:lnTo>
                    <a:pt x="749" y="150"/>
                  </a:lnTo>
                  <a:lnTo>
                    <a:pt x="150" y="300"/>
                  </a:lnTo>
                  <a:lnTo>
                    <a:pt x="1" y="449"/>
                  </a:lnTo>
                  <a:lnTo>
                    <a:pt x="150" y="599"/>
                  </a:lnTo>
                  <a:lnTo>
                    <a:pt x="749" y="898"/>
                  </a:lnTo>
                  <a:lnTo>
                    <a:pt x="1946" y="898"/>
                  </a:lnTo>
                  <a:lnTo>
                    <a:pt x="2545" y="749"/>
                  </a:lnTo>
                  <a:lnTo>
                    <a:pt x="2695" y="599"/>
                  </a:lnTo>
                  <a:lnTo>
                    <a:pt x="2845" y="449"/>
                  </a:lnTo>
                  <a:lnTo>
                    <a:pt x="2695" y="300"/>
                  </a:lnTo>
                  <a:lnTo>
                    <a:pt x="2545" y="150"/>
                  </a:lnTo>
                  <a:lnTo>
                    <a:pt x="194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54"/>
            <p:cNvSpPr/>
            <p:nvPr/>
          </p:nvSpPr>
          <p:spPr>
            <a:xfrm>
              <a:off x="3759475" y="698375"/>
              <a:ext cx="67375" cy="26225"/>
            </a:xfrm>
            <a:custGeom>
              <a:rect b="b" l="l" r="r" t="t"/>
              <a:pathLst>
                <a:path extrusionOk="0" h="1049" w="2695">
                  <a:moveTo>
                    <a:pt x="1497" y="0"/>
                  </a:moveTo>
                  <a:lnTo>
                    <a:pt x="150" y="300"/>
                  </a:lnTo>
                  <a:lnTo>
                    <a:pt x="0" y="450"/>
                  </a:lnTo>
                  <a:lnTo>
                    <a:pt x="150" y="749"/>
                  </a:lnTo>
                  <a:lnTo>
                    <a:pt x="749" y="899"/>
                  </a:lnTo>
                  <a:lnTo>
                    <a:pt x="1497" y="1048"/>
                  </a:lnTo>
                  <a:lnTo>
                    <a:pt x="2096" y="899"/>
                  </a:lnTo>
                  <a:lnTo>
                    <a:pt x="2395" y="899"/>
                  </a:lnTo>
                  <a:lnTo>
                    <a:pt x="2695" y="749"/>
                  </a:lnTo>
                  <a:lnTo>
                    <a:pt x="2695" y="450"/>
                  </a:lnTo>
                  <a:lnTo>
                    <a:pt x="2695" y="300"/>
                  </a:lnTo>
                  <a:lnTo>
                    <a:pt x="2395" y="150"/>
                  </a:lnTo>
                  <a:lnTo>
                    <a:pt x="209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54"/>
            <p:cNvSpPr/>
            <p:nvPr/>
          </p:nvSpPr>
          <p:spPr>
            <a:xfrm>
              <a:off x="3766950" y="623525"/>
              <a:ext cx="59900" cy="15000"/>
            </a:xfrm>
            <a:custGeom>
              <a:rect b="b" l="l" r="r" t="t"/>
              <a:pathLst>
                <a:path extrusionOk="0" h="600" w="2396">
                  <a:moveTo>
                    <a:pt x="1048" y="1"/>
                  </a:moveTo>
                  <a:lnTo>
                    <a:pt x="1" y="151"/>
                  </a:lnTo>
                  <a:lnTo>
                    <a:pt x="1" y="300"/>
                  </a:lnTo>
                  <a:lnTo>
                    <a:pt x="1" y="450"/>
                  </a:lnTo>
                  <a:lnTo>
                    <a:pt x="1048" y="600"/>
                  </a:lnTo>
                  <a:lnTo>
                    <a:pt x="2246" y="450"/>
                  </a:lnTo>
                  <a:lnTo>
                    <a:pt x="2396" y="300"/>
                  </a:lnTo>
                  <a:lnTo>
                    <a:pt x="2246" y="151"/>
                  </a:lnTo>
                  <a:lnTo>
                    <a:pt x="224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4"/>
            <p:cNvSpPr/>
            <p:nvPr/>
          </p:nvSpPr>
          <p:spPr>
            <a:xfrm>
              <a:off x="3512500" y="2827550"/>
              <a:ext cx="18725" cy="295650"/>
            </a:xfrm>
            <a:custGeom>
              <a:rect b="b" l="l" r="r" t="t"/>
              <a:pathLst>
                <a:path extrusionOk="0" h="11826" w="749">
                  <a:moveTo>
                    <a:pt x="300" y="1"/>
                  </a:moveTo>
                  <a:lnTo>
                    <a:pt x="150" y="150"/>
                  </a:lnTo>
                  <a:lnTo>
                    <a:pt x="150" y="300"/>
                  </a:lnTo>
                  <a:lnTo>
                    <a:pt x="150" y="749"/>
                  </a:lnTo>
                  <a:lnTo>
                    <a:pt x="1" y="1497"/>
                  </a:lnTo>
                  <a:lnTo>
                    <a:pt x="1" y="2096"/>
                  </a:lnTo>
                  <a:lnTo>
                    <a:pt x="1" y="2695"/>
                  </a:lnTo>
                  <a:lnTo>
                    <a:pt x="1" y="7185"/>
                  </a:lnTo>
                  <a:lnTo>
                    <a:pt x="150" y="11676"/>
                  </a:lnTo>
                  <a:lnTo>
                    <a:pt x="300" y="11825"/>
                  </a:lnTo>
                  <a:lnTo>
                    <a:pt x="450" y="11676"/>
                  </a:lnTo>
                  <a:lnTo>
                    <a:pt x="749" y="7185"/>
                  </a:lnTo>
                  <a:lnTo>
                    <a:pt x="599" y="2695"/>
                  </a:lnTo>
                  <a:lnTo>
                    <a:pt x="599" y="2096"/>
                  </a:lnTo>
                  <a:lnTo>
                    <a:pt x="599" y="1497"/>
                  </a:lnTo>
                  <a:lnTo>
                    <a:pt x="599" y="1348"/>
                  </a:lnTo>
                  <a:lnTo>
                    <a:pt x="599" y="749"/>
                  </a:lnTo>
                  <a:lnTo>
                    <a:pt x="450" y="300"/>
                  </a:lnTo>
                  <a:lnTo>
                    <a:pt x="3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4"/>
            <p:cNvSpPr/>
            <p:nvPr/>
          </p:nvSpPr>
          <p:spPr>
            <a:xfrm>
              <a:off x="3351600" y="2850000"/>
              <a:ext cx="15000" cy="280675"/>
            </a:xfrm>
            <a:custGeom>
              <a:rect b="b" l="l" r="r" t="t"/>
              <a:pathLst>
                <a:path extrusionOk="0" h="11227" w="600">
                  <a:moveTo>
                    <a:pt x="300" y="1"/>
                  </a:moveTo>
                  <a:lnTo>
                    <a:pt x="150" y="150"/>
                  </a:lnTo>
                  <a:lnTo>
                    <a:pt x="0" y="5539"/>
                  </a:lnTo>
                  <a:lnTo>
                    <a:pt x="0" y="6587"/>
                  </a:lnTo>
                  <a:lnTo>
                    <a:pt x="0" y="7634"/>
                  </a:lnTo>
                  <a:lnTo>
                    <a:pt x="0" y="9430"/>
                  </a:lnTo>
                  <a:lnTo>
                    <a:pt x="150" y="11077"/>
                  </a:lnTo>
                  <a:lnTo>
                    <a:pt x="300" y="11227"/>
                  </a:lnTo>
                  <a:lnTo>
                    <a:pt x="449" y="11077"/>
                  </a:lnTo>
                  <a:lnTo>
                    <a:pt x="599" y="8832"/>
                  </a:lnTo>
                  <a:lnTo>
                    <a:pt x="599" y="6587"/>
                  </a:lnTo>
                  <a:lnTo>
                    <a:pt x="599" y="5539"/>
                  </a:lnTo>
                  <a:lnTo>
                    <a:pt x="599" y="4641"/>
                  </a:lnTo>
                  <a:lnTo>
                    <a:pt x="449" y="150"/>
                  </a:lnTo>
                  <a:lnTo>
                    <a:pt x="3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54"/>
            <p:cNvSpPr/>
            <p:nvPr/>
          </p:nvSpPr>
          <p:spPr>
            <a:xfrm>
              <a:off x="3265525" y="2846250"/>
              <a:ext cx="26225" cy="273200"/>
            </a:xfrm>
            <a:custGeom>
              <a:rect b="b" l="l" r="r" t="t"/>
              <a:pathLst>
                <a:path extrusionOk="0" h="10928" w="1049">
                  <a:moveTo>
                    <a:pt x="450" y="1"/>
                  </a:moveTo>
                  <a:lnTo>
                    <a:pt x="150" y="2396"/>
                  </a:lnTo>
                  <a:lnTo>
                    <a:pt x="1" y="4940"/>
                  </a:lnTo>
                  <a:lnTo>
                    <a:pt x="1" y="7485"/>
                  </a:lnTo>
                  <a:lnTo>
                    <a:pt x="300" y="9880"/>
                  </a:lnTo>
                  <a:lnTo>
                    <a:pt x="300" y="10778"/>
                  </a:lnTo>
                  <a:lnTo>
                    <a:pt x="450" y="10928"/>
                  </a:lnTo>
                  <a:lnTo>
                    <a:pt x="600" y="10778"/>
                  </a:lnTo>
                  <a:lnTo>
                    <a:pt x="600" y="10478"/>
                  </a:lnTo>
                  <a:lnTo>
                    <a:pt x="749" y="9131"/>
                  </a:lnTo>
                  <a:lnTo>
                    <a:pt x="1049" y="6886"/>
                  </a:lnTo>
                  <a:lnTo>
                    <a:pt x="1049" y="4491"/>
                  </a:lnTo>
                  <a:lnTo>
                    <a:pt x="899" y="2246"/>
                  </a:lnTo>
                  <a:lnTo>
                    <a:pt x="6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54"/>
            <p:cNvSpPr/>
            <p:nvPr/>
          </p:nvSpPr>
          <p:spPr>
            <a:xfrm>
              <a:off x="3186950" y="2857500"/>
              <a:ext cx="22475" cy="258200"/>
            </a:xfrm>
            <a:custGeom>
              <a:rect b="b" l="l" r="r" t="t"/>
              <a:pathLst>
                <a:path extrusionOk="0" h="10328" w="899">
                  <a:moveTo>
                    <a:pt x="300" y="0"/>
                  </a:moveTo>
                  <a:lnTo>
                    <a:pt x="150" y="1048"/>
                  </a:lnTo>
                  <a:lnTo>
                    <a:pt x="1" y="2245"/>
                  </a:lnTo>
                  <a:lnTo>
                    <a:pt x="1" y="4640"/>
                  </a:lnTo>
                  <a:lnTo>
                    <a:pt x="1" y="7484"/>
                  </a:lnTo>
                  <a:lnTo>
                    <a:pt x="300" y="10178"/>
                  </a:lnTo>
                  <a:lnTo>
                    <a:pt x="300" y="10328"/>
                  </a:lnTo>
                  <a:lnTo>
                    <a:pt x="599" y="10328"/>
                  </a:lnTo>
                  <a:lnTo>
                    <a:pt x="599" y="10178"/>
                  </a:lnTo>
                  <a:lnTo>
                    <a:pt x="749" y="7484"/>
                  </a:lnTo>
                  <a:lnTo>
                    <a:pt x="899" y="4640"/>
                  </a:lnTo>
                  <a:lnTo>
                    <a:pt x="899" y="2245"/>
                  </a:lnTo>
                  <a:lnTo>
                    <a:pt x="749" y="1048"/>
                  </a:lnTo>
                  <a:lnTo>
                    <a:pt x="45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54"/>
            <p:cNvSpPr/>
            <p:nvPr/>
          </p:nvSpPr>
          <p:spPr>
            <a:xfrm>
              <a:off x="3100875" y="2857500"/>
              <a:ext cx="29975" cy="243250"/>
            </a:xfrm>
            <a:custGeom>
              <a:rect b="b" l="l" r="r" t="t"/>
              <a:pathLst>
                <a:path extrusionOk="0" h="9730" w="1199">
                  <a:moveTo>
                    <a:pt x="450" y="0"/>
                  </a:moveTo>
                  <a:lnTo>
                    <a:pt x="300" y="1197"/>
                  </a:lnTo>
                  <a:lnTo>
                    <a:pt x="151" y="2395"/>
                  </a:lnTo>
                  <a:lnTo>
                    <a:pt x="1" y="4790"/>
                  </a:lnTo>
                  <a:lnTo>
                    <a:pt x="300" y="7334"/>
                  </a:lnTo>
                  <a:lnTo>
                    <a:pt x="450" y="9579"/>
                  </a:lnTo>
                  <a:lnTo>
                    <a:pt x="600" y="9729"/>
                  </a:lnTo>
                  <a:lnTo>
                    <a:pt x="749" y="9579"/>
                  </a:lnTo>
                  <a:lnTo>
                    <a:pt x="899" y="7334"/>
                  </a:lnTo>
                  <a:lnTo>
                    <a:pt x="1198" y="4790"/>
                  </a:lnTo>
                  <a:lnTo>
                    <a:pt x="1198" y="2395"/>
                  </a:lnTo>
                  <a:lnTo>
                    <a:pt x="1049" y="1197"/>
                  </a:lnTo>
                  <a:lnTo>
                    <a:pt x="74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54"/>
            <p:cNvSpPr/>
            <p:nvPr/>
          </p:nvSpPr>
          <p:spPr>
            <a:xfrm>
              <a:off x="3026050" y="2846250"/>
              <a:ext cx="22475" cy="243275"/>
            </a:xfrm>
            <a:custGeom>
              <a:rect b="b" l="l" r="r" t="t"/>
              <a:pathLst>
                <a:path extrusionOk="0" h="9731" w="899">
                  <a:moveTo>
                    <a:pt x="449" y="1"/>
                  </a:moveTo>
                  <a:lnTo>
                    <a:pt x="300" y="151"/>
                  </a:lnTo>
                  <a:lnTo>
                    <a:pt x="0" y="1198"/>
                  </a:lnTo>
                  <a:lnTo>
                    <a:pt x="0" y="2396"/>
                  </a:lnTo>
                  <a:lnTo>
                    <a:pt x="0" y="4641"/>
                  </a:lnTo>
                  <a:lnTo>
                    <a:pt x="0" y="7036"/>
                  </a:lnTo>
                  <a:lnTo>
                    <a:pt x="300" y="9580"/>
                  </a:lnTo>
                  <a:lnTo>
                    <a:pt x="300" y="9730"/>
                  </a:lnTo>
                  <a:lnTo>
                    <a:pt x="599" y="9730"/>
                  </a:lnTo>
                  <a:lnTo>
                    <a:pt x="599" y="9580"/>
                  </a:lnTo>
                  <a:lnTo>
                    <a:pt x="749" y="7036"/>
                  </a:lnTo>
                  <a:lnTo>
                    <a:pt x="749" y="4641"/>
                  </a:lnTo>
                  <a:lnTo>
                    <a:pt x="898" y="2396"/>
                  </a:lnTo>
                  <a:lnTo>
                    <a:pt x="749" y="1198"/>
                  </a:lnTo>
                  <a:lnTo>
                    <a:pt x="599" y="151"/>
                  </a:lnTo>
                  <a:lnTo>
                    <a:pt x="44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54"/>
            <p:cNvSpPr/>
            <p:nvPr/>
          </p:nvSpPr>
          <p:spPr>
            <a:xfrm>
              <a:off x="2943725" y="2846250"/>
              <a:ext cx="22475" cy="232050"/>
            </a:xfrm>
            <a:custGeom>
              <a:rect b="b" l="l" r="r" t="t"/>
              <a:pathLst>
                <a:path extrusionOk="0" h="9282" w="899">
                  <a:moveTo>
                    <a:pt x="300" y="1"/>
                  </a:moveTo>
                  <a:lnTo>
                    <a:pt x="300" y="151"/>
                  </a:lnTo>
                  <a:lnTo>
                    <a:pt x="0" y="4641"/>
                  </a:lnTo>
                  <a:lnTo>
                    <a:pt x="150" y="6886"/>
                  </a:lnTo>
                  <a:lnTo>
                    <a:pt x="300" y="9131"/>
                  </a:lnTo>
                  <a:lnTo>
                    <a:pt x="599" y="9281"/>
                  </a:lnTo>
                  <a:lnTo>
                    <a:pt x="749" y="9131"/>
                  </a:lnTo>
                  <a:lnTo>
                    <a:pt x="899" y="6886"/>
                  </a:lnTo>
                  <a:lnTo>
                    <a:pt x="899" y="4641"/>
                  </a:lnTo>
                  <a:lnTo>
                    <a:pt x="749" y="151"/>
                  </a:lnTo>
                  <a:lnTo>
                    <a:pt x="59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54"/>
            <p:cNvSpPr/>
            <p:nvPr/>
          </p:nvSpPr>
          <p:spPr>
            <a:xfrm>
              <a:off x="2861400" y="2835025"/>
              <a:ext cx="22475" cy="235775"/>
            </a:xfrm>
            <a:custGeom>
              <a:rect b="b" l="l" r="r" t="t"/>
              <a:pathLst>
                <a:path extrusionOk="0" h="9431" w="899">
                  <a:moveTo>
                    <a:pt x="599" y="1"/>
                  </a:moveTo>
                  <a:lnTo>
                    <a:pt x="450" y="151"/>
                  </a:lnTo>
                  <a:lnTo>
                    <a:pt x="300" y="300"/>
                  </a:lnTo>
                  <a:lnTo>
                    <a:pt x="150" y="2695"/>
                  </a:lnTo>
                  <a:lnTo>
                    <a:pt x="1" y="5090"/>
                  </a:lnTo>
                  <a:lnTo>
                    <a:pt x="1" y="7186"/>
                  </a:lnTo>
                  <a:lnTo>
                    <a:pt x="1" y="8383"/>
                  </a:lnTo>
                  <a:lnTo>
                    <a:pt x="150" y="9431"/>
                  </a:lnTo>
                  <a:lnTo>
                    <a:pt x="599" y="9431"/>
                  </a:lnTo>
                  <a:lnTo>
                    <a:pt x="749" y="8383"/>
                  </a:lnTo>
                  <a:lnTo>
                    <a:pt x="899" y="7186"/>
                  </a:lnTo>
                  <a:lnTo>
                    <a:pt x="899" y="5090"/>
                  </a:lnTo>
                  <a:lnTo>
                    <a:pt x="899" y="2695"/>
                  </a:lnTo>
                  <a:lnTo>
                    <a:pt x="749" y="300"/>
                  </a:lnTo>
                  <a:lnTo>
                    <a:pt x="599" y="151"/>
                  </a:lnTo>
                  <a:lnTo>
                    <a:pt x="59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54"/>
            <p:cNvSpPr/>
            <p:nvPr/>
          </p:nvSpPr>
          <p:spPr>
            <a:xfrm>
              <a:off x="2782825" y="2850000"/>
              <a:ext cx="22475" cy="205825"/>
            </a:xfrm>
            <a:custGeom>
              <a:rect b="b" l="l" r="r" t="t"/>
              <a:pathLst>
                <a:path extrusionOk="0" h="8233" w="899">
                  <a:moveTo>
                    <a:pt x="449" y="1"/>
                  </a:moveTo>
                  <a:lnTo>
                    <a:pt x="300" y="150"/>
                  </a:lnTo>
                  <a:lnTo>
                    <a:pt x="150" y="300"/>
                  </a:lnTo>
                  <a:lnTo>
                    <a:pt x="0" y="2246"/>
                  </a:lnTo>
                  <a:lnTo>
                    <a:pt x="0" y="4192"/>
                  </a:lnTo>
                  <a:lnTo>
                    <a:pt x="0" y="6137"/>
                  </a:lnTo>
                  <a:lnTo>
                    <a:pt x="300" y="8083"/>
                  </a:lnTo>
                  <a:lnTo>
                    <a:pt x="300" y="8233"/>
                  </a:lnTo>
                  <a:lnTo>
                    <a:pt x="449" y="8083"/>
                  </a:lnTo>
                  <a:lnTo>
                    <a:pt x="898" y="4192"/>
                  </a:lnTo>
                  <a:lnTo>
                    <a:pt x="898" y="2246"/>
                  </a:lnTo>
                  <a:lnTo>
                    <a:pt x="749" y="300"/>
                  </a:lnTo>
                  <a:lnTo>
                    <a:pt x="599" y="150"/>
                  </a:lnTo>
                  <a:lnTo>
                    <a:pt x="44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4"/>
            <p:cNvSpPr/>
            <p:nvPr/>
          </p:nvSpPr>
          <p:spPr>
            <a:xfrm>
              <a:off x="2696750" y="2797625"/>
              <a:ext cx="29975" cy="246975"/>
            </a:xfrm>
            <a:custGeom>
              <a:rect b="b" l="l" r="r" t="t"/>
              <a:pathLst>
                <a:path extrusionOk="0" h="9879" w="1199">
                  <a:moveTo>
                    <a:pt x="599" y="0"/>
                  </a:moveTo>
                  <a:lnTo>
                    <a:pt x="450" y="150"/>
                  </a:lnTo>
                  <a:lnTo>
                    <a:pt x="150" y="2545"/>
                  </a:lnTo>
                  <a:lnTo>
                    <a:pt x="1" y="4940"/>
                  </a:lnTo>
                  <a:lnTo>
                    <a:pt x="150" y="7334"/>
                  </a:lnTo>
                  <a:lnTo>
                    <a:pt x="450" y="9729"/>
                  </a:lnTo>
                  <a:lnTo>
                    <a:pt x="599" y="9879"/>
                  </a:lnTo>
                  <a:lnTo>
                    <a:pt x="749" y="9729"/>
                  </a:lnTo>
                  <a:lnTo>
                    <a:pt x="1048" y="7634"/>
                  </a:lnTo>
                  <a:lnTo>
                    <a:pt x="1198" y="5688"/>
                  </a:lnTo>
                  <a:lnTo>
                    <a:pt x="1198" y="3892"/>
                  </a:lnTo>
                  <a:lnTo>
                    <a:pt x="1048" y="1946"/>
                  </a:lnTo>
                  <a:lnTo>
                    <a:pt x="899" y="150"/>
                  </a:lnTo>
                  <a:lnTo>
                    <a:pt x="749" y="150"/>
                  </a:lnTo>
                  <a:lnTo>
                    <a:pt x="59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4"/>
            <p:cNvSpPr/>
            <p:nvPr/>
          </p:nvSpPr>
          <p:spPr>
            <a:xfrm>
              <a:off x="2621925" y="2838775"/>
              <a:ext cx="22475" cy="194600"/>
            </a:xfrm>
            <a:custGeom>
              <a:rect b="b" l="l" r="r" t="t"/>
              <a:pathLst>
                <a:path extrusionOk="0" h="7784" w="899">
                  <a:moveTo>
                    <a:pt x="299" y="1"/>
                  </a:moveTo>
                  <a:lnTo>
                    <a:pt x="150" y="150"/>
                  </a:lnTo>
                  <a:lnTo>
                    <a:pt x="0" y="2096"/>
                  </a:lnTo>
                  <a:lnTo>
                    <a:pt x="0" y="3892"/>
                  </a:lnTo>
                  <a:lnTo>
                    <a:pt x="0" y="5838"/>
                  </a:lnTo>
                  <a:lnTo>
                    <a:pt x="299" y="7634"/>
                  </a:lnTo>
                  <a:lnTo>
                    <a:pt x="449" y="7784"/>
                  </a:lnTo>
                  <a:lnTo>
                    <a:pt x="599" y="7634"/>
                  </a:lnTo>
                  <a:lnTo>
                    <a:pt x="749" y="5838"/>
                  </a:lnTo>
                  <a:lnTo>
                    <a:pt x="898" y="3892"/>
                  </a:lnTo>
                  <a:lnTo>
                    <a:pt x="749" y="2096"/>
                  </a:lnTo>
                  <a:lnTo>
                    <a:pt x="599" y="150"/>
                  </a:lnTo>
                  <a:lnTo>
                    <a:pt x="59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54"/>
            <p:cNvSpPr/>
            <p:nvPr/>
          </p:nvSpPr>
          <p:spPr>
            <a:xfrm>
              <a:off x="2461000" y="2846250"/>
              <a:ext cx="22500" cy="164675"/>
            </a:xfrm>
            <a:custGeom>
              <a:rect b="b" l="l" r="r" t="t"/>
              <a:pathLst>
                <a:path extrusionOk="0" h="6587" w="900">
                  <a:moveTo>
                    <a:pt x="450" y="1"/>
                  </a:moveTo>
                  <a:lnTo>
                    <a:pt x="300" y="151"/>
                  </a:lnTo>
                  <a:lnTo>
                    <a:pt x="151" y="300"/>
                  </a:lnTo>
                  <a:lnTo>
                    <a:pt x="151" y="899"/>
                  </a:lnTo>
                  <a:lnTo>
                    <a:pt x="1" y="2246"/>
                  </a:lnTo>
                  <a:lnTo>
                    <a:pt x="1" y="3743"/>
                  </a:lnTo>
                  <a:lnTo>
                    <a:pt x="151" y="5090"/>
                  </a:lnTo>
                  <a:lnTo>
                    <a:pt x="300" y="6587"/>
                  </a:lnTo>
                  <a:lnTo>
                    <a:pt x="600" y="6587"/>
                  </a:lnTo>
                  <a:lnTo>
                    <a:pt x="899" y="4940"/>
                  </a:lnTo>
                  <a:lnTo>
                    <a:pt x="899" y="3444"/>
                  </a:lnTo>
                  <a:lnTo>
                    <a:pt x="899" y="1797"/>
                  </a:lnTo>
                  <a:lnTo>
                    <a:pt x="600" y="300"/>
                  </a:lnTo>
                  <a:lnTo>
                    <a:pt x="600" y="151"/>
                  </a:lnTo>
                  <a:lnTo>
                    <a:pt x="4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54"/>
            <p:cNvSpPr/>
            <p:nvPr/>
          </p:nvSpPr>
          <p:spPr>
            <a:xfrm>
              <a:off x="2539600" y="2850000"/>
              <a:ext cx="22475" cy="172150"/>
            </a:xfrm>
            <a:custGeom>
              <a:rect b="b" l="l" r="r" t="t"/>
              <a:pathLst>
                <a:path extrusionOk="0" h="6886" w="899">
                  <a:moveTo>
                    <a:pt x="300" y="1"/>
                  </a:moveTo>
                  <a:lnTo>
                    <a:pt x="300" y="150"/>
                  </a:lnTo>
                  <a:lnTo>
                    <a:pt x="0" y="1797"/>
                  </a:lnTo>
                  <a:lnTo>
                    <a:pt x="0" y="3443"/>
                  </a:lnTo>
                  <a:lnTo>
                    <a:pt x="150" y="5090"/>
                  </a:lnTo>
                  <a:lnTo>
                    <a:pt x="300" y="6736"/>
                  </a:lnTo>
                  <a:lnTo>
                    <a:pt x="449" y="6886"/>
                  </a:lnTo>
                  <a:lnTo>
                    <a:pt x="599" y="6886"/>
                  </a:lnTo>
                  <a:lnTo>
                    <a:pt x="599" y="6736"/>
                  </a:lnTo>
                  <a:lnTo>
                    <a:pt x="898" y="5090"/>
                  </a:lnTo>
                  <a:lnTo>
                    <a:pt x="898" y="3443"/>
                  </a:lnTo>
                  <a:lnTo>
                    <a:pt x="898" y="1797"/>
                  </a:lnTo>
                  <a:lnTo>
                    <a:pt x="749" y="150"/>
                  </a:lnTo>
                  <a:lnTo>
                    <a:pt x="59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4"/>
            <p:cNvSpPr/>
            <p:nvPr/>
          </p:nvSpPr>
          <p:spPr>
            <a:xfrm>
              <a:off x="2378700" y="2853750"/>
              <a:ext cx="22475" cy="149700"/>
            </a:xfrm>
            <a:custGeom>
              <a:rect b="b" l="l" r="r" t="t"/>
              <a:pathLst>
                <a:path extrusionOk="0" h="5988" w="899">
                  <a:moveTo>
                    <a:pt x="299" y="0"/>
                  </a:moveTo>
                  <a:lnTo>
                    <a:pt x="299" y="150"/>
                  </a:lnTo>
                  <a:lnTo>
                    <a:pt x="0" y="1497"/>
                  </a:lnTo>
                  <a:lnTo>
                    <a:pt x="0" y="2994"/>
                  </a:lnTo>
                  <a:lnTo>
                    <a:pt x="150" y="4491"/>
                  </a:lnTo>
                  <a:lnTo>
                    <a:pt x="299" y="5838"/>
                  </a:lnTo>
                  <a:lnTo>
                    <a:pt x="449" y="5987"/>
                  </a:lnTo>
                  <a:lnTo>
                    <a:pt x="599" y="5838"/>
                  </a:lnTo>
                  <a:lnTo>
                    <a:pt x="898" y="4491"/>
                  </a:lnTo>
                  <a:lnTo>
                    <a:pt x="898" y="2994"/>
                  </a:lnTo>
                  <a:lnTo>
                    <a:pt x="898" y="1497"/>
                  </a:lnTo>
                  <a:lnTo>
                    <a:pt x="748" y="150"/>
                  </a:lnTo>
                  <a:lnTo>
                    <a:pt x="59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54"/>
            <p:cNvSpPr/>
            <p:nvPr/>
          </p:nvSpPr>
          <p:spPr>
            <a:xfrm>
              <a:off x="2296375" y="2853750"/>
              <a:ext cx="26200" cy="134725"/>
            </a:xfrm>
            <a:custGeom>
              <a:rect b="b" l="l" r="r" t="t"/>
              <a:pathLst>
                <a:path extrusionOk="0" h="5389" w="1048">
                  <a:moveTo>
                    <a:pt x="449" y="0"/>
                  </a:moveTo>
                  <a:lnTo>
                    <a:pt x="299" y="150"/>
                  </a:lnTo>
                  <a:lnTo>
                    <a:pt x="150" y="1497"/>
                  </a:lnTo>
                  <a:lnTo>
                    <a:pt x="0" y="2695"/>
                  </a:lnTo>
                  <a:lnTo>
                    <a:pt x="150" y="4042"/>
                  </a:lnTo>
                  <a:lnTo>
                    <a:pt x="449" y="5239"/>
                  </a:lnTo>
                  <a:lnTo>
                    <a:pt x="449" y="5389"/>
                  </a:lnTo>
                  <a:lnTo>
                    <a:pt x="749" y="5389"/>
                  </a:lnTo>
                  <a:lnTo>
                    <a:pt x="749" y="5239"/>
                  </a:lnTo>
                  <a:lnTo>
                    <a:pt x="1048" y="4042"/>
                  </a:lnTo>
                  <a:lnTo>
                    <a:pt x="1048" y="2695"/>
                  </a:lnTo>
                  <a:lnTo>
                    <a:pt x="1048" y="1497"/>
                  </a:lnTo>
                  <a:lnTo>
                    <a:pt x="749" y="150"/>
                  </a:lnTo>
                  <a:lnTo>
                    <a:pt x="74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54"/>
            <p:cNvSpPr/>
            <p:nvPr/>
          </p:nvSpPr>
          <p:spPr>
            <a:xfrm>
              <a:off x="2217775" y="2838775"/>
              <a:ext cx="22475" cy="142225"/>
            </a:xfrm>
            <a:custGeom>
              <a:rect b="b" l="l" r="r" t="t"/>
              <a:pathLst>
                <a:path extrusionOk="0" h="5689" w="899">
                  <a:moveTo>
                    <a:pt x="300" y="1"/>
                  </a:moveTo>
                  <a:lnTo>
                    <a:pt x="151" y="599"/>
                  </a:lnTo>
                  <a:lnTo>
                    <a:pt x="1" y="1348"/>
                  </a:lnTo>
                  <a:lnTo>
                    <a:pt x="1" y="2695"/>
                  </a:lnTo>
                  <a:lnTo>
                    <a:pt x="151" y="4042"/>
                  </a:lnTo>
                  <a:lnTo>
                    <a:pt x="300" y="5539"/>
                  </a:lnTo>
                  <a:lnTo>
                    <a:pt x="450" y="5688"/>
                  </a:lnTo>
                  <a:lnTo>
                    <a:pt x="749" y="5539"/>
                  </a:lnTo>
                  <a:lnTo>
                    <a:pt x="899" y="4042"/>
                  </a:lnTo>
                  <a:lnTo>
                    <a:pt x="899" y="2695"/>
                  </a:lnTo>
                  <a:lnTo>
                    <a:pt x="899" y="1348"/>
                  </a:lnTo>
                  <a:lnTo>
                    <a:pt x="749" y="599"/>
                  </a:lnTo>
                  <a:lnTo>
                    <a:pt x="60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54"/>
            <p:cNvSpPr/>
            <p:nvPr/>
          </p:nvSpPr>
          <p:spPr>
            <a:xfrm>
              <a:off x="2139200" y="2831300"/>
              <a:ext cx="22475" cy="134725"/>
            </a:xfrm>
            <a:custGeom>
              <a:rect b="b" l="l" r="r" t="t"/>
              <a:pathLst>
                <a:path extrusionOk="0" h="5389" w="899">
                  <a:moveTo>
                    <a:pt x="300" y="0"/>
                  </a:moveTo>
                  <a:lnTo>
                    <a:pt x="150" y="150"/>
                  </a:lnTo>
                  <a:lnTo>
                    <a:pt x="1" y="749"/>
                  </a:lnTo>
                  <a:lnTo>
                    <a:pt x="1" y="1347"/>
                  </a:lnTo>
                  <a:lnTo>
                    <a:pt x="1" y="2545"/>
                  </a:lnTo>
                  <a:lnTo>
                    <a:pt x="1" y="3892"/>
                  </a:lnTo>
                  <a:lnTo>
                    <a:pt x="150" y="5239"/>
                  </a:lnTo>
                  <a:lnTo>
                    <a:pt x="300" y="5389"/>
                  </a:lnTo>
                  <a:lnTo>
                    <a:pt x="599" y="5389"/>
                  </a:lnTo>
                  <a:lnTo>
                    <a:pt x="599" y="5239"/>
                  </a:lnTo>
                  <a:lnTo>
                    <a:pt x="749" y="3892"/>
                  </a:lnTo>
                  <a:lnTo>
                    <a:pt x="899" y="2545"/>
                  </a:lnTo>
                  <a:lnTo>
                    <a:pt x="749" y="1347"/>
                  </a:lnTo>
                  <a:lnTo>
                    <a:pt x="749" y="749"/>
                  </a:lnTo>
                  <a:lnTo>
                    <a:pt x="450" y="150"/>
                  </a:lnTo>
                  <a:lnTo>
                    <a:pt x="3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4"/>
            <p:cNvSpPr/>
            <p:nvPr/>
          </p:nvSpPr>
          <p:spPr>
            <a:xfrm>
              <a:off x="2053150" y="2827550"/>
              <a:ext cx="29950" cy="138475"/>
            </a:xfrm>
            <a:custGeom>
              <a:rect b="b" l="l" r="r" t="t"/>
              <a:pathLst>
                <a:path extrusionOk="0" h="5539" w="1198">
                  <a:moveTo>
                    <a:pt x="599" y="1"/>
                  </a:moveTo>
                  <a:lnTo>
                    <a:pt x="449" y="150"/>
                  </a:lnTo>
                  <a:lnTo>
                    <a:pt x="150" y="749"/>
                  </a:lnTo>
                  <a:lnTo>
                    <a:pt x="0" y="1348"/>
                  </a:lnTo>
                  <a:lnTo>
                    <a:pt x="0" y="2695"/>
                  </a:lnTo>
                  <a:lnTo>
                    <a:pt x="150" y="4042"/>
                  </a:lnTo>
                  <a:lnTo>
                    <a:pt x="449" y="5389"/>
                  </a:lnTo>
                  <a:lnTo>
                    <a:pt x="599" y="5539"/>
                  </a:lnTo>
                  <a:lnTo>
                    <a:pt x="748" y="5389"/>
                  </a:lnTo>
                  <a:lnTo>
                    <a:pt x="1048" y="4042"/>
                  </a:lnTo>
                  <a:lnTo>
                    <a:pt x="1197" y="2695"/>
                  </a:lnTo>
                  <a:lnTo>
                    <a:pt x="1048" y="1348"/>
                  </a:lnTo>
                  <a:lnTo>
                    <a:pt x="1048" y="749"/>
                  </a:lnTo>
                  <a:lnTo>
                    <a:pt x="748" y="150"/>
                  </a:lnTo>
                  <a:lnTo>
                    <a:pt x="59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4"/>
            <p:cNvSpPr/>
            <p:nvPr/>
          </p:nvSpPr>
          <p:spPr>
            <a:xfrm>
              <a:off x="1974550" y="2812575"/>
              <a:ext cx="26225" cy="134750"/>
            </a:xfrm>
            <a:custGeom>
              <a:rect b="b" l="l" r="r" t="t"/>
              <a:pathLst>
                <a:path extrusionOk="0" h="5390" w="1049">
                  <a:moveTo>
                    <a:pt x="450" y="1"/>
                  </a:moveTo>
                  <a:lnTo>
                    <a:pt x="300" y="151"/>
                  </a:lnTo>
                  <a:lnTo>
                    <a:pt x="1" y="1348"/>
                  </a:lnTo>
                  <a:lnTo>
                    <a:pt x="1" y="2695"/>
                  </a:lnTo>
                  <a:lnTo>
                    <a:pt x="150" y="4042"/>
                  </a:lnTo>
                  <a:lnTo>
                    <a:pt x="300" y="5240"/>
                  </a:lnTo>
                  <a:lnTo>
                    <a:pt x="450" y="5389"/>
                  </a:lnTo>
                  <a:lnTo>
                    <a:pt x="599" y="5240"/>
                  </a:lnTo>
                  <a:lnTo>
                    <a:pt x="899" y="4042"/>
                  </a:lnTo>
                  <a:lnTo>
                    <a:pt x="1049" y="2695"/>
                  </a:lnTo>
                  <a:lnTo>
                    <a:pt x="899" y="1348"/>
                  </a:lnTo>
                  <a:lnTo>
                    <a:pt x="749" y="151"/>
                  </a:lnTo>
                  <a:lnTo>
                    <a:pt x="4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p:nvPr/>
          </p:nvSpPr>
          <p:spPr>
            <a:xfrm>
              <a:off x="1895975" y="2827550"/>
              <a:ext cx="22475" cy="108550"/>
            </a:xfrm>
            <a:custGeom>
              <a:rect b="b" l="l" r="r" t="t"/>
              <a:pathLst>
                <a:path extrusionOk="0" h="4342" w="899">
                  <a:moveTo>
                    <a:pt x="450" y="1"/>
                  </a:moveTo>
                  <a:lnTo>
                    <a:pt x="150" y="150"/>
                  </a:lnTo>
                  <a:lnTo>
                    <a:pt x="1" y="599"/>
                  </a:lnTo>
                  <a:lnTo>
                    <a:pt x="1" y="1048"/>
                  </a:lnTo>
                  <a:lnTo>
                    <a:pt x="1" y="2096"/>
                  </a:lnTo>
                  <a:lnTo>
                    <a:pt x="1" y="3144"/>
                  </a:lnTo>
                  <a:lnTo>
                    <a:pt x="300" y="4192"/>
                  </a:lnTo>
                  <a:lnTo>
                    <a:pt x="450" y="4341"/>
                  </a:lnTo>
                  <a:lnTo>
                    <a:pt x="599" y="4192"/>
                  </a:lnTo>
                  <a:lnTo>
                    <a:pt x="899" y="3144"/>
                  </a:lnTo>
                  <a:lnTo>
                    <a:pt x="899" y="2096"/>
                  </a:lnTo>
                  <a:lnTo>
                    <a:pt x="899" y="1048"/>
                  </a:lnTo>
                  <a:lnTo>
                    <a:pt x="749" y="599"/>
                  </a:lnTo>
                  <a:lnTo>
                    <a:pt x="599" y="150"/>
                  </a:lnTo>
                  <a:lnTo>
                    <a:pt x="4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54"/>
            <p:cNvSpPr/>
            <p:nvPr/>
          </p:nvSpPr>
          <p:spPr>
            <a:xfrm>
              <a:off x="1813650" y="2846250"/>
              <a:ext cx="22475" cy="78625"/>
            </a:xfrm>
            <a:custGeom>
              <a:rect b="b" l="l" r="r" t="t"/>
              <a:pathLst>
                <a:path extrusionOk="0" h="3145" w="899">
                  <a:moveTo>
                    <a:pt x="300" y="1"/>
                  </a:moveTo>
                  <a:lnTo>
                    <a:pt x="150" y="151"/>
                  </a:lnTo>
                  <a:lnTo>
                    <a:pt x="1" y="899"/>
                  </a:lnTo>
                  <a:lnTo>
                    <a:pt x="150" y="1647"/>
                  </a:lnTo>
                  <a:lnTo>
                    <a:pt x="300" y="3144"/>
                  </a:lnTo>
                  <a:lnTo>
                    <a:pt x="599" y="3144"/>
                  </a:lnTo>
                  <a:lnTo>
                    <a:pt x="899" y="1647"/>
                  </a:lnTo>
                  <a:lnTo>
                    <a:pt x="899" y="899"/>
                  </a:lnTo>
                  <a:lnTo>
                    <a:pt x="749" y="151"/>
                  </a:lnTo>
                  <a:lnTo>
                    <a:pt x="59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54"/>
            <p:cNvSpPr/>
            <p:nvPr/>
          </p:nvSpPr>
          <p:spPr>
            <a:xfrm>
              <a:off x="1735075" y="2853750"/>
              <a:ext cx="22475" cy="67375"/>
            </a:xfrm>
            <a:custGeom>
              <a:rect b="b" l="l" r="r" t="t"/>
              <a:pathLst>
                <a:path extrusionOk="0" h="2695" w="899">
                  <a:moveTo>
                    <a:pt x="300" y="0"/>
                  </a:moveTo>
                  <a:lnTo>
                    <a:pt x="150" y="150"/>
                  </a:lnTo>
                  <a:lnTo>
                    <a:pt x="0" y="749"/>
                  </a:lnTo>
                  <a:lnTo>
                    <a:pt x="0" y="1347"/>
                  </a:lnTo>
                  <a:lnTo>
                    <a:pt x="0" y="1946"/>
                  </a:lnTo>
                  <a:lnTo>
                    <a:pt x="300" y="2545"/>
                  </a:lnTo>
                  <a:lnTo>
                    <a:pt x="449" y="2695"/>
                  </a:lnTo>
                  <a:lnTo>
                    <a:pt x="599" y="2545"/>
                  </a:lnTo>
                  <a:lnTo>
                    <a:pt x="749" y="1946"/>
                  </a:lnTo>
                  <a:lnTo>
                    <a:pt x="898" y="1347"/>
                  </a:lnTo>
                  <a:lnTo>
                    <a:pt x="749" y="749"/>
                  </a:lnTo>
                  <a:lnTo>
                    <a:pt x="599" y="150"/>
                  </a:lnTo>
                  <a:lnTo>
                    <a:pt x="59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54"/>
            <p:cNvSpPr/>
            <p:nvPr/>
          </p:nvSpPr>
          <p:spPr>
            <a:xfrm>
              <a:off x="1652750" y="2838775"/>
              <a:ext cx="22475" cy="67375"/>
            </a:xfrm>
            <a:custGeom>
              <a:rect b="b" l="l" r="r" t="t"/>
              <a:pathLst>
                <a:path extrusionOk="0" h="2695" w="899">
                  <a:moveTo>
                    <a:pt x="300" y="1"/>
                  </a:moveTo>
                  <a:lnTo>
                    <a:pt x="150" y="300"/>
                  </a:lnTo>
                  <a:lnTo>
                    <a:pt x="0" y="599"/>
                  </a:lnTo>
                  <a:lnTo>
                    <a:pt x="0" y="1348"/>
                  </a:lnTo>
                  <a:lnTo>
                    <a:pt x="300" y="2545"/>
                  </a:lnTo>
                  <a:lnTo>
                    <a:pt x="449" y="2695"/>
                  </a:lnTo>
                  <a:lnTo>
                    <a:pt x="599" y="2545"/>
                  </a:lnTo>
                  <a:lnTo>
                    <a:pt x="749" y="1946"/>
                  </a:lnTo>
                  <a:lnTo>
                    <a:pt x="899" y="1348"/>
                  </a:lnTo>
                  <a:lnTo>
                    <a:pt x="899" y="599"/>
                  </a:lnTo>
                  <a:lnTo>
                    <a:pt x="749" y="300"/>
                  </a:lnTo>
                  <a:lnTo>
                    <a:pt x="59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54"/>
            <p:cNvSpPr/>
            <p:nvPr/>
          </p:nvSpPr>
          <p:spPr>
            <a:xfrm>
              <a:off x="1574175" y="2842525"/>
              <a:ext cx="18725" cy="59900"/>
            </a:xfrm>
            <a:custGeom>
              <a:rect b="b" l="l" r="r" t="t"/>
              <a:pathLst>
                <a:path extrusionOk="0" h="2396" w="749">
                  <a:moveTo>
                    <a:pt x="300" y="0"/>
                  </a:moveTo>
                  <a:lnTo>
                    <a:pt x="150" y="150"/>
                  </a:lnTo>
                  <a:lnTo>
                    <a:pt x="0" y="1198"/>
                  </a:lnTo>
                  <a:lnTo>
                    <a:pt x="150" y="2245"/>
                  </a:lnTo>
                  <a:lnTo>
                    <a:pt x="300" y="2395"/>
                  </a:lnTo>
                  <a:lnTo>
                    <a:pt x="449" y="2395"/>
                  </a:lnTo>
                  <a:lnTo>
                    <a:pt x="599" y="2245"/>
                  </a:lnTo>
                  <a:lnTo>
                    <a:pt x="749" y="1198"/>
                  </a:lnTo>
                  <a:lnTo>
                    <a:pt x="599" y="150"/>
                  </a:lnTo>
                  <a:lnTo>
                    <a:pt x="59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54"/>
            <p:cNvSpPr/>
            <p:nvPr/>
          </p:nvSpPr>
          <p:spPr>
            <a:xfrm>
              <a:off x="3781925" y="3138125"/>
              <a:ext cx="291900" cy="18750"/>
            </a:xfrm>
            <a:custGeom>
              <a:rect b="b" l="l" r="r" t="t"/>
              <a:pathLst>
                <a:path extrusionOk="0" h="750" w="11676">
                  <a:moveTo>
                    <a:pt x="2096" y="1"/>
                  </a:moveTo>
                  <a:lnTo>
                    <a:pt x="898" y="151"/>
                  </a:lnTo>
                  <a:lnTo>
                    <a:pt x="0" y="151"/>
                  </a:lnTo>
                  <a:lnTo>
                    <a:pt x="0" y="300"/>
                  </a:lnTo>
                  <a:lnTo>
                    <a:pt x="0" y="450"/>
                  </a:lnTo>
                  <a:lnTo>
                    <a:pt x="150" y="450"/>
                  </a:lnTo>
                  <a:lnTo>
                    <a:pt x="898" y="600"/>
                  </a:lnTo>
                  <a:lnTo>
                    <a:pt x="2246" y="600"/>
                  </a:lnTo>
                  <a:lnTo>
                    <a:pt x="6886" y="749"/>
                  </a:lnTo>
                  <a:lnTo>
                    <a:pt x="9280" y="600"/>
                  </a:lnTo>
                  <a:lnTo>
                    <a:pt x="11526" y="450"/>
                  </a:lnTo>
                  <a:lnTo>
                    <a:pt x="11675" y="450"/>
                  </a:lnTo>
                  <a:lnTo>
                    <a:pt x="11675" y="300"/>
                  </a:lnTo>
                  <a:lnTo>
                    <a:pt x="11526" y="151"/>
                  </a:lnTo>
                  <a:lnTo>
                    <a:pt x="928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p:nvPr/>
          </p:nvSpPr>
          <p:spPr>
            <a:xfrm>
              <a:off x="3804375" y="3299050"/>
              <a:ext cx="280675" cy="18725"/>
            </a:xfrm>
            <a:custGeom>
              <a:rect b="b" l="l" r="r" t="t"/>
              <a:pathLst>
                <a:path extrusionOk="0" h="749" w="11227">
                  <a:moveTo>
                    <a:pt x="3742" y="0"/>
                  </a:moveTo>
                  <a:lnTo>
                    <a:pt x="150" y="150"/>
                  </a:lnTo>
                  <a:lnTo>
                    <a:pt x="0" y="299"/>
                  </a:lnTo>
                  <a:lnTo>
                    <a:pt x="0" y="449"/>
                  </a:lnTo>
                  <a:lnTo>
                    <a:pt x="150" y="599"/>
                  </a:lnTo>
                  <a:lnTo>
                    <a:pt x="4491" y="748"/>
                  </a:lnTo>
                  <a:lnTo>
                    <a:pt x="8682" y="748"/>
                  </a:lnTo>
                  <a:lnTo>
                    <a:pt x="10478" y="599"/>
                  </a:lnTo>
                  <a:lnTo>
                    <a:pt x="11077" y="449"/>
                  </a:lnTo>
                  <a:lnTo>
                    <a:pt x="11226" y="299"/>
                  </a:lnTo>
                  <a:lnTo>
                    <a:pt x="11077" y="299"/>
                  </a:lnTo>
                  <a:lnTo>
                    <a:pt x="10628" y="150"/>
                  </a:lnTo>
                  <a:lnTo>
                    <a:pt x="808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54"/>
            <p:cNvSpPr/>
            <p:nvPr/>
          </p:nvSpPr>
          <p:spPr>
            <a:xfrm>
              <a:off x="3800625" y="3377625"/>
              <a:ext cx="273200" cy="26225"/>
            </a:xfrm>
            <a:custGeom>
              <a:rect b="b" l="l" r="r" t="t"/>
              <a:pathLst>
                <a:path extrusionOk="0" h="1049" w="10928">
                  <a:moveTo>
                    <a:pt x="1947" y="0"/>
                  </a:moveTo>
                  <a:lnTo>
                    <a:pt x="1" y="300"/>
                  </a:lnTo>
                  <a:lnTo>
                    <a:pt x="1" y="449"/>
                  </a:lnTo>
                  <a:lnTo>
                    <a:pt x="2246" y="898"/>
                  </a:lnTo>
                  <a:lnTo>
                    <a:pt x="4491" y="1048"/>
                  </a:lnTo>
                  <a:lnTo>
                    <a:pt x="6886" y="898"/>
                  </a:lnTo>
                  <a:lnTo>
                    <a:pt x="9131" y="749"/>
                  </a:lnTo>
                  <a:lnTo>
                    <a:pt x="10029" y="749"/>
                  </a:lnTo>
                  <a:lnTo>
                    <a:pt x="10179" y="599"/>
                  </a:lnTo>
                  <a:lnTo>
                    <a:pt x="10927" y="599"/>
                  </a:lnTo>
                  <a:lnTo>
                    <a:pt x="10927" y="449"/>
                  </a:lnTo>
                  <a:lnTo>
                    <a:pt x="10778" y="300"/>
                  </a:lnTo>
                  <a:lnTo>
                    <a:pt x="10329" y="300"/>
                  </a:lnTo>
                  <a:lnTo>
                    <a:pt x="9281" y="150"/>
                  </a:lnTo>
                  <a:lnTo>
                    <a:pt x="808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54"/>
            <p:cNvSpPr/>
            <p:nvPr/>
          </p:nvSpPr>
          <p:spPr>
            <a:xfrm>
              <a:off x="3808125" y="3459950"/>
              <a:ext cx="261950" cy="18725"/>
            </a:xfrm>
            <a:custGeom>
              <a:rect b="b" l="l" r="r" t="t"/>
              <a:pathLst>
                <a:path extrusionOk="0" h="749" w="10478">
                  <a:moveTo>
                    <a:pt x="1198" y="0"/>
                  </a:moveTo>
                  <a:lnTo>
                    <a:pt x="0" y="300"/>
                  </a:lnTo>
                  <a:lnTo>
                    <a:pt x="0" y="449"/>
                  </a:lnTo>
                  <a:lnTo>
                    <a:pt x="1198" y="749"/>
                  </a:lnTo>
                  <a:lnTo>
                    <a:pt x="7185" y="749"/>
                  </a:lnTo>
                  <a:lnTo>
                    <a:pt x="9430" y="599"/>
                  </a:lnTo>
                  <a:lnTo>
                    <a:pt x="10178" y="599"/>
                  </a:lnTo>
                  <a:lnTo>
                    <a:pt x="10328" y="449"/>
                  </a:lnTo>
                  <a:lnTo>
                    <a:pt x="10478" y="449"/>
                  </a:lnTo>
                  <a:lnTo>
                    <a:pt x="10328" y="150"/>
                  </a:lnTo>
                  <a:lnTo>
                    <a:pt x="9580" y="150"/>
                  </a:lnTo>
                  <a:lnTo>
                    <a:pt x="718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54"/>
            <p:cNvSpPr/>
            <p:nvPr/>
          </p:nvSpPr>
          <p:spPr>
            <a:xfrm>
              <a:off x="3808125" y="3534775"/>
              <a:ext cx="246975" cy="29975"/>
            </a:xfrm>
            <a:custGeom>
              <a:rect b="b" l="l" r="r" t="t"/>
              <a:pathLst>
                <a:path extrusionOk="0" h="1199" w="9879">
                  <a:moveTo>
                    <a:pt x="4640" y="1"/>
                  </a:moveTo>
                  <a:lnTo>
                    <a:pt x="2245" y="151"/>
                  </a:lnTo>
                  <a:lnTo>
                    <a:pt x="1198" y="300"/>
                  </a:lnTo>
                  <a:lnTo>
                    <a:pt x="150" y="450"/>
                  </a:lnTo>
                  <a:lnTo>
                    <a:pt x="0" y="600"/>
                  </a:lnTo>
                  <a:lnTo>
                    <a:pt x="150" y="749"/>
                  </a:lnTo>
                  <a:lnTo>
                    <a:pt x="898" y="899"/>
                  </a:lnTo>
                  <a:lnTo>
                    <a:pt x="2395" y="1198"/>
                  </a:lnTo>
                  <a:lnTo>
                    <a:pt x="4341" y="1198"/>
                  </a:lnTo>
                  <a:lnTo>
                    <a:pt x="6287" y="1049"/>
                  </a:lnTo>
                  <a:lnTo>
                    <a:pt x="7933" y="899"/>
                  </a:lnTo>
                  <a:lnTo>
                    <a:pt x="8981" y="899"/>
                  </a:lnTo>
                  <a:lnTo>
                    <a:pt x="9729" y="749"/>
                  </a:lnTo>
                  <a:lnTo>
                    <a:pt x="9879" y="600"/>
                  </a:lnTo>
                  <a:lnTo>
                    <a:pt x="9729" y="600"/>
                  </a:lnTo>
                  <a:lnTo>
                    <a:pt x="9131" y="450"/>
                  </a:lnTo>
                  <a:lnTo>
                    <a:pt x="6885" y="300"/>
                  </a:lnTo>
                  <a:lnTo>
                    <a:pt x="464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54"/>
            <p:cNvSpPr/>
            <p:nvPr/>
          </p:nvSpPr>
          <p:spPr>
            <a:xfrm>
              <a:off x="3800625" y="3620850"/>
              <a:ext cx="243250" cy="18725"/>
            </a:xfrm>
            <a:custGeom>
              <a:rect b="b" l="l" r="r" t="t"/>
              <a:pathLst>
                <a:path extrusionOk="0" h="749" w="9730">
                  <a:moveTo>
                    <a:pt x="1198" y="0"/>
                  </a:moveTo>
                  <a:lnTo>
                    <a:pt x="150" y="300"/>
                  </a:lnTo>
                  <a:lnTo>
                    <a:pt x="1" y="449"/>
                  </a:lnTo>
                  <a:lnTo>
                    <a:pt x="150" y="599"/>
                  </a:lnTo>
                  <a:lnTo>
                    <a:pt x="1198" y="749"/>
                  </a:lnTo>
                  <a:lnTo>
                    <a:pt x="4491" y="749"/>
                  </a:lnTo>
                  <a:lnTo>
                    <a:pt x="8832" y="599"/>
                  </a:lnTo>
                  <a:lnTo>
                    <a:pt x="9580" y="599"/>
                  </a:lnTo>
                  <a:lnTo>
                    <a:pt x="9730" y="449"/>
                  </a:lnTo>
                  <a:lnTo>
                    <a:pt x="9730" y="300"/>
                  </a:lnTo>
                  <a:lnTo>
                    <a:pt x="9580" y="150"/>
                  </a:lnTo>
                  <a:lnTo>
                    <a:pt x="8982" y="150"/>
                  </a:lnTo>
                  <a:lnTo>
                    <a:pt x="673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54"/>
            <p:cNvSpPr/>
            <p:nvPr/>
          </p:nvSpPr>
          <p:spPr>
            <a:xfrm>
              <a:off x="3796900" y="3699425"/>
              <a:ext cx="235750" cy="22475"/>
            </a:xfrm>
            <a:custGeom>
              <a:rect b="b" l="l" r="r" t="t"/>
              <a:pathLst>
                <a:path extrusionOk="0" h="899" w="9430">
                  <a:moveTo>
                    <a:pt x="4490" y="1"/>
                  </a:moveTo>
                  <a:lnTo>
                    <a:pt x="299" y="300"/>
                  </a:lnTo>
                  <a:lnTo>
                    <a:pt x="0" y="300"/>
                  </a:lnTo>
                  <a:lnTo>
                    <a:pt x="0" y="599"/>
                  </a:lnTo>
                  <a:lnTo>
                    <a:pt x="299" y="749"/>
                  </a:lnTo>
                  <a:lnTo>
                    <a:pt x="4490" y="899"/>
                  </a:lnTo>
                  <a:lnTo>
                    <a:pt x="6586" y="899"/>
                  </a:lnTo>
                  <a:lnTo>
                    <a:pt x="8681" y="599"/>
                  </a:lnTo>
                  <a:lnTo>
                    <a:pt x="9280" y="599"/>
                  </a:lnTo>
                  <a:lnTo>
                    <a:pt x="9430" y="450"/>
                  </a:lnTo>
                  <a:lnTo>
                    <a:pt x="9280" y="300"/>
                  </a:lnTo>
                  <a:lnTo>
                    <a:pt x="8681" y="150"/>
                  </a:lnTo>
                  <a:lnTo>
                    <a:pt x="658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54"/>
            <p:cNvSpPr/>
            <p:nvPr/>
          </p:nvSpPr>
          <p:spPr>
            <a:xfrm>
              <a:off x="3789400" y="3781750"/>
              <a:ext cx="235775" cy="26225"/>
            </a:xfrm>
            <a:custGeom>
              <a:rect b="b" l="l" r="r" t="t"/>
              <a:pathLst>
                <a:path extrusionOk="0" h="1049" w="9431">
                  <a:moveTo>
                    <a:pt x="3593" y="1"/>
                  </a:moveTo>
                  <a:lnTo>
                    <a:pt x="1947" y="150"/>
                  </a:lnTo>
                  <a:lnTo>
                    <a:pt x="150" y="150"/>
                  </a:lnTo>
                  <a:lnTo>
                    <a:pt x="1" y="300"/>
                  </a:lnTo>
                  <a:lnTo>
                    <a:pt x="1" y="450"/>
                  </a:lnTo>
                  <a:lnTo>
                    <a:pt x="1" y="599"/>
                  </a:lnTo>
                  <a:lnTo>
                    <a:pt x="150" y="599"/>
                  </a:lnTo>
                  <a:lnTo>
                    <a:pt x="2695" y="749"/>
                  </a:lnTo>
                  <a:lnTo>
                    <a:pt x="5090" y="899"/>
                  </a:lnTo>
                  <a:lnTo>
                    <a:pt x="6736" y="1048"/>
                  </a:lnTo>
                  <a:lnTo>
                    <a:pt x="8383" y="899"/>
                  </a:lnTo>
                  <a:lnTo>
                    <a:pt x="9131" y="749"/>
                  </a:lnTo>
                  <a:lnTo>
                    <a:pt x="9431" y="749"/>
                  </a:lnTo>
                  <a:lnTo>
                    <a:pt x="9431" y="599"/>
                  </a:lnTo>
                  <a:lnTo>
                    <a:pt x="9431" y="450"/>
                  </a:lnTo>
                  <a:lnTo>
                    <a:pt x="9281" y="300"/>
                  </a:lnTo>
                  <a:lnTo>
                    <a:pt x="8532" y="150"/>
                  </a:lnTo>
                  <a:lnTo>
                    <a:pt x="7185" y="150"/>
                  </a:lnTo>
                  <a:lnTo>
                    <a:pt x="598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4"/>
            <p:cNvSpPr/>
            <p:nvPr/>
          </p:nvSpPr>
          <p:spPr>
            <a:xfrm>
              <a:off x="3804375" y="3864075"/>
              <a:ext cx="205825" cy="22475"/>
            </a:xfrm>
            <a:custGeom>
              <a:rect b="b" l="l" r="r" t="t"/>
              <a:pathLst>
                <a:path extrusionOk="0" h="899" w="8233">
                  <a:moveTo>
                    <a:pt x="2096" y="1"/>
                  </a:moveTo>
                  <a:lnTo>
                    <a:pt x="150" y="150"/>
                  </a:lnTo>
                  <a:lnTo>
                    <a:pt x="0" y="150"/>
                  </a:lnTo>
                  <a:lnTo>
                    <a:pt x="0" y="300"/>
                  </a:lnTo>
                  <a:lnTo>
                    <a:pt x="0" y="599"/>
                  </a:lnTo>
                  <a:lnTo>
                    <a:pt x="150" y="599"/>
                  </a:lnTo>
                  <a:lnTo>
                    <a:pt x="2096" y="749"/>
                  </a:lnTo>
                  <a:lnTo>
                    <a:pt x="3892" y="899"/>
                  </a:lnTo>
                  <a:lnTo>
                    <a:pt x="7484" y="599"/>
                  </a:lnTo>
                  <a:lnTo>
                    <a:pt x="8083" y="599"/>
                  </a:lnTo>
                  <a:lnTo>
                    <a:pt x="8233" y="450"/>
                  </a:lnTo>
                  <a:lnTo>
                    <a:pt x="8083" y="300"/>
                  </a:lnTo>
                  <a:lnTo>
                    <a:pt x="7484" y="300"/>
                  </a:lnTo>
                  <a:lnTo>
                    <a:pt x="38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4"/>
            <p:cNvSpPr/>
            <p:nvPr/>
          </p:nvSpPr>
          <p:spPr>
            <a:xfrm>
              <a:off x="3751975" y="3938925"/>
              <a:ext cx="243275" cy="29950"/>
            </a:xfrm>
            <a:custGeom>
              <a:rect b="b" l="l" r="r" t="t"/>
              <a:pathLst>
                <a:path extrusionOk="0" h="1198" w="9731">
                  <a:moveTo>
                    <a:pt x="3743" y="0"/>
                  </a:moveTo>
                  <a:lnTo>
                    <a:pt x="1947" y="150"/>
                  </a:lnTo>
                  <a:lnTo>
                    <a:pt x="151" y="449"/>
                  </a:lnTo>
                  <a:lnTo>
                    <a:pt x="1" y="449"/>
                  </a:lnTo>
                  <a:lnTo>
                    <a:pt x="1" y="599"/>
                  </a:lnTo>
                  <a:lnTo>
                    <a:pt x="151" y="898"/>
                  </a:lnTo>
                  <a:lnTo>
                    <a:pt x="2246" y="1048"/>
                  </a:lnTo>
                  <a:lnTo>
                    <a:pt x="4641" y="1198"/>
                  </a:lnTo>
                  <a:lnTo>
                    <a:pt x="6886" y="1048"/>
                  </a:lnTo>
                  <a:lnTo>
                    <a:pt x="9131" y="898"/>
                  </a:lnTo>
                  <a:lnTo>
                    <a:pt x="9580" y="749"/>
                  </a:lnTo>
                  <a:lnTo>
                    <a:pt x="9730" y="599"/>
                  </a:lnTo>
                  <a:lnTo>
                    <a:pt x="9580" y="449"/>
                  </a:lnTo>
                  <a:lnTo>
                    <a:pt x="9131" y="299"/>
                  </a:lnTo>
                  <a:lnTo>
                    <a:pt x="7635" y="150"/>
                  </a:lnTo>
                  <a:lnTo>
                    <a:pt x="568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54"/>
            <p:cNvSpPr/>
            <p:nvPr/>
          </p:nvSpPr>
          <p:spPr>
            <a:xfrm>
              <a:off x="3789400" y="4021250"/>
              <a:ext cx="198350" cy="26200"/>
            </a:xfrm>
            <a:custGeom>
              <a:rect b="b" l="l" r="r" t="t"/>
              <a:pathLst>
                <a:path extrusionOk="0" h="1048" w="7934">
                  <a:moveTo>
                    <a:pt x="3743" y="0"/>
                  </a:moveTo>
                  <a:lnTo>
                    <a:pt x="1947" y="150"/>
                  </a:lnTo>
                  <a:lnTo>
                    <a:pt x="300" y="299"/>
                  </a:lnTo>
                  <a:lnTo>
                    <a:pt x="150" y="299"/>
                  </a:lnTo>
                  <a:lnTo>
                    <a:pt x="1" y="449"/>
                  </a:lnTo>
                  <a:lnTo>
                    <a:pt x="150" y="599"/>
                  </a:lnTo>
                  <a:lnTo>
                    <a:pt x="300" y="748"/>
                  </a:lnTo>
                  <a:lnTo>
                    <a:pt x="3743" y="1048"/>
                  </a:lnTo>
                  <a:lnTo>
                    <a:pt x="5389" y="1048"/>
                  </a:lnTo>
                  <a:lnTo>
                    <a:pt x="7185" y="748"/>
                  </a:lnTo>
                  <a:lnTo>
                    <a:pt x="7784" y="748"/>
                  </a:lnTo>
                  <a:lnTo>
                    <a:pt x="7934" y="599"/>
                  </a:lnTo>
                  <a:lnTo>
                    <a:pt x="7784" y="449"/>
                  </a:lnTo>
                  <a:lnTo>
                    <a:pt x="7185" y="299"/>
                  </a:lnTo>
                  <a:lnTo>
                    <a:pt x="5539" y="150"/>
                  </a:lnTo>
                  <a:lnTo>
                    <a:pt x="374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54"/>
            <p:cNvSpPr/>
            <p:nvPr/>
          </p:nvSpPr>
          <p:spPr>
            <a:xfrm>
              <a:off x="3800625" y="4182150"/>
              <a:ext cx="164675" cy="26200"/>
            </a:xfrm>
            <a:custGeom>
              <a:rect b="b" l="l" r="r" t="t"/>
              <a:pathLst>
                <a:path extrusionOk="0" h="1048" w="6587">
                  <a:moveTo>
                    <a:pt x="2994" y="0"/>
                  </a:moveTo>
                  <a:lnTo>
                    <a:pt x="1498" y="150"/>
                  </a:lnTo>
                  <a:lnTo>
                    <a:pt x="150" y="300"/>
                  </a:lnTo>
                  <a:lnTo>
                    <a:pt x="1" y="449"/>
                  </a:lnTo>
                  <a:lnTo>
                    <a:pt x="1" y="599"/>
                  </a:lnTo>
                  <a:lnTo>
                    <a:pt x="1" y="749"/>
                  </a:lnTo>
                  <a:lnTo>
                    <a:pt x="150" y="749"/>
                  </a:lnTo>
                  <a:lnTo>
                    <a:pt x="749" y="898"/>
                  </a:lnTo>
                  <a:lnTo>
                    <a:pt x="2096" y="1048"/>
                  </a:lnTo>
                  <a:lnTo>
                    <a:pt x="3294" y="1048"/>
                  </a:lnTo>
                  <a:lnTo>
                    <a:pt x="5838" y="749"/>
                  </a:lnTo>
                  <a:lnTo>
                    <a:pt x="6437" y="599"/>
                  </a:lnTo>
                  <a:lnTo>
                    <a:pt x="6587" y="599"/>
                  </a:lnTo>
                  <a:lnTo>
                    <a:pt x="6587" y="449"/>
                  </a:lnTo>
                  <a:lnTo>
                    <a:pt x="6587" y="300"/>
                  </a:lnTo>
                  <a:lnTo>
                    <a:pt x="6437" y="300"/>
                  </a:lnTo>
                  <a:lnTo>
                    <a:pt x="5838" y="150"/>
                  </a:lnTo>
                  <a:lnTo>
                    <a:pt x="44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54"/>
            <p:cNvSpPr/>
            <p:nvPr/>
          </p:nvSpPr>
          <p:spPr>
            <a:xfrm>
              <a:off x="3804375" y="4103550"/>
              <a:ext cx="172150" cy="22500"/>
            </a:xfrm>
            <a:custGeom>
              <a:rect b="b" l="l" r="r" t="t"/>
              <a:pathLst>
                <a:path extrusionOk="0" h="900" w="6886">
                  <a:moveTo>
                    <a:pt x="1647" y="1"/>
                  </a:moveTo>
                  <a:lnTo>
                    <a:pt x="150" y="151"/>
                  </a:lnTo>
                  <a:lnTo>
                    <a:pt x="0" y="300"/>
                  </a:lnTo>
                  <a:lnTo>
                    <a:pt x="0" y="450"/>
                  </a:lnTo>
                  <a:lnTo>
                    <a:pt x="0" y="600"/>
                  </a:lnTo>
                  <a:lnTo>
                    <a:pt x="150" y="749"/>
                  </a:lnTo>
                  <a:lnTo>
                    <a:pt x="1647" y="899"/>
                  </a:lnTo>
                  <a:lnTo>
                    <a:pt x="3144" y="899"/>
                  </a:lnTo>
                  <a:lnTo>
                    <a:pt x="6137" y="749"/>
                  </a:lnTo>
                  <a:lnTo>
                    <a:pt x="6736" y="600"/>
                  </a:lnTo>
                  <a:lnTo>
                    <a:pt x="6886" y="600"/>
                  </a:lnTo>
                  <a:lnTo>
                    <a:pt x="6886" y="450"/>
                  </a:lnTo>
                  <a:lnTo>
                    <a:pt x="6886" y="300"/>
                  </a:lnTo>
                  <a:lnTo>
                    <a:pt x="6736" y="300"/>
                  </a:lnTo>
                  <a:lnTo>
                    <a:pt x="6137" y="151"/>
                  </a:lnTo>
                  <a:lnTo>
                    <a:pt x="314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54"/>
            <p:cNvSpPr/>
            <p:nvPr/>
          </p:nvSpPr>
          <p:spPr>
            <a:xfrm>
              <a:off x="3804375" y="4264475"/>
              <a:ext cx="149700" cy="22475"/>
            </a:xfrm>
            <a:custGeom>
              <a:rect b="b" l="l" r="r" t="t"/>
              <a:pathLst>
                <a:path extrusionOk="0" h="899" w="5988">
                  <a:moveTo>
                    <a:pt x="1497" y="0"/>
                  </a:moveTo>
                  <a:lnTo>
                    <a:pt x="150" y="300"/>
                  </a:lnTo>
                  <a:lnTo>
                    <a:pt x="0" y="449"/>
                  </a:lnTo>
                  <a:lnTo>
                    <a:pt x="150" y="599"/>
                  </a:lnTo>
                  <a:lnTo>
                    <a:pt x="150" y="749"/>
                  </a:lnTo>
                  <a:lnTo>
                    <a:pt x="1497" y="898"/>
                  </a:lnTo>
                  <a:lnTo>
                    <a:pt x="3892" y="898"/>
                  </a:lnTo>
                  <a:lnTo>
                    <a:pt x="5239" y="749"/>
                  </a:lnTo>
                  <a:lnTo>
                    <a:pt x="5988" y="599"/>
                  </a:lnTo>
                  <a:lnTo>
                    <a:pt x="5988" y="449"/>
                  </a:lnTo>
                  <a:lnTo>
                    <a:pt x="5988" y="300"/>
                  </a:lnTo>
                  <a:lnTo>
                    <a:pt x="5239" y="150"/>
                  </a:lnTo>
                  <a:lnTo>
                    <a:pt x="404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4"/>
            <p:cNvSpPr/>
            <p:nvPr/>
          </p:nvSpPr>
          <p:spPr>
            <a:xfrm>
              <a:off x="3808125" y="4343050"/>
              <a:ext cx="134725" cy="26225"/>
            </a:xfrm>
            <a:custGeom>
              <a:rect b="b" l="l" r="r" t="t"/>
              <a:pathLst>
                <a:path extrusionOk="0" h="1049" w="5389">
                  <a:moveTo>
                    <a:pt x="2395" y="0"/>
                  </a:moveTo>
                  <a:lnTo>
                    <a:pt x="1198" y="150"/>
                  </a:lnTo>
                  <a:lnTo>
                    <a:pt x="150" y="300"/>
                  </a:lnTo>
                  <a:lnTo>
                    <a:pt x="0" y="449"/>
                  </a:lnTo>
                  <a:lnTo>
                    <a:pt x="0" y="599"/>
                  </a:lnTo>
                  <a:lnTo>
                    <a:pt x="0" y="749"/>
                  </a:lnTo>
                  <a:lnTo>
                    <a:pt x="150" y="749"/>
                  </a:lnTo>
                  <a:lnTo>
                    <a:pt x="300" y="898"/>
                  </a:lnTo>
                  <a:lnTo>
                    <a:pt x="1347" y="1048"/>
                  </a:lnTo>
                  <a:lnTo>
                    <a:pt x="2395" y="1048"/>
                  </a:lnTo>
                  <a:lnTo>
                    <a:pt x="3892" y="898"/>
                  </a:lnTo>
                  <a:lnTo>
                    <a:pt x="4640" y="749"/>
                  </a:lnTo>
                  <a:lnTo>
                    <a:pt x="5239" y="749"/>
                  </a:lnTo>
                  <a:lnTo>
                    <a:pt x="5239" y="599"/>
                  </a:lnTo>
                  <a:lnTo>
                    <a:pt x="5389" y="449"/>
                  </a:lnTo>
                  <a:lnTo>
                    <a:pt x="5239" y="300"/>
                  </a:lnTo>
                  <a:lnTo>
                    <a:pt x="4640" y="150"/>
                  </a:lnTo>
                  <a:lnTo>
                    <a:pt x="359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54"/>
            <p:cNvSpPr/>
            <p:nvPr/>
          </p:nvSpPr>
          <p:spPr>
            <a:xfrm>
              <a:off x="3789400" y="4425375"/>
              <a:ext cx="142225" cy="22475"/>
            </a:xfrm>
            <a:custGeom>
              <a:rect b="b" l="l" r="r" t="t"/>
              <a:pathLst>
                <a:path extrusionOk="0" h="899" w="5689">
                  <a:moveTo>
                    <a:pt x="1348" y="0"/>
                  </a:moveTo>
                  <a:lnTo>
                    <a:pt x="749" y="150"/>
                  </a:lnTo>
                  <a:lnTo>
                    <a:pt x="150" y="300"/>
                  </a:lnTo>
                  <a:lnTo>
                    <a:pt x="1" y="599"/>
                  </a:lnTo>
                  <a:lnTo>
                    <a:pt x="150" y="599"/>
                  </a:lnTo>
                  <a:lnTo>
                    <a:pt x="749" y="898"/>
                  </a:lnTo>
                  <a:lnTo>
                    <a:pt x="2695" y="898"/>
                  </a:lnTo>
                  <a:lnTo>
                    <a:pt x="4940" y="749"/>
                  </a:lnTo>
                  <a:lnTo>
                    <a:pt x="5539" y="599"/>
                  </a:lnTo>
                  <a:lnTo>
                    <a:pt x="5689" y="599"/>
                  </a:lnTo>
                  <a:lnTo>
                    <a:pt x="5689" y="449"/>
                  </a:lnTo>
                  <a:lnTo>
                    <a:pt x="5539" y="300"/>
                  </a:lnTo>
                  <a:lnTo>
                    <a:pt x="4940" y="150"/>
                  </a:lnTo>
                  <a:lnTo>
                    <a:pt x="389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54"/>
            <p:cNvSpPr/>
            <p:nvPr/>
          </p:nvSpPr>
          <p:spPr>
            <a:xfrm>
              <a:off x="3785675" y="4507700"/>
              <a:ext cx="134725" cy="22475"/>
            </a:xfrm>
            <a:custGeom>
              <a:rect b="b" l="l" r="r" t="t"/>
              <a:pathLst>
                <a:path extrusionOk="0" h="899" w="5389">
                  <a:moveTo>
                    <a:pt x="1497" y="0"/>
                  </a:moveTo>
                  <a:lnTo>
                    <a:pt x="449" y="150"/>
                  </a:lnTo>
                  <a:lnTo>
                    <a:pt x="150" y="300"/>
                  </a:lnTo>
                  <a:lnTo>
                    <a:pt x="0" y="300"/>
                  </a:lnTo>
                  <a:lnTo>
                    <a:pt x="0" y="449"/>
                  </a:lnTo>
                  <a:lnTo>
                    <a:pt x="150" y="599"/>
                  </a:lnTo>
                  <a:lnTo>
                    <a:pt x="599" y="749"/>
                  </a:lnTo>
                  <a:lnTo>
                    <a:pt x="1198" y="898"/>
                  </a:lnTo>
                  <a:lnTo>
                    <a:pt x="2545" y="898"/>
                  </a:lnTo>
                  <a:lnTo>
                    <a:pt x="4640" y="749"/>
                  </a:lnTo>
                  <a:lnTo>
                    <a:pt x="5239" y="599"/>
                  </a:lnTo>
                  <a:lnTo>
                    <a:pt x="5389" y="449"/>
                  </a:lnTo>
                  <a:lnTo>
                    <a:pt x="5389" y="300"/>
                  </a:lnTo>
                  <a:lnTo>
                    <a:pt x="5239" y="150"/>
                  </a:lnTo>
                  <a:lnTo>
                    <a:pt x="4640" y="150"/>
                  </a:lnTo>
                  <a:lnTo>
                    <a:pt x="359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54"/>
            <p:cNvSpPr/>
            <p:nvPr/>
          </p:nvSpPr>
          <p:spPr>
            <a:xfrm>
              <a:off x="3781925" y="4586275"/>
              <a:ext cx="134725" cy="26225"/>
            </a:xfrm>
            <a:custGeom>
              <a:rect b="b" l="l" r="r" t="t"/>
              <a:pathLst>
                <a:path extrusionOk="0" h="1049" w="5389">
                  <a:moveTo>
                    <a:pt x="1348" y="1"/>
                  </a:moveTo>
                  <a:lnTo>
                    <a:pt x="749" y="150"/>
                  </a:lnTo>
                  <a:lnTo>
                    <a:pt x="150" y="300"/>
                  </a:lnTo>
                  <a:lnTo>
                    <a:pt x="0" y="450"/>
                  </a:lnTo>
                  <a:lnTo>
                    <a:pt x="0" y="599"/>
                  </a:lnTo>
                  <a:lnTo>
                    <a:pt x="150" y="749"/>
                  </a:lnTo>
                  <a:lnTo>
                    <a:pt x="1048" y="1048"/>
                  </a:lnTo>
                  <a:lnTo>
                    <a:pt x="3293" y="1048"/>
                  </a:lnTo>
                  <a:lnTo>
                    <a:pt x="4341" y="899"/>
                  </a:lnTo>
                  <a:lnTo>
                    <a:pt x="5089" y="749"/>
                  </a:lnTo>
                  <a:lnTo>
                    <a:pt x="5239" y="749"/>
                  </a:lnTo>
                  <a:lnTo>
                    <a:pt x="5389" y="599"/>
                  </a:lnTo>
                  <a:lnTo>
                    <a:pt x="5389" y="450"/>
                  </a:lnTo>
                  <a:lnTo>
                    <a:pt x="5239" y="300"/>
                  </a:lnTo>
                  <a:lnTo>
                    <a:pt x="5089" y="300"/>
                  </a:lnTo>
                  <a:lnTo>
                    <a:pt x="4341" y="150"/>
                  </a:lnTo>
                  <a:lnTo>
                    <a:pt x="359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54"/>
            <p:cNvSpPr/>
            <p:nvPr/>
          </p:nvSpPr>
          <p:spPr>
            <a:xfrm>
              <a:off x="3766950" y="4668600"/>
              <a:ext cx="134750" cy="26225"/>
            </a:xfrm>
            <a:custGeom>
              <a:rect b="b" l="l" r="r" t="t"/>
              <a:pathLst>
                <a:path extrusionOk="0" h="1049" w="5390">
                  <a:moveTo>
                    <a:pt x="1198" y="0"/>
                  </a:moveTo>
                  <a:lnTo>
                    <a:pt x="150" y="300"/>
                  </a:lnTo>
                  <a:lnTo>
                    <a:pt x="1" y="449"/>
                  </a:lnTo>
                  <a:lnTo>
                    <a:pt x="150" y="599"/>
                  </a:lnTo>
                  <a:lnTo>
                    <a:pt x="1198" y="899"/>
                  </a:lnTo>
                  <a:lnTo>
                    <a:pt x="2246" y="1048"/>
                  </a:lnTo>
                  <a:lnTo>
                    <a:pt x="3294" y="899"/>
                  </a:lnTo>
                  <a:lnTo>
                    <a:pt x="4491" y="749"/>
                  </a:lnTo>
                  <a:lnTo>
                    <a:pt x="5239" y="599"/>
                  </a:lnTo>
                  <a:lnTo>
                    <a:pt x="5389" y="449"/>
                  </a:lnTo>
                  <a:lnTo>
                    <a:pt x="5239" y="300"/>
                  </a:lnTo>
                  <a:lnTo>
                    <a:pt x="4491" y="150"/>
                  </a:lnTo>
                  <a:lnTo>
                    <a:pt x="344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54"/>
            <p:cNvSpPr/>
            <p:nvPr/>
          </p:nvSpPr>
          <p:spPr>
            <a:xfrm>
              <a:off x="3781925" y="4750925"/>
              <a:ext cx="108550" cy="18725"/>
            </a:xfrm>
            <a:custGeom>
              <a:rect b="b" l="l" r="r" t="t"/>
              <a:pathLst>
                <a:path extrusionOk="0" h="749" w="4342">
                  <a:moveTo>
                    <a:pt x="599" y="0"/>
                  </a:moveTo>
                  <a:lnTo>
                    <a:pt x="0" y="150"/>
                  </a:lnTo>
                  <a:lnTo>
                    <a:pt x="0" y="449"/>
                  </a:lnTo>
                  <a:lnTo>
                    <a:pt x="0" y="599"/>
                  </a:lnTo>
                  <a:lnTo>
                    <a:pt x="599" y="749"/>
                  </a:lnTo>
                  <a:lnTo>
                    <a:pt x="3443" y="749"/>
                  </a:lnTo>
                  <a:lnTo>
                    <a:pt x="4191" y="449"/>
                  </a:lnTo>
                  <a:lnTo>
                    <a:pt x="4341" y="449"/>
                  </a:lnTo>
                  <a:lnTo>
                    <a:pt x="4191" y="300"/>
                  </a:lnTo>
                  <a:lnTo>
                    <a:pt x="4191" y="150"/>
                  </a:lnTo>
                  <a:lnTo>
                    <a:pt x="359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54"/>
            <p:cNvSpPr/>
            <p:nvPr/>
          </p:nvSpPr>
          <p:spPr>
            <a:xfrm>
              <a:off x="3796900" y="4829500"/>
              <a:ext cx="82350" cy="22475"/>
            </a:xfrm>
            <a:custGeom>
              <a:rect b="b" l="l" r="r" t="t"/>
              <a:pathLst>
                <a:path extrusionOk="0" h="899" w="3294">
                  <a:moveTo>
                    <a:pt x="749" y="1"/>
                  </a:moveTo>
                  <a:lnTo>
                    <a:pt x="299" y="150"/>
                  </a:lnTo>
                  <a:lnTo>
                    <a:pt x="150" y="300"/>
                  </a:lnTo>
                  <a:lnTo>
                    <a:pt x="0" y="450"/>
                  </a:lnTo>
                  <a:lnTo>
                    <a:pt x="150" y="599"/>
                  </a:lnTo>
                  <a:lnTo>
                    <a:pt x="299" y="749"/>
                  </a:lnTo>
                  <a:lnTo>
                    <a:pt x="749" y="899"/>
                  </a:lnTo>
                  <a:lnTo>
                    <a:pt x="1347" y="899"/>
                  </a:lnTo>
                  <a:lnTo>
                    <a:pt x="2395" y="749"/>
                  </a:lnTo>
                  <a:lnTo>
                    <a:pt x="3143" y="599"/>
                  </a:lnTo>
                  <a:lnTo>
                    <a:pt x="3293" y="450"/>
                  </a:lnTo>
                  <a:lnTo>
                    <a:pt x="3143" y="300"/>
                  </a:lnTo>
                  <a:lnTo>
                    <a:pt x="2545" y="150"/>
                  </a:lnTo>
                  <a:lnTo>
                    <a:pt x="134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4"/>
            <p:cNvSpPr/>
            <p:nvPr/>
          </p:nvSpPr>
          <p:spPr>
            <a:xfrm>
              <a:off x="3804375" y="4911825"/>
              <a:ext cx="71125" cy="18725"/>
            </a:xfrm>
            <a:custGeom>
              <a:rect b="b" l="l" r="r" t="t"/>
              <a:pathLst>
                <a:path extrusionOk="0" h="749" w="2845">
                  <a:moveTo>
                    <a:pt x="899" y="1"/>
                  </a:moveTo>
                  <a:lnTo>
                    <a:pt x="150" y="150"/>
                  </a:lnTo>
                  <a:lnTo>
                    <a:pt x="150" y="300"/>
                  </a:lnTo>
                  <a:lnTo>
                    <a:pt x="0" y="450"/>
                  </a:lnTo>
                  <a:lnTo>
                    <a:pt x="150" y="599"/>
                  </a:lnTo>
                  <a:lnTo>
                    <a:pt x="899" y="749"/>
                  </a:lnTo>
                  <a:lnTo>
                    <a:pt x="1647" y="749"/>
                  </a:lnTo>
                  <a:lnTo>
                    <a:pt x="2395" y="599"/>
                  </a:lnTo>
                  <a:lnTo>
                    <a:pt x="2695" y="599"/>
                  </a:lnTo>
                  <a:lnTo>
                    <a:pt x="2844" y="450"/>
                  </a:lnTo>
                  <a:lnTo>
                    <a:pt x="2695" y="150"/>
                  </a:lnTo>
                  <a:lnTo>
                    <a:pt x="2395" y="150"/>
                  </a:lnTo>
                  <a:lnTo>
                    <a:pt x="179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54"/>
            <p:cNvSpPr/>
            <p:nvPr/>
          </p:nvSpPr>
          <p:spPr>
            <a:xfrm>
              <a:off x="3793150" y="4990400"/>
              <a:ext cx="67375" cy="22475"/>
            </a:xfrm>
            <a:custGeom>
              <a:rect b="b" l="l" r="r" t="t"/>
              <a:pathLst>
                <a:path extrusionOk="0" h="899" w="2695">
                  <a:moveTo>
                    <a:pt x="1048" y="1"/>
                  </a:moveTo>
                  <a:lnTo>
                    <a:pt x="449" y="150"/>
                  </a:lnTo>
                  <a:lnTo>
                    <a:pt x="0" y="300"/>
                  </a:lnTo>
                  <a:lnTo>
                    <a:pt x="0" y="450"/>
                  </a:lnTo>
                  <a:lnTo>
                    <a:pt x="0" y="749"/>
                  </a:lnTo>
                  <a:lnTo>
                    <a:pt x="300" y="899"/>
                  </a:lnTo>
                  <a:lnTo>
                    <a:pt x="1647" y="899"/>
                  </a:lnTo>
                  <a:lnTo>
                    <a:pt x="2395" y="749"/>
                  </a:lnTo>
                  <a:lnTo>
                    <a:pt x="2545" y="600"/>
                  </a:lnTo>
                  <a:lnTo>
                    <a:pt x="2695" y="450"/>
                  </a:lnTo>
                  <a:lnTo>
                    <a:pt x="2545" y="300"/>
                  </a:lnTo>
                  <a:lnTo>
                    <a:pt x="2395" y="300"/>
                  </a:lnTo>
                  <a:lnTo>
                    <a:pt x="1797" y="150"/>
                  </a:lnTo>
                  <a:lnTo>
                    <a:pt x="10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54"/>
            <p:cNvSpPr/>
            <p:nvPr/>
          </p:nvSpPr>
          <p:spPr>
            <a:xfrm>
              <a:off x="3793150" y="5076475"/>
              <a:ext cx="59900" cy="15000"/>
            </a:xfrm>
            <a:custGeom>
              <a:rect b="b" l="l" r="r" t="t"/>
              <a:pathLst>
                <a:path extrusionOk="0" h="600" w="2396">
                  <a:moveTo>
                    <a:pt x="150" y="0"/>
                  </a:moveTo>
                  <a:lnTo>
                    <a:pt x="150" y="150"/>
                  </a:lnTo>
                  <a:lnTo>
                    <a:pt x="0" y="300"/>
                  </a:lnTo>
                  <a:lnTo>
                    <a:pt x="0" y="449"/>
                  </a:lnTo>
                  <a:lnTo>
                    <a:pt x="300" y="449"/>
                  </a:lnTo>
                  <a:lnTo>
                    <a:pt x="1048" y="599"/>
                  </a:lnTo>
                  <a:lnTo>
                    <a:pt x="1946" y="599"/>
                  </a:lnTo>
                  <a:lnTo>
                    <a:pt x="2395" y="449"/>
                  </a:lnTo>
                  <a:lnTo>
                    <a:pt x="2395" y="300"/>
                  </a:lnTo>
                  <a:lnTo>
                    <a:pt x="2395" y="150"/>
                  </a:lnTo>
                  <a:lnTo>
                    <a:pt x="209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54"/>
            <p:cNvSpPr/>
            <p:nvPr/>
          </p:nvSpPr>
          <p:spPr>
            <a:xfrm>
              <a:off x="1192500" y="238125"/>
              <a:ext cx="5235000" cy="5238750"/>
            </a:xfrm>
            <a:custGeom>
              <a:rect b="b" l="l" r="r" t="t"/>
              <a:pathLst>
                <a:path extrusionOk="0" h="209550" w="209400">
                  <a:moveTo>
                    <a:pt x="100135" y="23200"/>
                  </a:moveTo>
                  <a:lnTo>
                    <a:pt x="98638" y="34276"/>
                  </a:lnTo>
                  <a:lnTo>
                    <a:pt x="94597" y="34725"/>
                  </a:lnTo>
                  <a:lnTo>
                    <a:pt x="90555" y="35324"/>
                  </a:lnTo>
                  <a:lnTo>
                    <a:pt x="90555" y="35324"/>
                  </a:lnTo>
                  <a:lnTo>
                    <a:pt x="90705" y="24248"/>
                  </a:lnTo>
                  <a:lnTo>
                    <a:pt x="95345" y="23649"/>
                  </a:lnTo>
                  <a:lnTo>
                    <a:pt x="100135" y="23200"/>
                  </a:lnTo>
                  <a:close/>
                  <a:moveTo>
                    <a:pt x="108517" y="23200"/>
                  </a:moveTo>
                  <a:lnTo>
                    <a:pt x="113606" y="23500"/>
                  </a:lnTo>
                  <a:lnTo>
                    <a:pt x="118845" y="24248"/>
                  </a:lnTo>
                  <a:lnTo>
                    <a:pt x="118845" y="35324"/>
                  </a:lnTo>
                  <a:lnTo>
                    <a:pt x="114504" y="34576"/>
                  </a:lnTo>
                  <a:lnTo>
                    <a:pt x="110163" y="34127"/>
                  </a:lnTo>
                  <a:lnTo>
                    <a:pt x="108517" y="23200"/>
                  </a:lnTo>
                  <a:close/>
                  <a:moveTo>
                    <a:pt x="89657" y="24398"/>
                  </a:moveTo>
                  <a:lnTo>
                    <a:pt x="89657" y="24547"/>
                  </a:lnTo>
                  <a:lnTo>
                    <a:pt x="88310" y="24996"/>
                  </a:lnTo>
                  <a:lnTo>
                    <a:pt x="87262" y="25146"/>
                  </a:lnTo>
                  <a:lnTo>
                    <a:pt x="86215" y="25595"/>
                  </a:lnTo>
                  <a:lnTo>
                    <a:pt x="86215" y="25745"/>
                  </a:lnTo>
                  <a:lnTo>
                    <a:pt x="88011" y="25296"/>
                  </a:lnTo>
                  <a:lnTo>
                    <a:pt x="88909" y="25146"/>
                  </a:lnTo>
                  <a:lnTo>
                    <a:pt x="89657" y="24996"/>
                  </a:lnTo>
                  <a:lnTo>
                    <a:pt x="89657" y="25745"/>
                  </a:lnTo>
                  <a:lnTo>
                    <a:pt x="88310" y="26194"/>
                  </a:lnTo>
                  <a:lnTo>
                    <a:pt x="87412" y="26493"/>
                  </a:lnTo>
                  <a:lnTo>
                    <a:pt x="86514" y="26792"/>
                  </a:lnTo>
                  <a:lnTo>
                    <a:pt x="86364" y="26942"/>
                  </a:lnTo>
                  <a:lnTo>
                    <a:pt x="86514" y="26942"/>
                  </a:lnTo>
                  <a:lnTo>
                    <a:pt x="88460" y="26493"/>
                  </a:lnTo>
                  <a:lnTo>
                    <a:pt x="89657" y="26194"/>
                  </a:lnTo>
                  <a:lnTo>
                    <a:pt x="89657" y="27092"/>
                  </a:lnTo>
                  <a:lnTo>
                    <a:pt x="88310" y="27541"/>
                  </a:lnTo>
                  <a:lnTo>
                    <a:pt x="87412" y="27691"/>
                  </a:lnTo>
                  <a:lnTo>
                    <a:pt x="86514" y="28140"/>
                  </a:lnTo>
                  <a:lnTo>
                    <a:pt x="86514" y="28289"/>
                  </a:lnTo>
                  <a:lnTo>
                    <a:pt x="87412" y="27990"/>
                  </a:lnTo>
                  <a:lnTo>
                    <a:pt x="88310" y="27840"/>
                  </a:lnTo>
                  <a:lnTo>
                    <a:pt x="89657" y="27391"/>
                  </a:lnTo>
                  <a:lnTo>
                    <a:pt x="89657" y="28289"/>
                  </a:lnTo>
                  <a:lnTo>
                    <a:pt x="88310" y="28589"/>
                  </a:lnTo>
                  <a:lnTo>
                    <a:pt x="87562" y="28888"/>
                  </a:lnTo>
                  <a:lnTo>
                    <a:pt x="86963" y="29187"/>
                  </a:lnTo>
                  <a:lnTo>
                    <a:pt x="86963" y="29337"/>
                  </a:lnTo>
                  <a:lnTo>
                    <a:pt x="87113" y="29337"/>
                  </a:lnTo>
                  <a:lnTo>
                    <a:pt x="88759" y="28738"/>
                  </a:lnTo>
                  <a:lnTo>
                    <a:pt x="89657" y="28589"/>
                  </a:lnTo>
                  <a:lnTo>
                    <a:pt x="89657" y="29786"/>
                  </a:lnTo>
                  <a:lnTo>
                    <a:pt x="88610" y="30085"/>
                  </a:lnTo>
                  <a:lnTo>
                    <a:pt x="87712" y="30385"/>
                  </a:lnTo>
                  <a:lnTo>
                    <a:pt x="86963" y="30684"/>
                  </a:lnTo>
                  <a:lnTo>
                    <a:pt x="86963" y="30834"/>
                  </a:lnTo>
                  <a:lnTo>
                    <a:pt x="87861" y="30534"/>
                  </a:lnTo>
                  <a:lnTo>
                    <a:pt x="88610" y="30385"/>
                  </a:lnTo>
                  <a:lnTo>
                    <a:pt x="89657" y="30085"/>
                  </a:lnTo>
                  <a:lnTo>
                    <a:pt x="89657" y="30983"/>
                  </a:lnTo>
                  <a:lnTo>
                    <a:pt x="88759" y="31133"/>
                  </a:lnTo>
                  <a:lnTo>
                    <a:pt x="88011" y="31433"/>
                  </a:lnTo>
                  <a:lnTo>
                    <a:pt x="87262" y="31732"/>
                  </a:lnTo>
                  <a:lnTo>
                    <a:pt x="87262" y="31882"/>
                  </a:lnTo>
                  <a:lnTo>
                    <a:pt x="89208" y="31283"/>
                  </a:lnTo>
                  <a:lnTo>
                    <a:pt x="89657" y="31283"/>
                  </a:lnTo>
                  <a:lnTo>
                    <a:pt x="89657" y="32031"/>
                  </a:lnTo>
                  <a:lnTo>
                    <a:pt x="89059" y="32181"/>
                  </a:lnTo>
                  <a:lnTo>
                    <a:pt x="87562" y="32780"/>
                  </a:lnTo>
                  <a:lnTo>
                    <a:pt x="87562" y="32929"/>
                  </a:lnTo>
                  <a:lnTo>
                    <a:pt x="87712" y="32929"/>
                  </a:lnTo>
                  <a:lnTo>
                    <a:pt x="89059" y="32480"/>
                  </a:lnTo>
                  <a:lnTo>
                    <a:pt x="89657" y="32331"/>
                  </a:lnTo>
                  <a:lnTo>
                    <a:pt x="89657" y="32331"/>
                  </a:lnTo>
                  <a:lnTo>
                    <a:pt x="89508" y="33229"/>
                  </a:lnTo>
                  <a:lnTo>
                    <a:pt x="88759" y="33378"/>
                  </a:lnTo>
                  <a:lnTo>
                    <a:pt x="87861" y="33678"/>
                  </a:lnTo>
                  <a:lnTo>
                    <a:pt x="87861" y="33827"/>
                  </a:lnTo>
                  <a:lnTo>
                    <a:pt x="88759" y="33678"/>
                  </a:lnTo>
                  <a:lnTo>
                    <a:pt x="89508" y="33378"/>
                  </a:lnTo>
                  <a:lnTo>
                    <a:pt x="89508" y="34276"/>
                  </a:lnTo>
                  <a:lnTo>
                    <a:pt x="89208" y="34276"/>
                  </a:lnTo>
                  <a:lnTo>
                    <a:pt x="88759" y="34576"/>
                  </a:lnTo>
                  <a:lnTo>
                    <a:pt x="88161" y="34725"/>
                  </a:lnTo>
                  <a:lnTo>
                    <a:pt x="88161" y="34875"/>
                  </a:lnTo>
                  <a:lnTo>
                    <a:pt x="89358" y="34576"/>
                  </a:lnTo>
                  <a:lnTo>
                    <a:pt x="89508" y="34426"/>
                  </a:lnTo>
                  <a:lnTo>
                    <a:pt x="89508" y="35174"/>
                  </a:lnTo>
                  <a:lnTo>
                    <a:pt x="88310" y="35773"/>
                  </a:lnTo>
                  <a:lnTo>
                    <a:pt x="88310" y="35923"/>
                  </a:lnTo>
                  <a:lnTo>
                    <a:pt x="88460" y="35923"/>
                  </a:lnTo>
                  <a:lnTo>
                    <a:pt x="89059" y="35624"/>
                  </a:lnTo>
                  <a:lnTo>
                    <a:pt x="89508" y="35474"/>
                  </a:lnTo>
                  <a:lnTo>
                    <a:pt x="89508" y="35624"/>
                  </a:lnTo>
                  <a:lnTo>
                    <a:pt x="89508" y="36222"/>
                  </a:lnTo>
                  <a:lnTo>
                    <a:pt x="89358" y="36222"/>
                  </a:lnTo>
                  <a:lnTo>
                    <a:pt x="88909" y="36522"/>
                  </a:lnTo>
                  <a:lnTo>
                    <a:pt x="88460" y="36821"/>
                  </a:lnTo>
                  <a:lnTo>
                    <a:pt x="88610" y="36821"/>
                  </a:lnTo>
                  <a:lnTo>
                    <a:pt x="88909" y="36671"/>
                  </a:lnTo>
                  <a:lnTo>
                    <a:pt x="89358" y="36522"/>
                  </a:lnTo>
                  <a:lnTo>
                    <a:pt x="89508" y="36522"/>
                  </a:lnTo>
                  <a:lnTo>
                    <a:pt x="89508" y="37120"/>
                  </a:lnTo>
                  <a:lnTo>
                    <a:pt x="89508" y="37270"/>
                  </a:lnTo>
                  <a:lnTo>
                    <a:pt x="88909" y="37569"/>
                  </a:lnTo>
                  <a:lnTo>
                    <a:pt x="88909" y="37719"/>
                  </a:lnTo>
                  <a:lnTo>
                    <a:pt x="89508" y="37420"/>
                  </a:lnTo>
                  <a:lnTo>
                    <a:pt x="89508" y="38318"/>
                  </a:lnTo>
                  <a:lnTo>
                    <a:pt x="88909" y="38617"/>
                  </a:lnTo>
                  <a:lnTo>
                    <a:pt x="88011" y="36971"/>
                  </a:lnTo>
                  <a:lnTo>
                    <a:pt x="87412" y="36073"/>
                  </a:lnTo>
                  <a:lnTo>
                    <a:pt x="82024" y="26343"/>
                  </a:lnTo>
                  <a:lnTo>
                    <a:pt x="85766" y="25296"/>
                  </a:lnTo>
                  <a:lnTo>
                    <a:pt x="89657" y="24398"/>
                  </a:lnTo>
                  <a:close/>
                  <a:moveTo>
                    <a:pt x="119743" y="24398"/>
                  </a:moveTo>
                  <a:lnTo>
                    <a:pt x="123634" y="25296"/>
                  </a:lnTo>
                  <a:lnTo>
                    <a:pt x="127526" y="26343"/>
                  </a:lnTo>
                  <a:lnTo>
                    <a:pt x="121988" y="36073"/>
                  </a:lnTo>
                  <a:lnTo>
                    <a:pt x="121389" y="36971"/>
                  </a:lnTo>
                  <a:lnTo>
                    <a:pt x="120491" y="38617"/>
                  </a:lnTo>
                  <a:lnTo>
                    <a:pt x="120042" y="38318"/>
                  </a:lnTo>
                  <a:lnTo>
                    <a:pt x="119892" y="38318"/>
                  </a:lnTo>
                  <a:lnTo>
                    <a:pt x="119892" y="37420"/>
                  </a:lnTo>
                  <a:lnTo>
                    <a:pt x="120491" y="37719"/>
                  </a:lnTo>
                  <a:lnTo>
                    <a:pt x="120641" y="37569"/>
                  </a:lnTo>
                  <a:lnTo>
                    <a:pt x="119892" y="37270"/>
                  </a:lnTo>
                  <a:lnTo>
                    <a:pt x="119892" y="37120"/>
                  </a:lnTo>
                  <a:lnTo>
                    <a:pt x="119892" y="36671"/>
                  </a:lnTo>
                  <a:lnTo>
                    <a:pt x="119892" y="36522"/>
                  </a:lnTo>
                  <a:lnTo>
                    <a:pt x="120042" y="36522"/>
                  </a:lnTo>
                  <a:lnTo>
                    <a:pt x="120491" y="36821"/>
                  </a:lnTo>
                  <a:lnTo>
                    <a:pt x="120940" y="36821"/>
                  </a:lnTo>
                  <a:lnTo>
                    <a:pt x="120491" y="36522"/>
                  </a:lnTo>
                  <a:lnTo>
                    <a:pt x="120042" y="36222"/>
                  </a:lnTo>
                  <a:lnTo>
                    <a:pt x="119892" y="36222"/>
                  </a:lnTo>
                  <a:lnTo>
                    <a:pt x="119892" y="35624"/>
                  </a:lnTo>
                  <a:lnTo>
                    <a:pt x="119892" y="35474"/>
                  </a:lnTo>
                  <a:lnTo>
                    <a:pt x="120491" y="35773"/>
                  </a:lnTo>
                  <a:lnTo>
                    <a:pt x="120940" y="35923"/>
                  </a:lnTo>
                  <a:lnTo>
                    <a:pt x="121090" y="35923"/>
                  </a:lnTo>
                  <a:lnTo>
                    <a:pt x="121090" y="35773"/>
                  </a:lnTo>
                  <a:lnTo>
                    <a:pt x="119892" y="35174"/>
                  </a:lnTo>
                  <a:lnTo>
                    <a:pt x="119892" y="34426"/>
                  </a:lnTo>
                  <a:lnTo>
                    <a:pt x="120042" y="34576"/>
                  </a:lnTo>
                  <a:lnTo>
                    <a:pt x="121239" y="34875"/>
                  </a:lnTo>
                  <a:lnTo>
                    <a:pt x="121239" y="34725"/>
                  </a:lnTo>
                  <a:lnTo>
                    <a:pt x="120790" y="34576"/>
                  </a:lnTo>
                  <a:lnTo>
                    <a:pt x="120192" y="34276"/>
                  </a:lnTo>
                  <a:lnTo>
                    <a:pt x="119892" y="34276"/>
                  </a:lnTo>
                  <a:lnTo>
                    <a:pt x="119892" y="33378"/>
                  </a:lnTo>
                  <a:lnTo>
                    <a:pt x="120641" y="33678"/>
                  </a:lnTo>
                  <a:lnTo>
                    <a:pt x="121539" y="33827"/>
                  </a:lnTo>
                  <a:lnTo>
                    <a:pt x="121539" y="33678"/>
                  </a:lnTo>
                  <a:lnTo>
                    <a:pt x="120790" y="33378"/>
                  </a:lnTo>
                  <a:lnTo>
                    <a:pt x="119892" y="33229"/>
                  </a:lnTo>
                  <a:lnTo>
                    <a:pt x="119892" y="32331"/>
                  </a:lnTo>
                  <a:lnTo>
                    <a:pt x="120491" y="32480"/>
                  </a:lnTo>
                  <a:lnTo>
                    <a:pt x="121838" y="32929"/>
                  </a:lnTo>
                  <a:lnTo>
                    <a:pt x="121838" y="32780"/>
                  </a:lnTo>
                  <a:lnTo>
                    <a:pt x="120341" y="32181"/>
                  </a:lnTo>
                  <a:lnTo>
                    <a:pt x="119892" y="32031"/>
                  </a:lnTo>
                  <a:lnTo>
                    <a:pt x="119892" y="31283"/>
                  </a:lnTo>
                  <a:lnTo>
                    <a:pt x="120192" y="31283"/>
                  </a:lnTo>
                  <a:lnTo>
                    <a:pt x="122138" y="31882"/>
                  </a:lnTo>
                  <a:lnTo>
                    <a:pt x="122138" y="31732"/>
                  </a:lnTo>
                  <a:lnTo>
                    <a:pt x="121539" y="31433"/>
                  </a:lnTo>
                  <a:lnTo>
                    <a:pt x="120641" y="31133"/>
                  </a:lnTo>
                  <a:lnTo>
                    <a:pt x="119892" y="30983"/>
                  </a:lnTo>
                  <a:lnTo>
                    <a:pt x="119892" y="30085"/>
                  </a:lnTo>
                  <a:lnTo>
                    <a:pt x="120790" y="30385"/>
                  </a:lnTo>
                  <a:lnTo>
                    <a:pt x="121688" y="30534"/>
                  </a:lnTo>
                  <a:lnTo>
                    <a:pt x="122437" y="30834"/>
                  </a:lnTo>
                  <a:lnTo>
                    <a:pt x="122437" y="30684"/>
                  </a:lnTo>
                  <a:lnTo>
                    <a:pt x="121688" y="30385"/>
                  </a:lnTo>
                  <a:lnTo>
                    <a:pt x="120940" y="30085"/>
                  </a:lnTo>
                  <a:lnTo>
                    <a:pt x="119892" y="29786"/>
                  </a:lnTo>
                  <a:lnTo>
                    <a:pt x="119743" y="28589"/>
                  </a:lnTo>
                  <a:lnTo>
                    <a:pt x="120790" y="28738"/>
                  </a:lnTo>
                  <a:lnTo>
                    <a:pt x="122437" y="29337"/>
                  </a:lnTo>
                  <a:lnTo>
                    <a:pt x="122437" y="29187"/>
                  </a:lnTo>
                  <a:lnTo>
                    <a:pt x="121838" y="28888"/>
                  </a:lnTo>
                  <a:lnTo>
                    <a:pt x="121239" y="28589"/>
                  </a:lnTo>
                  <a:lnTo>
                    <a:pt x="119743" y="28289"/>
                  </a:lnTo>
                  <a:lnTo>
                    <a:pt x="119743" y="27391"/>
                  </a:lnTo>
                  <a:lnTo>
                    <a:pt x="121090" y="27840"/>
                  </a:lnTo>
                  <a:lnTo>
                    <a:pt x="121988" y="27990"/>
                  </a:lnTo>
                  <a:lnTo>
                    <a:pt x="122886" y="28289"/>
                  </a:lnTo>
                  <a:lnTo>
                    <a:pt x="122886" y="28140"/>
                  </a:lnTo>
                  <a:lnTo>
                    <a:pt x="121988" y="27691"/>
                  </a:lnTo>
                  <a:lnTo>
                    <a:pt x="121090" y="27541"/>
                  </a:lnTo>
                  <a:lnTo>
                    <a:pt x="119743" y="27092"/>
                  </a:lnTo>
                  <a:lnTo>
                    <a:pt x="119743" y="26194"/>
                  </a:lnTo>
                  <a:lnTo>
                    <a:pt x="120940" y="26493"/>
                  </a:lnTo>
                  <a:lnTo>
                    <a:pt x="122886" y="26942"/>
                  </a:lnTo>
                  <a:lnTo>
                    <a:pt x="123036" y="26942"/>
                  </a:lnTo>
                  <a:lnTo>
                    <a:pt x="123036" y="26792"/>
                  </a:lnTo>
                  <a:lnTo>
                    <a:pt x="122138" y="26493"/>
                  </a:lnTo>
                  <a:lnTo>
                    <a:pt x="121239" y="26194"/>
                  </a:lnTo>
                  <a:lnTo>
                    <a:pt x="119743" y="25745"/>
                  </a:lnTo>
                  <a:lnTo>
                    <a:pt x="119743" y="24996"/>
                  </a:lnTo>
                  <a:lnTo>
                    <a:pt x="120641" y="25146"/>
                  </a:lnTo>
                  <a:lnTo>
                    <a:pt x="121539" y="25296"/>
                  </a:lnTo>
                  <a:lnTo>
                    <a:pt x="123185" y="25745"/>
                  </a:lnTo>
                  <a:lnTo>
                    <a:pt x="123335" y="25595"/>
                  </a:lnTo>
                  <a:lnTo>
                    <a:pt x="123185" y="25595"/>
                  </a:lnTo>
                  <a:lnTo>
                    <a:pt x="122287" y="25146"/>
                  </a:lnTo>
                  <a:lnTo>
                    <a:pt x="121090" y="24996"/>
                  </a:lnTo>
                  <a:lnTo>
                    <a:pt x="119743" y="24547"/>
                  </a:lnTo>
                  <a:lnTo>
                    <a:pt x="119743" y="24398"/>
                  </a:lnTo>
                  <a:close/>
                  <a:moveTo>
                    <a:pt x="89508" y="38467"/>
                  </a:moveTo>
                  <a:lnTo>
                    <a:pt x="89508" y="39665"/>
                  </a:lnTo>
                  <a:lnTo>
                    <a:pt x="89059" y="38767"/>
                  </a:lnTo>
                  <a:lnTo>
                    <a:pt x="89508" y="38467"/>
                  </a:lnTo>
                  <a:close/>
                  <a:moveTo>
                    <a:pt x="119892" y="38467"/>
                  </a:moveTo>
                  <a:lnTo>
                    <a:pt x="120491" y="38767"/>
                  </a:lnTo>
                  <a:lnTo>
                    <a:pt x="119892" y="39665"/>
                  </a:lnTo>
                  <a:lnTo>
                    <a:pt x="119892" y="38467"/>
                  </a:lnTo>
                  <a:close/>
                  <a:moveTo>
                    <a:pt x="80976" y="26643"/>
                  </a:moveTo>
                  <a:lnTo>
                    <a:pt x="86514" y="36372"/>
                  </a:lnTo>
                  <a:lnTo>
                    <a:pt x="81874" y="37719"/>
                  </a:lnTo>
                  <a:lnTo>
                    <a:pt x="77384" y="39515"/>
                  </a:lnTo>
                  <a:lnTo>
                    <a:pt x="73043" y="41461"/>
                  </a:lnTo>
                  <a:lnTo>
                    <a:pt x="68702" y="43706"/>
                  </a:lnTo>
                  <a:lnTo>
                    <a:pt x="65260" y="33229"/>
                  </a:lnTo>
                  <a:lnTo>
                    <a:pt x="69002" y="31283"/>
                  </a:lnTo>
                  <a:lnTo>
                    <a:pt x="72893" y="29487"/>
                  </a:lnTo>
                  <a:lnTo>
                    <a:pt x="76935" y="27990"/>
                  </a:lnTo>
                  <a:lnTo>
                    <a:pt x="80976" y="26643"/>
                  </a:lnTo>
                  <a:close/>
                  <a:moveTo>
                    <a:pt x="128424" y="26643"/>
                  </a:moveTo>
                  <a:lnTo>
                    <a:pt x="132465" y="27990"/>
                  </a:lnTo>
                  <a:lnTo>
                    <a:pt x="136507" y="29487"/>
                  </a:lnTo>
                  <a:lnTo>
                    <a:pt x="140398" y="31283"/>
                  </a:lnTo>
                  <a:lnTo>
                    <a:pt x="144140" y="33229"/>
                  </a:lnTo>
                  <a:lnTo>
                    <a:pt x="140698" y="43706"/>
                  </a:lnTo>
                  <a:lnTo>
                    <a:pt x="136507" y="41461"/>
                  </a:lnTo>
                  <a:lnTo>
                    <a:pt x="132166" y="39515"/>
                  </a:lnTo>
                  <a:lnTo>
                    <a:pt x="127526" y="37719"/>
                  </a:lnTo>
                  <a:lnTo>
                    <a:pt x="122886" y="36372"/>
                  </a:lnTo>
                  <a:lnTo>
                    <a:pt x="128424" y="26643"/>
                  </a:lnTo>
                  <a:close/>
                  <a:moveTo>
                    <a:pt x="64511" y="33678"/>
                  </a:moveTo>
                  <a:lnTo>
                    <a:pt x="64511" y="33827"/>
                  </a:lnTo>
                  <a:lnTo>
                    <a:pt x="63314" y="34576"/>
                  </a:lnTo>
                  <a:lnTo>
                    <a:pt x="62416" y="35174"/>
                  </a:lnTo>
                  <a:lnTo>
                    <a:pt x="61518" y="35923"/>
                  </a:lnTo>
                  <a:lnTo>
                    <a:pt x="61667" y="35923"/>
                  </a:lnTo>
                  <a:lnTo>
                    <a:pt x="63613" y="34725"/>
                  </a:lnTo>
                  <a:lnTo>
                    <a:pt x="64511" y="34127"/>
                  </a:lnTo>
                  <a:lnTo>
                    <a:pt x="64811" y="35025"/>
                  </a:lnTo>
                  <a:lnTo>
                    <a:pt x="63613" y="35923"/>
                  </a:lnTo>
                  <a:lnTo>
                    <a:pt x="62865" y="36372"/>
                  </a:lnTo>
                  <a:lnTo>
                    <a:pt x="62117" y="36971"/>
                  </a:lnTo>
                  <a:lnTo>
                    <a:pt x="62117" y="37120"/>
                  </a:lnTo>
                  <a:lnTo>
                    <a:pt x="62266" y="37120"/>
                  </a:lnTo>
                  <a:lnTo>
                    <a:pt x="63913" y="36073"/>
                  </a:lnTo>
                  <a:lnTo>
                    <a:pt x="64960" y="35324"/>
                  </a:lnTo>
                  <a:lnTo>
                    <a:pt x="65260" y="36222"/>
                  </a:lnTo>
                  <a:lnTo>
                    <a:pt x="64062" y="36971"/>
                  </a:lnTo>
                  <a:lnTo>
                    <a:pt x="63314" y="37569"/>
                  </a:lnTo>
                  <a:lnTo>
                    <a:pt x="62566" y="38168"/>
                  </a:lnTo>
                  <a:lnTo>
                    <a:pt x="62566" y="38318"/>
                  </a:lnTo>
                  <a:lnTo>
                    <a:pt x="62715" y="38318"/>
                  </a:lnTo>
                  <a:lnTo>
                    <a:pt x="63464" y="37869"/>
                  </a:lnTo>
                  <a:lnTo>
                    <a:pt x="64212" y="37270"/>
                  </a:lnTo>
                  <a:lnTo>
                    <a:pt x="65409" y="36372"/>
                  </a:lnTo>
                  <a:lnTo>
                    <a:pt x="65559" y="37270"/>
                  </a:lnTo>
                  <a:lnTo>
                    <a:pt x="64661" y="38018"/>
                  </a:lnTo>
                  <a:lnTo>
                    <a:pt x="63913" y="38467"/>
                  </a:lnTo>
                  <a:lnTo>
                    <a:pt x="63464" y="39066"/>
                  </a:lnTo>
                  <a:lnTo>
                    <a:pt x="63464" y="39216"/>
                  </a:lnTo>
                  <a:lnTo>
                    <a:pt x="63613" y="39216"/>
                  </a:lnTo>
                  <a:lnTo>
                    <a:pt x="64960" y="38168"/>
                  </a:lnTo>
                  <a:lnTo>
                    <a:pt x="65709" y="37569"/>
                  </a:lnTo>
                  <a:lnTo>
                    <a:pt x="66158" y="38767"/>
                  </a:lnTo>
                  <a:lnTo>
                    <a:pt x="65260" y="39365"/>
                  </a:lnTo>
                  <a:lnTo>
                    <a:pt x="64511" y="39815"/>
                  </a:lnTo>
                  <a:lnTo>
                    <a:pt x="63913" y="40413"/>
                  </a:lnTo>
                  <a:lnTo>
                    <a:pt x="63913" y="40563"/>
                  </a:lnTo>
                  <a:lnTo>
                    <a:pt x="64661" y="40114"/>
                  </a:lnTo>
                  <a:lnTo>
                    <a:pt x="65409" y="39515"/>
                  </a:lnTo>
                  <a:lnTo>
                    <a:pt x="66158" y="39066"/>
                  </a:lnTo>
                  <a:lnTo>
                    <a:pt x="66457" y="39964"/>
                  </a:lnTo>
                  <a:lnTo>
                    <a:pt x="65709" y="40264"/>
                  </a:lnTo>
                  <a:lnTo>
                    <a:pt x="65110" y="40862"/>
                  </a:lnTo>
                  <a:lnTo>
                    <a:pt x="64511" y="41461"/>
                  </a:lnTo>
                  <a:lnTo>
                    <a:pt x="64511" y="41461"/>
                  </a:lnTo>
                  <a:lnTo>
                    <a:pt x="66308" y="40264"/>
                  </a:lnTo>
                  <a:lnTo>
                    <a:pt x="66607" y="40114"/>
                  </a:lnTo>
                  <a:lnTo>
                    <a:pt x="66757" y="40862"/>
                  </a:lnTo>
                  <a:lnTo>
                    <a:pt x="66457" y="41162"/>
                  </a:lnTo>
                  <a:lnTo>
                    <a:pt x="65858" y="41611"/>
                  </a:lnTo>
                  <a:lnTo>
                    <a:pt x="65110" y="42209"/>
                  </a:lnTo>
                  <a:lnTo>
                    <a:pt x="65110" y="42359"/>
                  </a:lnTo>
                  <a:lnTo>
                    <a:pt x="65260" y="42359"/>
                  </a:lnTo>
                  <a:lnTo>
                    <a:pt x="66457" y="41461"/>
                  </a:lnTo>
                  <a:lnTo>
                    <a:pt x="66906" y="41162"/>
                  </a:lnTo>
                  <a:lnTo>
                    <a:pt x="67206" y="41910"/>
                  </a:lnTo>
                  <a:lnTo>
                    <a:pt x="66607" y="42359"/>
                  </a:lnTo>
                  <a:lnTo>
                    <a:pt x="65709" y="43107"/>
                  </a:lnTo>
                  <a:lnTo>
                    <a:pt x="65858" y="43107"/>
                  </a:lnTo>
                  <a:lnTo>
                    <a:pt x="66308" y="42808"/>
                  </a:lnTo>
                  <a:lnTo>
                    <a:pt x="66757" y="42509"/>
                  </a:lnTo>
                  <a:lnTo>
                    <a:pt x="67206" y="42209"/>
                  </a:lnTo>
                  <a:lnTo>
                    <a:pt x="67505" y="42958"/>
                  </a:lnTo>
                  <a:lnTo>
                    <a:pt x="67206" y="43257"/>
                  </a:lnTo>
                  <a:lnTo>
                    <a:pt x="66757" y="43556"/>
                  </a:lnTo>
                  <a:lnTo>
                    <a:pt x="66308" y="44006"/>
                  </a:lnTo>
                  <a:lnTo>
                    <a:pt x="66457" y="44006"/>
                  </a:lnTo>
                  <a:lnTo>
                    <a:pt x="67505" y="43257"/>
                  </a:lnTo>
                  <a:lnTo>
                    <a:pt x="67804" y="43856"/>
                  </a:lnTo>
                  <a:lnTo>
                    <a:pt x="66906" y="44754"/>
                  </a:lnTo>
                  <a:lnTo>
                    <a:pt x="66906" y="44904"/>
                  </a:lnTo>
                  <a:lnTo>
                    <a:pt x="67505" y="44455"/>
                  </a:lnTo>
                  <a:lnTo>
                    <a:pt x="67954" y="44155"/>
                  </a:lnTo>
                  <a:lnTo>
                    <a:pt x="67954" y="44305"/>
                  </a:lnTo>
                  <a:lnTo>
                    <a:pt x="68104" y="44754"/>
                  </a:lnTo>
                  <a:lnTo>
                    <a:pt x="67954" y="45053"/>
                  </a:lnTo>
                  <a:lnTo>
                    <a:pt x="67505" y="45353"/>
                  </a:lnTo>
                  <a:lnTo>
                    <a:pt x="67355" y="45652"/>
                  </a:lnTo>
                  <a:lnTo>
                    <a:pt x="67355" y="45802"/>
                  </a:lnTo>
                  <a:lnTo>
                    <a:pt x="67804" y="45502"/>
                  </a:lnTo>
                  <a:lnTo>
                    <a:pt x="68104" y="45203"/>
                  </a:lnTo>
                  <a:lnTo>
                    <a:pt x="68253" y="45053"/>
                  </a:lnTo>
                  <a:lnTo>
                    <a:pt x="68253" y="45203"/>
                  </a:lnTo>
                  <a:lnTo>
                    <a:pt x="68403" y="45802"/>
                  </a:lnTo>
                  <a:lnTo>
                    <a:pt x="67954" y="46400"/>
                  </a:lnTo>
                  <a:lnTo>
                    <a:pt x="68553" y="46101"/>
                  </a:lnTo>
                  <a:lnTo>
                    <a:pt x="68702" y="46849"/>
                  </a:lnTo>
                  <a:lnTo>
                    <a:pt x="68403" y="47298"/>
                  </a:lnTo>
                  <a:lnTo>
                    <a:pt x="66906" y="46101"/>
                  </a:lnTo>
                  <a:lnTo>
                    <a:pt x="66158" y="45353"/>
                  </a:lnTo>
                  <a:lnTo>
                    <a:pt x="57776" y="38018"/>
                  </a:lnTo>
                  <a:lnTo>
                    <a:pt x="61069" y="35773"/>
                  </a:lnTo>
                  <a:lnTo>
                    <a:pt x="64511" y="33678"/>
                  </a:lnTo>
                  <a:close/>
                  <a:moveTo>
                    <a:pt x="145038" y="33678"/>
                  </a:moveTo>
                  <a:lnTo>
                    <a:pt x="148331" y="35773"/>
                  </a:lnTo>
                  <a:lnTo>
                    <a:pt x="151624" y="38018"/>
                  </a:lnTo>
                  <a:lnTo>
                    <a:pt x="143242" y="45353"/>
                  </a:lnTo>
                  <a:lnTo>
                    <a:pt x="142494" y="46101"/>
                  </a:lnTo>
                  <a:lnTo>
                    <a:pt x="141147" y="47298"/>
                  </a:lnTo>
                  <a:lnTo>
                    <a:pt x="140698" y="46849"/>
                  </a:lnTo>
                  <a:lnTo>
                    <a:pt x="140997" y="46101"/>
                  </a:lnTo>
                  <a:lnTo>
                    <a:pt x="141446" y="46400"/>
                  </a:lnTo>
                  <a:lnTo>
                    <a:pt x="140997" y="45802"/>
                  </a:lnTo>
                  <a:lnTo>
                    <a:pt x="141147" y="45203"/>
                  </a:lnTo>
                  <a:lnTo>
                    <a:pt x="141296" y="45053"/>
                  </a:lnTo>
                  <a:lnTo>
                    <a:pt x="141296" y="45203"/>
                  </a:lnTo>
                  <a:lnTo>
                    <a:pt x="141895" y="45652"/>
                  </a:lnTo>
                  <a:lnTo>
                    <a:pt x="142045" y="45802"/>
                  </a:lnTo>
                  <a:lnTo>
                    <a:pt x="142194" y="45652"/>
                  </a:lnTo>
                  <a:lnTo>
                    <a:pt x="141895" y="45353"/>
                  </a:lnTo>
                  <a:lnTo>
                    <a:pt x="141446" y="45053"/>
                  </a:lnTo>
                  <a:lnTo>
                    <a:pt x="141296" y="44754"/>
                  </a:lnTo>
                  <a:lnTo>
                    <a:pt x="141596" y="44305"/>
                  </a:lnTo>
                  <a:lnTo>
                    <a:pt x="141596" y="44155"/>
                  </a:lnTo>
                  <a:lnTo>
                    <a:pt x="142194" y="44754"/>
                  </a:lnTo>
                  <a:lnTo>
                    <a:pt x="142494" y="44904"/>
                  </a:lnTo>
                  <a:lnTo>
                    <a:pt x="142643" y="44754"/>
                  </a:lnTo>
                  <a:lnTo>
                    <a:pt x="141596" y="43856"/>
                  </a:lnTo>
                  <a:lnTo>
                    <a:pt x="141895" y="43257"/>
                  </a:lnTo>
                  <a:lnTo>
                    <a:pt x="142045" y="43257"/>
                  </a:lnTo>
                  <a:lnTo>
                    <a:pt x="143093" y="44006"/>
                  </a:lnTo>
                  <a:lnTo>
                    <a:pt x="143093" y="44006"/>
                  </a:lnTo>
                  <a:lnTo>
                    <a:pt x="142643" y="43556"/>
                  </a:lnTo>
                  <a:lnTo>
                    <a:pt x="142344" y="43257"/>
                  </a:lnTo>
                  <a:lnTo>
                    <a:pt x="141895" y="42958"/>
                  </a:lnTo>
                  <a:lnTo>
                    <a:pt x="142194" y="42209"/>
                  </a:lnTo>
                  <a:lnTo>
                    <a:pt x="142643" y="42509"/>
                  </a:lnTo>
                  <a:lnTo>
                    <a:pt x="143093" y="42808"/>
                  </a:lnTo>
                  <a:lnTo>
                    <a:pt x="143691" y="43107"/>
                  </a:lnTo>
                  <a:lnTo>
                    <a:pt x="142793" y="42359"/>
                  </a:lnTo>
                  <a:lnTo>
                    <a:pt x="142344" y="41910"/>
                  </a:lnTo>
                  <a:lnTo>
                    <a:pt x="142494" y="41162"/>
                  </a:lnTo>
                  <a:lnTo>
                    <a:pt x="143093" y="41461"/>
                  </a:lnTo>
                  <a:lnTo>
                    <a:pt x="144140" y="42359"/>
                  </a:lnTo>
                  <a:lnTo>
                    <a:pt x="144290" y="42359"/>
                  </a:lnTo>
                  <a:lnTo>
                    <a:pt x="144290" y="42209"/>
                  </a:lnTo>
                  <a:lnTo>
                    <a:pt x="143691" y="41611"/>
                  </a:lnTo>
                  <a:lnTo>
                    <a:pt x="142943" y="41162"/>
                  </a:lnTo>
                  <a:lnTo>
                    <a:pt x="142643" y="40862"/>
                  </a:lnTo>
                  <a:lnTo>
                    <a:pt x="142943" y="40114"/>
                  </a:lnTo>
                  <a:lnTo>
                    <a:pt x="143093" y="40264"/>
                  </a:lnTo>
                  <a:lnTo>
                    <a:pt x="144889" y="41461"/>
                  </a:lnTo>
                  <a:lnTo>
                    <a:pt x="144290" y="40862"/>
                  </a:lnTo>
                  <a:lnTo>
                    <a:pt x="143691" y="40264"/>
                  </a:lnTo>
                  <a:lnTo>
                    <a:pt x="142943" y="39964"/>
                  </a:lnTo>
                  <a:lnTo>
                    <a:pt x="143242" y="39066"/>
                  </a:lnTo>
                  <a:lnTo>
                    <a:pt x="143991" y="39515"/>
                  </a:lnTo>
                  <a:lnTo>
                    <a:pt x="144739" y="40114"/>
                  </a:lnTo>
                  <a:lnTo>
                    <a:pt x="145487" y="40563"/>
                  </a:lnTo>
                  <a:lnTo>
                    <a:pt x="145487" y="40413"/>
                  </a:lnTo>
                  <a:lnTo>
                    <a:pt x="144889" y="39815"/>
                  </a:lnTo>
                  <a:lnTo>
                    <a:pt x="144290" y="39365"/>
                  </a:lnTo>
                  <a:lnTo>
                    <a:pt x="143392" y="38767"/>
                  </a:lnTo>
                  <a:lnTo>
                    <a:pt x="143691" y="37569"/>
                  </a:lnTo>
                  <a:lnTo>
                    <a:pt x="144589" y="38168"/>
                  </a:lnTo>
                  <a:lnTo>
                    <a:pt x="145936" y="39216"/>
                  </a:lnTo>
                  <a:lnTo>
                    <a:pt x="145936" y="39066"/>
                  </a:lnTo>
                  <a:lnTo>
                    <a:pt x="145487" y="38467"/>
                  </a:lnTo>
                  <a:lnTo>
                    <a:pt x="144889" y="38018"/>
                  </a:lnTo>
                  <a:lnTo>
                    <a:pt x="143841" y="37270"/>
                  </a:lnTo>
                  <a:lnTo>
                    <a:pt x="144140" y="36372"/>
                  </a:lnTo>
                  <a:lnTo>
                    <a:pt x="145188" y="37270"/>
                  </a:lnTo>
                  <a:lnTo>
                    <a:pt x="145936" y="37869"/>
                  </a:lnTo>
                  <a:lnTo>
                    <a:pt x="146834" y="38318"/>
                  </a:lnTo>
                  <a:lnTo>
                    <a:pt x="146834" y="38168"/>
                  </a:lnTo>
                  <a:lnTo>
                    <a:pt x="146086" y="37569"/>
                  </a:lnTo>
                  <a:lnTo>
                    <a:pt x="145338" y="36971"/>
                  </a:lnTo>
                  <a:lnTo>
                    <a:pt x="144140" y="36222"/>
                  </a:lnTo>
                  <a:lnTo>
                    <a:pt x="144440" y="35324"/>
                  </a:lnTo>
                  <a:lnTo>
                    <a:pt x="145487" y="36073"/>
                  </a:lnTo>
                  <a:lnTo>
                    <a:pt x="147134" y="37120"/>
                  </a:lnTo>
                  <a:lnTo>
                    <a:pt x="147283" y="37120"/>
                  </a:lnTo>
                  <a:lnTo>
                    <a:pt x="147283" y="36971"/>
                  </a:lnTo>
                  <a:lnTo>
                    <a:pt x="146535" y="36372"/>
                  </a:lnTo>
                  <a:lnTo>
                    <a:pt x="145936" y="35923"/>
                  </a:lnTo>
                  <a:lnTo>
                    <a:pt x="144589" y="35025"/>
                  </a:lnTo>
                  <a:lnTo>
                    <a:pt x="144889" y="34127"/>
                  </a:lnTo>
                  <a:lnTo>
                    <a:pt x="145787" y="34725"/>
                  </a:lnTo>
                  <a:lnTo>
                    <a:pt x="147882" y="35923"/>
                  </a:lnTo>
                  <a:lnTo>
                    <a:pt x="147134" y="35174"/>
                  </a:lnTo>
                  <a:lnTo>
                    <a:pt x="146236" y="34576"/>
                  </a:lnTo>
                  <a:lnTo>
                    <a:pt x="145038" y="33827"/>
                  </a:lnTo>
                  <a:lnTo>
                    <a:pt x="145038" y="33678"/>
                  </a:lnTo>
                  <a:close/>
                  <a:moveTo>
                    <a:pt x="140548" y="46999"/>
                  </a:moveTo>
                  <a:lnTo>
                    <a:pt x="140997" y="47448"/>
                  </a:lnTo>
                  <a:lnTo>
                    <a:pt x="140249" y="48047"/>
                  </a:lnTo>
                  <a:lnTo>
                    <a:pt x="140249" y="48047"/>
                  </a:lnTo>
                  <a:lnTo>
                    <a:pt x="140548" y="46999"/>
                  </a:lnTo>
                  <a:close/>
                  <a:moveTo>
                    <a:pt x="68852" y="46999"/>
                  </a:moveTo>
                  <a:lnTo>
                    <a:pt x="69151" y="48047"/>
                  </a:lnTo>
                  <a:lnTo>
                    <a:pt x="69151" y="48047"/>
                  </a:lnTo>
                  <a:lnTo>
                    <a:pt x="68403" y="47448"/>
                  </a:lnTo>
                  <a:lnTo>
                    <a:pt x="68852" y="46999"/>
                  </a:lnTo>
                  <a:close/>
                  <a:moveTo>
                    <a:pt x="96094" y="53286"/>
                  </a:moveTo>
                  <a:lnTo>
                    <a:pt x="95046" y="60620"/>
                  </a:lnTo>
                  <a:lnTo>
                    <a:pt x="94896" y="60620"/>
                  </a:lnTo>
                  <a:lnTo>
                    <a:pt x="93100" y="53884"/>
                  </a:lnTo>
                  <a:lnTo>
                    <a:pt x="96094" y="53286"/>
                  </a:lnTo>
                  <a:close/>
                  <a:moveTo>
                    <a:pt x="113007" y="53286"/>
                  </a:moveTo>
                  <a:lnTo>
                    <a:pt x="116150" y="53884"/>
                  </a:lnTo>
                  <a:lnTo>
                    <a:pt x="114803" y="60620"/>
                  </a:lnTo>
                  <a:lnTo>
                    <a:pt x="114055" y="60470"/>
                  </a:lnTo>
                  <a:lnTo>
                    <a:pt x="113007" y="53286"/>
                  </a:lnTo>
                  <a:close/>
                  <a:moveTo>
                    <a:pt x="110313" y="35174"/>
                  </a:moveTo>
                  <a:lnTo>
                    <a:pt x="114654" y="35624"/>
                  </a:lnTo>
                  <a:lnTo>
                    <a:pt x="118994" y="36372"/>
                  </a:lnTo>
                  <a:lnTo>
                    <a:pt x="118994" y="43257"/>
                  </a:lnTo>
                  <a:lnTo>
                    <a:pt x="122437" y="37270"/>
                  </a:lnTo>
                  <a:lnTo>
                    <a:pt x="127077" y="38617"/>
                  </a:lnTo>
                  <a:lnTo>
                    <a:pt x="131717" y="40413"/>
                  </a:lnTo>
                  <a:lnTo>
                    <a:pt x="136058" y="42359"/>
                  </a:lnTo>
                  <a:lnTo>
                    <a:pt x="140398" y="44754"/>
                  </a:lnTo>
                  <a:lnTo>
                    <a:pt x="138153" y="51190"/>
                  </a:lnTo>
                  <a:lnTo>
                    <a:pt x="138153" y="51190"/>
                  </a:lnTo>
                  <a:lnTo>
                    <a:pt x="143392" y="46700"/>
                  </a:lnTo>
                  <a:lnTo>
                    <a:pt x="145637" y="48197"/>
                  </a:lnTo>
                  <a:lnTo>
                    <a:pt x="147733" y="49843"/>
                  </a:lnTo>
                  <a:lnTo>
                    <a:pt x="149828" y="51489"/>
                  </a:lnTo>
                  <a:lnTo>
                    <a:pt x="151774" y="53286"/>
                  </a:lnTo>
                  <a:lnTo>
                    <a:pt x="138902" y="63164"/>
                  </a:lnTo>
                  <a:lnTo>
                    <a:pt x="136207" y="61069"/>
                  </a:lnTo>
                  <a:lnTo>
                    <a:pt x="133513" y="59273"/>
                  </a:lnTo>
                  <a:lnTo>
                    <a:pt x="135609" y="55980"/>
                  </a:lnTo>
                  <a:lnTo>
                    <a:pt x="136357" y="55980"/>
                  </a:lnTo>
                  <a:lnTo>
                    <a:pt x="137105" y="55830"/>
                  </a:lnTo>
                  <a:lnTo>
                    <a:pt x="137704" y="55231"/>
                  </a:lnTo>
                  <a:lnTo>
                    <a:pt x="138153" y="54483"/>
                  </a:lnTo>
                  <a:lnTo>
                    <a:pt x="138303" y="54034"/>
                  </a:lnTo>
                  <a:lnTo>
                    <a:pt x="138303" y="53735"/>
                  </a:lnTo>
                  <a:lnTo>
                    <a:pt x="138003" y="52837"/>
                  </a:lnTo>
                  <a:lnTo>
                    <a:pt x="137554" y="52238"/>
                  </a:lnTo>
                  <a:lnTo>
                    <a:pt x="137255" y="51938"/>
                  </a:lnTo>
                  <a:lnTo>
                    <a:pt x="136806" y="51789"/>
                  </a:lnTo>
                  <a:lnTo>
                    <a:pt x="136357" y="51639"/>
                  </a:lnTo>
                  <a:lnTo>
                    <a:pt x="135908" y="51639"/>
                  </a:lnTo>
                  <a:lnTo>
                    <a:pt x="135160" y="51789"/>
                  </a:lnTo>
                  <a:lnTo>
                    <a:pt x="134411" y="52388"/>
                  </a:lnTo>
                  <a:lnTo>
                    <a:pt x="134261" y="52687"/>
                  </a:lnTo>
                  <a:lnTo>
                    <a:pt x="133962" y="53136"/>
                  </a:lnTo>
                  <a:lnTo>
                    <a:pt x="133962" y="53735"/>
                  </a:lnTo>
                  <a:lnTo>
                    <a:pt x="133962" y="54483"/>
                  </a:lnTo>
                  <a:lnTo>
                    <a:pt x="134261" y="55082"/>
                  </a:lnTo>
                  <a:lnTo>
                    <a:pt x="134711" y="55531"/>
                  </a:lnTo>
                  <a:lnTo>
                    <a:pt x="132765" y="58824"/>
                  </a:lnTo>
                  <a:lnTo>
                    <a:pt x="129172" y="56728"/>
                  </a:lnTo>
                  <a:lnTo>
                    <a:pt x="125430" y="54932"/>
                  </a:lnTo>
                  <a:lnTo>
                    <a:pt x="121539" y="53585"/>
                  </a:lnTo>
                  <a:lnTo>
                    <a:pt x="117348" y="52388"/>
                  </a:lnTo>
                  <a:lnTo>
                    <a:pt x="118246" y="48346"/>
                  </a:lnTo>
                  <a:lnTo>
                    <a:pt x="118994" y="48047"/>
                  </a:lnTo>
                  <a:lnTo>
                    <a:pt x="119743" y="47598"/>
                  </a:lnTo>
                  <a:lnTo>
                    <a:pt x="120192" y="46999"/>
                  </a:lnTo>
                  <a:lnTo>
                    <a:pt x="120341" y="46101"/>
                  </a:lnTo>
                  <a:lnTo>
                    <a:pt x="120341" y="45652"/>
                  </a:lnTo>
                  <a:lnTo>
                    <a:pt x="120192" y="45203"/>
                  </a:lnTo>
                  <a:lnTo>
                    <a:pt x="119743" y="44604"/>
                  </a:lnTo>
                  <a:lnTo>
                    <a:pt x="118994" y="44155"/>
                  </a:lnTo>
                  <a:lnTo>
                    <a:pt x="118545" y="44006"/>
                  </a:lnTo>
                  <a:lnTo>
                    <a:pt x="118096" y="43856"/>
                  </a:lnTo>
                  <a:lnTo>
                    <a:pt x="117647" y="44006"/>
                  </a:lnTo>
                  <a:lnTo>
                    <a:pt x="117198" y="44155"/>
                  </a:lnTo>
                  <a:lnTo>
                    <a:pt x="116599" y="44604"/>
                  </a:lnTo>
                  <a:lnTo>
                    <a:pt x="116150" y="45203"/>
                  </a:lnTo>
                  <a:lnTo>
                    <a:pt x="116001" y="45652"/>
                  </a:lnTo>
                  <a:lnTo>
                    <a:pt x="115851" y="46101"/>
                  </a:lnTo>
                  <a:lnTo>
                    <a:pt x="116001" y="46849"/>
                  </a:lnTo>
                  <a:lnTo>
                    <a:pt x="116300" y="47298"/>
                  </a:lnTo>
                  <a:lnTo>
                    <a:pt x="116749" y="47897"/>
                  </a:lnTo>
                  <a:lnTo>
                    <a:pt x="117348" y="48197"/>
                  </a:lnTo>
                  <a:lnTo>
                    <a:pt x="116450" y="52238"/>
                  </a:lnTo>
                  <a:lnTo>
                    <a:pt x="112708" y="51489"/>
                  </a:lnTo>
                  <a:lnTo>
                    <a:pt x="110313" y="35174"/>
                  </a:lnTo>
                  <a:close/>
                  <a:moveTo>
                    <a:pt x="98488" y="35174"/>
                  </a:moveTo>
                  <a:lnTo>
                    <a:pt x="96243" y="51489"/>
                  </a:lnTo>
                  <a:lnTo>
                    <a:pt x="92651" y="52238"/>
                  </a:lnTo>
                  <a:lnTo>
                    <a:pt x="91453" y="48346"/>
                  </a:lnTo>
                  <a:lnTo>
                    <a:pt x="92052" y="47747"/>
                  </a:lnTo>
                  <a:lnTo>
                    <a:pt x="92501" y="46999"/>
                  </a:lnTo>
                  <a:lnTo>
                    <a:pt x="92501" y="46251"/>
                  </a:lnTo>
                  <a:lnTo>
                    <a:pt x="92352" y="45353"/>
                  </a:lnTo>
                  <a:lnTo>
                    <a:pt x="92052" y="45053"/>
                  </a:lnTo>
                  <a:lnTo>
                    <a:pt x="91753" y="44754"/>
                  </a:lnTo>
                  <a:lnTo>
                    <a:pt x="91004" y="44305"/>
                  </a:lnTo>
                  <a:lnTo>
                    <a:pt x="90256" y="44155"/>
                  </a:lnTo>
                  <a:lnTo>
                    <a:pt x="89807" y="44305"/>
                  </a:lnTo>
                  <a:lnTo>
                    <a:pt x="89358" y="44455"/>
                  </a:lnTo>
                  <a:lnTo>
                    <a:pt x="88909" y="44604"/>
                  </a:lnTo>
                  <a:lnTo>
                    <a:pt x="88610" y="44904"/>
                  </a:lnTo>
                  <a:lnTo>
                    <a:pt x="88310" y="45652"/>
                  </a:lnTo>
                  <a:lnTo>
                    <a:pt x="88161" y="46550"/>
                  </a:lnTo>
                  <a:lnTo>
                    <a:pt x="88161" y="46999"/>
                  </a:lnTo>
                  <a:lnTo>
                    <a:pt x="88310" y="47448"/>
                  </a:lnTo>
                  <a:lnTo>
                    <a:pt x="88759" y="47897"/>
                  </a:lnTo>
                  <a:lnTo>
                    <a:pt x="89208" y="48346"/>
                  </a:lnTo>
                  <a:lnTo>
                    <a:pt x="89807" y="48496"/>
                  </a:lnTo>
                  <a:lnTo>
                    <a:pt x="90555" y="48646"/>
                  </a:lnTo>
                  <a:lnTo>
                    <a:pt x="91603" y="52537"/>
                  </a:lnTo>
                  <a:lnTo>
                    <a:pt x="87412" y="53735"/>
                  </a:lnTo>
                  <a:lnTo>
                    <a:pt x="83521" y="55231"/>
                  </a:lnTo>
                  <a:lnTo>
                    <a:pt x="79629" y="57028"/>
                  </a:lnTo>
                  <a:lnTo>
                    <a:pt x="75887" y="59273"/>
                  </a:lnTo>
                  <a:lnTo>
                    <a:pt x="73941" y="55680"/>
                  </a:lnTo>
                  <a:lnTo>
                    <a:pt x="74390" y="54932"/>
                  </a:lnTo>
                  <a:lnTo>
                    <a:pt x="74540" y="54034"/>
                  </a:lnTo>
                  <a:lnTo>
                    <a:pt x="74240" y="53286"/>
                  </a:lnTo>
                  <a:lnTo>
                    <a:pt x="73791" y="52537"/>
                  </a:lnTo>
                  <a:lnTo>
                    <a:pt x="73492" y="52238"/>
                  </a:lnTo>
                  <a:lnTo>
                    <a:pt x="73043" y="52088"/>
                  </a:lnTo>
                  <a:lnTo>
                    <a:pt x="72295" y="51938"/>
                  </a:lnTo>
                  <a:lnTo>
                    <a:pt x="71397" y="52088"/>
                  </a:lnTo>
                  <a:lnTo>
                    <a:pt x="71097" y="52388"/>
                  </a:lnTo>
                  <a:lnTo>
                    <a:pt x="70648" y="52687"/>
                  </a:lnTo>
                  <a:lnTo>
                    <a:pt x="70499" y="52986"/>
                  </a:lnTo>
                  <a:lnTo>
                    <a:pt x="70199" y="53286"/>
                  </a:lnTo>
                  <a:lnTo>
                    <a:pt x="70049" y="54184"/>
                  </a:lnTo>
                  <a:lnTo>
                    <a:pt x="70199" y="55082"/>
                  </a:lnTo>
                  <a:lnTo>
                    <a:pt x="70499" y="55381"/>
                  </a:lnTo>
                  <a:lnTo>
                    <a:pt x="70798" y="55680"/>
                  </a:lnTo>
                  <a:lnTo>
                    <a:pt x="71247" y="56129"/>
                  </a:lnTo>
                  <a:lnTo>
                    <a:pt x="71846" y="56279"/>
                  </a:lnTo>
                  <a:lnTo>
                    <a:pt x="72444" y="56429"/>
                  </a:lnTo>
                  <a:lnTo>
                    <a:pt x="73043" y="56279"/>
                  </a:lnTo>
                  <a:lnTo>
                    <a:pt x="75139" y="59722"/>
                  </a:lnTo>
                  <a:lnTo>
                    <a:pt x="72444" y="61668"/>
                  </a:lnTo>
                  <a:lnTo>
                    <a:pt x="69750" y="63763"/>
                  </a:lnTo>
                  <a:lnTo>
                    <a:pt x="56728" y="54184"/>
                  </a:lnTo>
                  <a:lnTo>
                    <a:pt x="58824" y="52088"/>
                  </a:lnTo>
                  <a:lnTo>
                    <a:pt x="61218" y="50142"/>
                  </a:lnTo>
                  <a:lnTo>
                    <a:pt x="63613" y="48346"/>
                  </a:lnTo>
                  <a:lnTo>
                    <a:pt x="66008" y="46550"/>
                  </a:lnTo>
                  <a:lnTo>
                    <a:pt x="71247" y="51190"/>
                  </a:lnTo>
                  <a:lnTo>
                    <a:pt x="71247" y="51190"/>
                  </a:lnTo>
                  <a:lnTo>
                    <a:pt x="69151" y="44754"/>
                  </a:lnTo>
                  <a:lnTo>
                    <a:pt x="73342" y="42359"/>
                  </a:lnTo>
                  <a:lnTo>
                    <a:pt x="77683" y="40264"/>
                  </a:lnTo>
                  <a:lnTo>
                    <a:pt x="82323" y="38617"/>
                  </a:lnTo>
                  <a:lnTo>
                    <a:pt x="86963" y="37120"/>
                  </a:lnTo>
                  <a:lnTo>
                    <a:pt x="90406" y="43257"/>
                  </a:lnTo>
                  <a:lnTo>
                    <a:pt x="90555" y="36372"/>
                  </a:lnTo>
                  <a:lnTo>
                    <a:pt x="94447" y="35624"/>
                  </a:lnTo>
                  <a:lnTo>
                    <a:pt x="98488" y="35174"/>
                  </a:lnTo>
                  <a:close/>
                  <a:moveTo>
                    <a:pt x="56878" y="38467"/>
                  </a:moveTo>
                  <a:lnTo>
                    <a:pt x="65260" y="45951"/>
                  </a:lnTo>
                  <a:lnTo>
                    <a:pt x="62865" y="47747"/>
                  </a:lnTo>
                  <a:lnTo>
                    <a:pt x="60470" y="49544"/>
                  </a:lnTo>
                  <a:lnTo>
                    <a:pt x="58075" y="51489"/>
                  </a:lnTo>
                  <a:lnTo>
                    <a:pt x="55830" y="53585"/>
                  </a:lnTo>
                  <a:lnTo>
                    <a:pt x="48196" y="47897"/>
                  </a:lnTo>
                  <a:lnTo>
                    <a:pt x="47298" y="48646"/>
                  </a:lnTo>
                  <a:lnTo>
                    <a:pt x="53136" y="56279"/>
                  </a:lnTo>
                  <a:lnTo>
                    <a:pt x="51040" y="58524"/>
                  </a:lnTo>
                  <a:lnTo>
                    <a:pt x="49244" y="60770"/>
                  </a:lnTo>
                  <a:lnTo>
                    <a:pt x="47448" y="63164"/>
                  </a:lnTo>
                  <a:lnTo>
                    <a:pt x="45802" y="65559"/>
                  </a:lnTo>
                  <a:lnTo>
                    <a:pt x="38018" y="57477"/>
                  </a:lnTo>
                  <a:lnTo>
                    <a:pt x="40114" y="54782"/>
                  </a:lnTo>
                  <a:lnTo>
                    <a:pt x="42209" y="52238"/>
                  </a:lnTo>
                  <a:lnTo>
                    <a:pt x="44454" y="49693"/>
                  </a:lnTo>
                  <a:lnTo>
                    <a:pt x="46700" y="47298"/>
                  </a:lnTo>
                  <a:lnTo>
                    <a:pt x="49094" y="44904"/>
                  </a:lnTo>
                  <a:lnTo>
                    <a:pt x="51639" y="42658"/>
                  </a:lnTo>
                  <a:lnTo>
                    <a:pt x="54184" y="40563"/>
                  </a:lnTo>
                  <a:lnTo>
                    <a:pt x="56878" y="38467"/>
                  </a:lnTo>
                  <a:close/>
                  <a:moveTo>
                    <a:pt x="152522" y="38617"/>
                  </a:moveTo>
                  <a:lnTo>
                    <a:pt x="155216" y="40563"/>
                  </a:lnTo>
                  <a:lnTo>
                    <a:pt x="157761" y="42658"/>
                  </a:lnTo>
                  <a:lnTo>
                    <a:pt x="160306" y="44904"/>
                  </a:lnTo>
                  <a:lnTo>
                    <a:pt x="162700" y="47298"/>
                  </a:lnTo>
                  <a:lnTo>
                    <a:pt x="164946" y="49693"/>
                  </a:lnTo>
                  <a:lnTo>
                    <a:pt x="167191" y="52238"/>
                  </a:lnTo>
                  <a:lnTo>
                    <a:pt x="169286" y="54932"/>
                  </a:lnTo>
                  <a:lnTo>
                    <a:pt x="171382" y="57626"/>
                  </a:lnTo>
                  <a:lnTo>
                    <a:pt x="163748" y="65559"/>
                  </a:lnTo>
                  <a:lnTo>
                    <a:pt x="161802" y="62865"/>
                  </a:lnTo>
                  <a:lnTo>
                    <a:pt x="159707" y="60320"/>
                  </a:lnTo>
                  <a:lnTo>
                    <a:pt x="157611" y="57776"/>
                  </a:lnTo>
                  <a:lnTo>
                    <a:pt x="155366" y="55381"/>
                  </a:lnTo>
                  <a:lnTo>
                    <a:pt x="161054" y="47897"/>
                  </a:lnTo>
                  <a:lnTo>
                    <a:pt x="160156" y="46999"/>
                  </a:lnTo>
                  <a:lnTo>
                    <a:pt x="152672" y="52687"/>
                  </a:lnTo>
                  <a:lnTo>
                    <a:pt x="150576" y="50891"/>
                  </a:lnTo>
                  <a:lnTo>
                    <a:pt x="148481" y="49095"/>
                  </a:lnTo>
                  <a:lnTo>
                    <a:pt x="146385" y="47448"/>
                  </a:lnTo>
                  <a:lnTo>
                    <a:pt x="144140" y="45951"/>
                  </a:lnTo>
                  <a:lnTo>
                    <a:pt x="152522" y="38617"/>
                  </a:lnTo>
                  <a:close/>
                  <a:moveTo>
                    <a:pt x="117048" y="54184"/>
                  </a:moveTo>
                  <a:lnTo>
                    <a:pt x="120940" y="55231"/>
                  </a:lnTo>
                  <a:lnTo>
                    <a:pt x="124682" y="56579"/>
                  </a:lnTo>
                  <a:lnTo>
                    <a:pt x="128424" y="58375"/>
                  </a:lnTo>
                  <a:lnTo>
                    <a:pt x="131867" y="60320"/>
                  </a:lnTo>
                  <a:lnTo>
                    <a:pt x="128274" y="66158"/>
                  </a:lnTo>
                  <a:lnTo>
                    <a:pt x="125281" y="64511"/>
                  </a:lnTo>
                  <a:lnTo>
                    <a:pt x="122287" y="63015"/>
                  </a:lnTo>
                  <a:lnTo>
                    <a:pt x="118994" y="61817"/>
                  </a:lnTo>
                  <a:lnTo>
                    <a:pt x="115701" y="60919"/>
                  </a:lnTo>
                  <a:lnTo>
                    <a:pt x="117048" y="54184"/>
                  </a:lnTo>
                  <a:close/>
                  <a:moveTo>
                    <a:pt x="92052" y="54184"/>
                  </a:moveTo>
                  <a:lnTo>
                    <a:pt x="93998" y="60770"/>
                  </a:lnTo>
                  <a:lnTo>
                    <a:pt x="90406" y="61817"/>
                  </a:lnTo>
                  <a:lnTo>
                    <a:pt x="86813" y="63164"/>
                  </a:lnTo>
                  <a:lnTo>
                    <a:pt x="83521" y="64811"/>
                  </a:lnTo>
                  <a:lnTo>
                    <a:pt x="80228" y="66757"/>
                  </a:lnTo>
                  <a:lnTo>
                    <a:pt x="76785" y="60770"/>
                  </a:lnTo>
                  <a:lnTo>
                    <a:pt x="80377" y="58674"/>
                  </a:lnTo>
                  <a:lnTo>
                    <a:pt x="84119" y="56878"/>
                  </a:lnTo>
                  <a:lnTo>
                    <a:pt x="88011" y="55381"/>
                  </a:lnTo>
                  <a:lnTo>
                    <a:pt x="92052" y="54184"/>
                  </a:lnTo>
                  <a:close/>
                  <a:moveTo>
                    <a:pt x="132615" y="60770"/>
                  </a:moveTo>
                  <a:lnTo>
                    <a:pt x="135160" y="62416"/>
                  </a:lnTo>
                  <a:lnTo>
                    <a:pt x="137405" y="64212"/>
                  </a:lnTo>
                  <a:lnTo>
                    <a:pt x="131717" y="68553"/>
                  </a:lnTo>
                  <a:lnTo>
                    <a:pt x="129172" y="66607"/>
                  </a:lnTo>
                  <a:lnTo>
                    <a:pt x="132615" y="60770"/>
                  </a:lnTo>
                  <a:close/>
                  <a:moveTo>
                    <a:pt x="37569" y="58375"/>
                  </a:moveTo>
                  <a:lnTo>
                    <a:pt x="38168" y="59123"/>
                  </a:lnTo>
                  <a:lnTo>
                    <a:pt x="37420" y="60320"/>
                  </a:lnTo>
                  <a:lnTo>
                    <a:pt x="36971" y="61219"/>
                  </a:lnTo>
                  <a:lnTo>
                    <a:pt x="36671" y="62117"/>
                  </a:lnTo>
                  <a:lnTo>
                    <a:pt x="37719" y="60470"/>
                  </a:lnTo>
                  <a:lnTo>
                    <a:pt x="38467" y="59273"/>
                  </a:lnTo>
                  <a:lnTo>
                    <a:pt x="39066" y="60021"/>
                  </a:lnTo>
                  <a:lnTo>
                    <a:pt x="38318" y="61219"/>
                  </a:lnTo>
                  <a:lnTo>
                    <a:pt x="37869" y="62117"/>
                  </a:lnTo>
                  <a:lnTo>
                    <a:pt x="37569" y="63015"/>
                  </a:lnTo>
                  <a:lnTo>
                    <a:pt x="37569" y="63015"/>
                  </a:lnTo>
                  <a:lnTo>
                    <a:pt x="38168" y="62266"/>
                  </a:lnTo>
                  <a:lnTo>
                    <a:pt x="38617" y="61368"/>
                  </a:lnTo>
                  <a:lnTo>
                    <a:pt x="39216" y="60171"/>
                  </a:lnTo>
                  <a:lnTo>
                    <a:pt x="39814" y="60770"/>
                  </a:lnTo>
                  <a:lnTo>
                    <a:pt x="39066" y="62117"/>
                  </a:lnTo>
                  <a:lnTo>
                    <a:pt x="38916" y="62715"/>
                  </a:lnTo>
                  <a:lnTo>
                    <a:pt x="38617" y="63314"/>
                  </a:lnTo>
                  <a:lnTo>
                    <a:pt x="38767" y="63464"/>
                  </a:lnTo>
                  <a:lnTo>
                    <a:pt x="39665" y="61967"/>
                  </a:lnTo>
                  <a:lnTo>
                    <a:pt x="40114" y="61069"/>
                  </a:lnTo>
                  <a:lnTo>
                    <a:pt x="40862" y="61967"/>
                  </a:lnTo>
                  <a:lnTo>
                    <a:pt x="40413" y="62865"/>
                  </a:lnTo>
                  <a:lnTo>
                    <a:pt x="39964" y="63613"/>
                  </a:lnTo>
                  <a:lnTo>
                    <a:pt x="39665" y="64511"/>
                  </a:lnTo>
                  <a:lnTo>
                    <a:pt x="39814" y="64511"/>
                  </a:lnTo>
                  <a:lnTo>
                    <a:pt x="40263" y="63763"/>
                  </a:lnTo>
                  <a:lnTo>
                    <a:pt x="40563" y="63015"/>
                  </a:lnTo>
                  <a:lnTo>
                    <a:pt x="41162" y="62117"/>
                  </a:lnTo>
                  <a:lnTo>
                    <a:pt x="41760" y="62865"/>
                  </a:lnTo>
                  <a:lnTo>
                    <a:pt x="41311" y="63613"/>
                  </a:lnTo>
                  <a:lnTo>
                    <a:pt x="40862" y="64362"/>
                  </a:lnTo>
                  <a:lnTo>
                    <a:pt x="40563" y="65110"/>
                  </a:lnTo>
                  <a:lnTo>
                    <a:pt x="40713" y="65110"/>
                  </a:lnTo>
                  <a:lnTo>
                    <a:pt x="41760" y="63314"/>
                  </a:lnTo>
                  <a:lnTo>
                    <a:pt x="41910" y="63015"/>
                  </a:lnTo>
                  <a:lnTo>
                    <a:pt x="42509" y="63613"/>
                  </a:lnTo>
                  <a:lnTo>
                    <a:pt x="42209" y="64062"/>
                  </a:lnTo>
                  <a:lnTo>
                    <a:pt x="41611" y="65559"/>
                  </a:lnTo>
                  <a:lnTo>
                    <a:pt x="41760" y="65559"/>
                  </a:lnTo>
                  <a:lnTo>
                    <a:pt x="42359" y="64212"/>
                  </a:lnTo>
                  <a:lnTo>
                    <a:pt x="42658" y="63763"/>
                  </a:lnTo>
                  <a:lnTo>
                    <a:pt x="43257" y="64362"/>
                  </a:lnTo>
                  <a:lnTo>
                    <a:pt x="42958" y="64961"/>
                  </a:lnTo>
                  <a:lnTo>
                    <a:pt x="42509" y="66008"/>
                  </a:lnTo>
                  <a:lnTo>
                    <a:pt x="43107" y="65410"/>
                  </a:lnTo>
                  <a:lnTo>
                    <a:pt x="43407" y="64511"/>
                  </a:lnTo>
                  <a:lnTo>
                    <a:pt x="44005" y="65110"/>
                  </a:lnTo>
                  <a:lnTo>
                    <a:pt x="43856" y="65410"/>
                  </a:lnTo>
                  <a:lnTo>
                    <a:pt x="43556" y="66008"/>
                  </a:lnTo>
                  <a:lnTo>
                    <a:pt x="43407" y="66457"/>
                  </a:lnTo>
                  <a:lnTo>
                    <a:pt x="43556" y="66607"/>
                  </a:lnTo>
                  <a:lnTo>
                    <a:pt x="44005" y="65559"/>
                  </a:lnTo>
                  <a:lnTo>
                    <a:pt x="44155" y="65410"/>
                  </a:lnTo>
                  <a:lnTo>
                    <a:pt x="44754" y="65859"/>
                  </a:lnTo>
                  <a:lnTo>
                    <a:pt x="44155" y="67056"/>
                  </a:lnTo>
                  <a:lnTo>
                    <a:pt x="44305" y="67206"/>
                  </a:lnTo>
                  <a:lnTo>
                    <a:pt x="44904" y="66158"/>
                  </a:lnTo>
                  <a:lnTo>
                    <a:pt x="45203" y="66457"/>
                  </a:lnTo>
                  <a:lnTo>
                    <a:pt x="45353" y="66607"/>
                  </a:lnTo>
                  <a:lnTo>
                    <a:pt x="45203" y="66757"/>
                  </a:lnTo>
                  <a:lnTo>
                    <a:pt x="45053" y="67206"/>
                  </a:lnTo>
                  <a:lnTo>
                    <a:pt x="45053" y="67655"/>
                  </a:lnTo>
                  <a:lnTo>
                    <a:pt x="45053" y="67804"/>
                  </a:lnTo>
                  <a:lnTo>
                    <a:pt x="45203" y="67804"/>
                  </a:lnTo>
                  <a:lnTo>
                    <a:pt x="45502" y="66906"/>
                  </a:lnTo>
                  <a:lnTo>
                    <a:pt x="45502" y="66757"/>
                  </a:lnTo>
                  <a:lnTo>
                    <a:pt x="45951" y="67206"/>
                  </a:lnTo>
                  <a:lnTo>
                    <a:pt x="46101" y="67355"/>
                  </a:lnTo>
                  <a:lnTo>
                    <a:pt x="45802" y="68104"/>
                  </a:lnTo>
                  <a:lnTo>
                    <a:pt x="45951" y="68104"/>
                  </a:lnTo>
                  <a:lnTo>
                    <a:pt x="46251" y="67505"/>
                  </a:lnTo>
                  <a:lnTo>
                    <a:pt x="46849" y="68104"/>
                  </a:lnTo>
                  <a:lnTo>
                    <a:pt x="46700" y="68104"/>
                  </a:lnTo>
                  <a:lnTo>
                    <a:pt x="46700" y="68702"/>
                  </a:lnTo>
                  <a:lnTo>
                    <a:pt x="45203" y="68253"/>
                  </a:lnTo>
                  <a:lnTo>
                    <a:pt x="44155" y="68104"/>
                  </a:lnTo>
                  <a:lnTo>
                    <a:pt x="33378" y="64961"/>
                  </a:lnTo>
                  <a:lnTo>
                    <a:pt x="35534" y="61368"/>
                  </a:lnTo>
                  <a:lnTo>
                    <a:pt x="35623" y="61368"/>
                  </a:lnTo>
                  <a:lnTo>
                    <a:pt x="36971" y="59422"/>
                  </a:lnTo>
                  <a:lnTo>
                    <a:pt x="37569" y="58375"/>
                  </a:lnTo>
                  <a:close/>
                  <a:moveTo>
                    <a:pt x="171831" y="58375"/>
                  </a:moveTo>
                  <a:lnTo>
                    <a:pt x="172579" y="59422"/>
                  </a:lnTo>
                  <a:lnTo>
                    <a:pt x="173777" y="61368"/>
                  </a:lnTo>
                  <a:lnTo>
                    <a:pt x="173926" y="61368"/>
                  </a:lnTo>
                  <a:lnTo>
                    <a:pt x="176022" y="64961"/>
                  </a:lnTo>
                  <a:lnTo>
                    <a:pt x="165245" y="68104"/>
                  </a:lnTo>
                  <a:lnTo>
                    <a:pt x="164197" y="68403"/>
                  </a:lnTo>
                  <a:lnTo>
                    <a:pt x="162850" y="68702"/>
                  </a:lnTo>
                  <a:lnTo>
                    <a:pt x="162700" y="68104"/>
                  </a:lnTo>
                  <a:lnTo>
                    <a:pt x="163149" y="67505"/>
                  </a:lnTo>
                  <a:lnTo>
                    <a:pt x="163449" y="68104"/>
                  </a:lnTo>
                  <a:lnTo>
                    <a:pt x="163598" y="68104"/>
                  </a:lnTo>
                  <a:lnTo>
                    <a:pt x="163449" y="67355"/>
                  </a:lnTo>
                  <a:lnTo>
                    <a:pt x="163449" y="67206"/>
                  </a:lnTo>
                  <a:lnTo>
                    <a:pt x="163898" y="66757"/>
                  </a:lnTo>
                  <a:lnTo>
                    <a:pt x="163898" y="66906"/>
                  </a:lnTo>
                  <a:lnTo>
                    <a:pt x="164347" y="67804"/>
                  </a:lnTo>
                  <a:lnTo>
                    <a:pt x="164497" y="67655"/>
                  </a:lnTo>
                  <a:lnTo>
                    <a:pt x="164347" y="67206"/>
                  </a:lnTo>
                  <a:lnTo>
                    <a:pt x="164197" y="66757"/>
                  </a:lnTo>
                  <a:lnTo>
                    <a:pt x="164047" y="66607"/>
                  </a:lnTo>
                  <a:lnTo>
                    <a:pt x="164197" y="66457"/>
                  </a:lnTo>
                  <a:lnTo>
                    <a:pt x="164497" y="66158"/>
                  </a:lnTo>
                  <a:lnTo>
                    <a:pt x="165095" y="67206"/>
                  </a:lnTo>
                  <a:lnTo>
                    <a:pt x="165245" y="67206"/>
                  </a:lnTo>
                  <a:lnTo>
                    <a:pt x="165245" y="67056"/>
                  </a:lnTo>
                  <a:lnTo>
                    <a:pt x="164796" y="65859"/>
                  </a:lnTo>
                  <a:lnTo>
                    <a:pt x="165245" y="65410"/>
                  </a:lnTo>
                  <a:lnTo>
                    <a:pt x="165395" y="65559"/>
                  </a:lnTo>
                  <a:lnTo>
                    <a:pt x="165993" y="66607"/>
                  </a:lnTo>
                  <a:lnTo>
                    <a:pt x="165993" y="66457"/>
                  </a:lnTo>
                  <a:lnTo>
                    <a:pt x="165844" y="66008"/>
                  </a:lnTo>
                  <a:lnTo>
                    <a:pt x="165544" y="65410"/>
                  </a:lnTo>
                  <a:lnTo>
                    <a:pt x="165395" y="65110"/>
                  </a:lnTo>
                  <a:lnTo>
                    <a:pt x="165993" y="64511"/>
                  </a:lnTo>
                  <a:lnTo>
                    <a:pt x="166442" y="65410"/>
                  </a:lnTo>
                  <a:lnTo>
                    <a:pt x="166891" y="66008"/>
                  </a:lnTo>
                  <a:lnTo>
                    <a:pt x="167041" y="66008"/>
                  </a:lnTo>
                  <a:lnTo>
                    <a:pt x="166442" y="64961"/>
                  </a:lnTo>
                  <a:lnTo>
                    <a:pt x="166143" y="64362"/>
                  </a:lnTo>
                  <a:lnTo>
                    <a:pt x="166742" y="63763"/>
                  </a:lnTo>
                  <a:lnTo>
                    <a:pt x="167041" y="64212"/>
                  </a:lnTo>
                  <a:lnTo>
                    <a:pt x="167640" y="65559"/>
                  </a:lnTo>
                  <a:lnTo>
                    <a:pt x="167789" y="65559"/>
                  </a:lnTo>
                  <a:lnTo>
                    <a:pt x="167191" y="64062"/>
                  </a:lnTo>
                  <a:lnTo>
                    <a:pt x="166891" y="63613"/>
                  </a:lnTo>
                  <a:lnTo>
                    <a:pt x="167490" y="63015"/>
                  </a:lnTo>
                  <a:lnTo>
                    <a:pt x="167789" y="63314"/>
                  </a:lnTo>
                  <a:lnTo>
                    <a:pt x="168687" y="65110"/>
                  </a:lnTo>
                  <a:lnTo>
                    <a:pt x="168837" y="65110"/>
                  </a:lnTo>
                  <a:lnTo>
                    <a:pt x="168538" y="64362"/>
                  </a:lnTo>
                  <a:lnTo>
                    <a:pt x="168238" y="63613"/>
                  </a:lnTo>
                  <a:lnTo>
                    <a:pt x="167640" y="62865"/>
                  </a:lnTo>
                  <a:lnTo>
                    <a:pt x="168388" y="62117"/>
                  </a:lnTo>
                  <a:lnTo>
                    <a:pt x="168837" y="63015"/>
                  </a:lnTo>
                  <a:lnTo>
                    <a:pt x="169286" y="63763"/>
                  </a:lnTo>
                  <a:lnTo>
                    <a:pt x="169735" y="64511"/>
                  </a:lnTo>
                  <a:lnTo>
                    <a:pt x="169436" y="63613"/>
                  </a:lnTo>
                  <a:lnTo>
                    <a:pt x="168987" y="62865"/>
                  </a:lnTo>
                  <a:lnTo>
                    <a:pt x="168538" y="61967"/>
                  </a:lnTo>
                  <a:lnTo>
                    <a:pt x="169436" y="61069"/>
                  </a:lnTo>
                  <a:lnTo>
                    <a:pt x="169885" y="61967"/>
                  </a:lnTo>
                  <a:lnTo>
                    <a:pt x="170633" y="63464"/>
                  </a:lnTo>
                  <a:lnTo>
                    <a:pt x="170783" y="63464"/>
                  </a:lnTo>
                  <a:lnTo>
                    <a:pt x="170783" y="63314"/>
                  </a:lnTo>
                  <a:lnTo>
                    <a:pt x="170633" y="62715"/>
                  </a:lnTo>
                  <a:lnTo>
                    <a:pt x="170334" y="62117"/>
                  </a:lnTo>
                  <a:lnTo>
                    <a:pt x="169586" y="60770"/>
                  </a:lnTo>
                  <a:lnTo>
                    <a:pt x="170184" y="60171"/>
                  </a:lnTo>
                  <a:lnTo>
                    <a:pt x="170783" y="61368"/>
                  </a:lnTo>
                  <a:lnTo>
                    <a:pt x="171232" y="62266"/>
                  </a:lnTo>
                  <a:lnTo>
                    <a:pt x="171831" y="63015"/>
                  </a:lnTo>
                  <a:lnTo>
                    <a:pt x="171531" y="62117"/>
                  </a:lnTo>
                  <a:lnTo>
                    <a:pt x="171082" y="61219"/>
                  </a:lnTo>
                  <a:lnTo>
                    <a:pt x="170334" y="60021"/>
                  </a:lnTo>
                  <a:lnTo>
                    <a:pt x="171082" y="59273"/>
                  </a:lnTo>
                  <a:lnTo>
                    <a:pt x="171681" y="60470"/>
                  </a:lnTo>
                  <a:lnTo>
                    <a:pt x="172729" y="62117"/>
                  </a:lnTo>
                  <a:lnTo>
                    <a:pt x="172878" y="62117"/>
                  </a:lnTo>
                  <a:lnTo>
                    <a:pt x="172429" y="61219"/>
                  </a:lnTo>
                  <a:lnTo>
                    <a:pt x="171980" y="60320"/>
                  </a:lnTo>
                  <a:lnTo>
                    <a:pt x="171232" y="59123"/>
                  </a:lnTo>
                  <a:lnTo>
                    <a:pt x="171831" y="58375"/>
                  </a:lnTo>
                  <a:close/>
                  <a:moveTo>
                    <a:pt x="46999" y="68253"/>
                  </a:moveTo>
                  <a:lnTo>
                    <a:pt x="47747" y="69002"/>
                  </a:lnTo>
                  <a:lnTo>
                    <a:pt x="47747" y="69002"/>
                  </a:lnTo>
                  <a:lnTo>
                    <a:pt x="46849" y="68852"/>
                  </a:lnTo>
                  <a:lnTo>
                    <a:pt x="46999" y="68253"/>
                  </a:lnTo>
                  <a:close/>
                  <a:moveTo>
                    <a:pt x="162401" y="68253"/>
                  </a:moveTo>
                  <a:lnTo>
                    <a:pt x="162700" y="68852"/>
                  </a:lnTo>
                  <a:lnTo>
                    <a:pt x="161653" y="69002"/>
                  </a:lnTo>
                  <a:lnTo>
                    <a:pt x="161653" y="69002"/>
                  </a:lnTo>
                  <a:lnTo>
                    <a:pt x="162401" y="68253"/>
                  </a:lnTo>
                  <a:close/>
                  <a:moveTo>
                    <a:pt x="76037" y="61219"/>
                  </a:moveTo>
                  <a:lnTo>
                    <a:pt x="79479" y="67206"/>
                  </a:lnTo>
                  <a:lnTo>
                    <a:pt x="76935" y="69002"/>
                  </a:lnTo>
                  <a:lnTo>
                    <a:pt x="71247" y="64811"/>
                  </a:lnTo>
                  <a:lnTo>
                    <a:pt x="73492" y="63015"/>
                  </a:lnTo>
                  <a:lnTo>
                    <a:pt x="76037" y="61219"/>
                  </a:lnTo>
                  <a:close/>
                  <a:moveTo>
                    <a:pt x="114354" y="62117"/>
                  </a:moveTo>
                  <a:lnTo>
                    <a:pt x="116599" y="62566"/>
                  </a:lnTo>
                  <a:lnTo>
                    <a:pt x="118695" y="63314"/>
                  </a:lnTo>
                  <a:lnTo>
                    <a:pt x="120790" y="64062"/>
                  </a:lnTo>
                  <a:lnTo>
                    <a:pt x="122886" y="64961"/>
                  </a:lnTo>
                  <a:lnTo>
                    <a:pt x="124832" y="65859"/>
                  </a:lnTo>
                  <a:lnTo>
                    <a:pt x="126778" y="67056"/>
                  </a:lnTo>
                  <a:lnTo>
                    <a:pt x="128723" y="68104"/>
                  </a:lnTo>
                  <a:lnTo>
                    <a:pt x="130520" y="69451"/>
                  </a:lnTo>
                  <a:lnTo>
                    <a:pt x="117048" y="79629"/>
                  </a:lnTo>
                  <a:lnTo>
                    <a:pt x="114354" y="62117"/>
                  </a:lnTo>
                  <a:close/>
                  <a:moveTo>
                    <a:pt x="64511" y="71546"/>
                  </a:moveTo>
                  <a:lnTo>
                    <a:pt x="68852" y="77234"/>
                  </a:lnTo>
                  <a:lnTo>
                    <a:pt x="67056" y="79779"/>
                  </a:lnTo>
                  <a:lnTo>
                    <a:pt x="61218" y="76186"/>
                  </a:lnTo>
                  <a:lnTo>
                    <a:pt x="62865" y="73792"/>
                  </a:lnTo>
                  <a:lnTo>
                    <a:pt x="64511" y="71546"/>
                  </a:lnTo>
                  <a:close/>
                  <a:moveTo>
                    <a:pt x="94896" y="62117"/>
                  </a:moveTo>
                  <a:lnTo>
                    <a:pt x="92352" y="80377"/>
                  </a:lnTo>
                  <a:lnTo>
                    <a:pt x="78132" y="69900"/>
                  </a:lnTo>
                  <a:lnTo>
                    <a:pt x="80078" y="68553"/>
                  </a:lnTo>
                  <a:lnTo>
                    <a:pt x="81874" y="67355"/>
                  </a:lnTo>
                  <a:lnTo>
                    <a:pt x="83970" y="66158"/>
                  </a:lnTo>
                  <a:lnTo>
                    <a:pt x="86065" y="65110"/>
                  </a:lnTo>
                  <a:lnTo>
                    <a:pt x="88161" y="64212"/>
                  </a:lnTo>
                  <a:lnTo>
                    <a:pt x="90256" y="63464"/>
                  </a:lnTo>
                  <a:lnTo>
                    <a:pt x="92501" y="62715"/>
                  </a:lnTo>
                  <a:lnTo>
                    <a:pt x="94896" y="62117"/>
                  </a:lnTo>
                  <a:close/>
                  <a:moveTo>
                    <a:pt x="144140" y="70648"/>
                  </a:moveTo>
                  <a:lnTo>
                    <a:pt x="146535" y="73792"/>
                  </a:lnTo>
                  <a:lnTo>
                    <a:pt x="148780" y="77084"/>
                  </a:lnTo>
                  <a:lnTo>
                    <a:pt x="143093" y="80826"/>
                  </a:lnTo>
                  <a:lnTo>
                    <a:pt x="141596" y="78581"/>
                  </a:lnTo>
                  <a:lnTo>
                    <a:pt x="139949" y="76336"/>
                  </a:lnTo>
                  <a:lnTo>
                    <a:pt x="144140" y="70648"/>
                  </a:lnTo>
                  <a:close/>
                  <a:moveTo>
                    <a:pt x="32929" y="65859"/>
                  </a:moveTo>
                  <a:lnTo>
                    <a:pt x="43706" y="68852"/>
                  </a:lnTo>
                  <a:lnTo>
                    <a:pt x="41311" y="73193"/>
                  </a:lnTo>
                  <a:lnTo>
                    <a:pt x="39365" y="77534"/>
                  </a:lnTo>
                  <a:lnTo>
                    <a:pt x="37569" y="82024"/>
                  </a:lnTo>
                  <a:lnTo>
                    <a:pt x="36222" y="86664"/>
                  </a:lnTo>
                  <a:lnTo>
                    <a:pt x="26343" y="81575"/>
                  </a:lnTo>
                  <a:lnTo>
                    <a:pt x="26643" y="80527"/>
                  </a:lnTo>
                  <a:lnTo>
                    <a:pt x="27990" y="76635"/>
                  </a:lnTo>
                  <a:lnTo>
                    <a:pt x="29487" y="73043"/>
                  </a:lnTo>
                  <a:lnTo>
                    <a:pt x="31133" y="69301"/>
                  </a:lnTo>
                  <a:lnTo>
                    <a:pt x="32929" y="65859"/>
                  </a:lnTo>
                  <a:close/>
                  <a:moveTo>
                    <a:pt x="176471" y="65859"/>
                  </a:moveTo>
                  <a:lnTo>
                    <a:pt x="178417" y="69601"/>
                  </a:lnTo>
                  <a:lnTo>
                    <a:pt x="180213" y="73492"/>
                  </a:lnTo>
                  <a:lnTo>
                    <a:pt x="181710" y="77534"/>
                  </a:lnTo>
                  <a:lnTo>
                    <a:pt x="183057" y="81575"/>
                  </a:lnTo>
                  <a:lnTo>
                    <a:pt x="173178" y="86814"/>
                  </a:lnTo>
                  <a:lnTo>
                    <a:pt x="171831" y="82024"/>
                  </a:lnTo>
                  <a:lnTo>
                    <a:pt x="170035" y="77534"/>
                  </a:lnTo>
                  <a:lnTo>
                    <a:pt x="168089" y="73193"/>
                  </a:lnTo>
                  <a:lnTo>
                    <a:pt x="165694" y="68852"/>
                  </a:lnTo>
                  <a:lnTo>
                    <a:pt x="176471" y="65859"/>
                  </a:lnTo>
                  <a:close/>
                  <a:moveTo>
                    <a:pt x="38168" y="88909"/>
                  </a:moveTo>
                  <a:lnTo>
                    <a:pt x="39216" y="89358"/>
                  </a:lnTo>
                  <a:lnTo>
                    <a:pt x="38168" y="89358"/>
                  </a:lnTo>
                  <a:lnTo>
                    <a:pt x="38168" y="88909"/>
                  </a:lnTo>
                  <a:close/>
                  <a:moveTo>
                    <a:pt x="171232" y="88909"/>
                  </a:moveTo>
                  <a:lnTo>
                    <a:pt x="171232" y="89358"/>
                  </a:lnTo>
                  <a:lnTo>
                    <a:pt x="170334" y="89358"/>
                  </a:lnTo>
                  <a:lnTo>
                    <a:pt x="171232" y="88909"/>
                  </a:lnTo>
                  <a:close/>
                  <a:moveTo>
                    <a:pt x="26194" y="82623"/>
                  </a:moveTo>
                  <a:lnTo>
                    <a:pt x="26942" y="83072"/>
                  </a:lnTo>
                  <a:lnTo>
                    <a:pt x="26643" y="84568"/>
                  </a:lnTo>
                  <a:lnTo>
                    <a:pt x="26493" y="85466"/>
                  </a:lnTo>
                  <a:lnTo>
                    <a:pt x="26343" y="86365"/>
                  </a:lnTo>
                  <a:lnTo>
                    <a:pt x="26493" y="86365"/>
                  </a:lnTo>
                  <a:lnTo>
                    <a:pt x="26942" y="84419"/>
                  </a:lnTo>
                  <a:lnTo>
                    <a:pt x="27241" y="83221"/>
                  </a:lnTo>
                  <a:lnTo>
                    <a:pt x="27990" y="83670"/>
                  </a:lnTo>
                  <a:lnTo>
                    <a:pt x="27840" y="85017"/>
                  </a:lnTo>
                  <a:lnTo>
                    <a:pt x="27690" y="85916"/>
                  </a:lnTo>
                  <a:lnTo>
                    <a:pt x="27541" y="86814"/>
                  </a:lnTo>
                  <a:lnTo>
                    <a:pt x="27541" y="86963"/>
                  </a:lnTo>
                  <a:lnTo>
                    <a:pt x="27690" y="86963"/>
                  </a:lnTo>
                  <a:lnTo>
                    <a:pt x="27990" y="85916"/>
                  </a:lnTo>
                  <a:lnTo>
                    <a:pt x="28140" y="85017"/>
                  </a:lnTo>
                  <a:lnTo>
                    <a:pt x="28289" y="83670"/>
                  </a:lnTo>
                  <a:lnTo>
                    <a:pt x="29038" y="84119"/>
                  </a:lnTo>
                  <a:lnTo>
                    <a:pt x="28738" y="85466"/>
                  </a:lnTo>
                  <a:lnTo>
                    <a:pt x="28738" y="86215"/>
                  </a:lnTo>
                  <a:lnTo>
                    <a:pt x="28738" y="86963"/>
                  </a:lnTo>
                  <a:lnTo>
                    <a:pt x="28888" y="86963"/>
                  </a:lnTo>
                  <a:lnTo>
                    <a:pt x="29187" y="85167"/>
                  </a:lnTo>
                  <a:lnTo>
                    <a:pt x="29337" y="84269"/>
                  </a:lnTo>
                  <a:lnTo>
                    <a:pt x="30385" y="84868"/>
                  </a:lnTo>
                  <a:lnTo>
                    <a:pt x="30085" y="86215"/>
                  </a:lnTo>
                  <a:lnTo>
                    <a:pt x="30085" y="87562"/>
                  </a:lnTo>
                  <a:lnTo>
                    <a:pt x="30385" y="86814"/>
                  </a:lnTo>
                  <a:lnTo>
                    <a:pt x="30534" y="85766"/>
                  </a:lnTo>
                  <a:lnTo>
                    <a:pt x="30684" y="85017"/>
                  </a:lnTo>
                  <a:lnTo>
                    <a:pt x="31432" y="85317"/>
                  </a:lnTo>
                  <a:lnTo>
                    <a:pt x="31283" y="86365"/>
                  </a:lnTo>
                  <a:lnTo>
                    <a:pt x="31133" y="87113"/>
                  </a:lnTo>
                  <a:lnTo>
                    <a:pt x="31133" y="87861"/>
                  </a:lnTo>
                  <a:lnTo>
                    <a:pt x="31283" y="87861"/>
                  </a:lnTo>
                  <a:lnTo>
                    <a:pt x="31582" y="85916"/>
                  </a:lnTo>
                  <a:lnTo>
                    <a:pt x="31732" y="85466"/>
                  </a:lnTo>
                  <a:lnTo>
                    <a:pt x="32480" y="85916"/>
                  </a:lnTo>
                  <a:lnTo>
                    <a:pt x="32331" y="86215"/>
                  </a:lnTo>
                  <a:lnTo>
                    <a:pt x="32181" y="87113"/>
                  </a:lnTo>
                  <a:lnTo>
                    <a:pt x="32181" y="88011"/>
                  </a:lnTo>
                  <a:lnTo>
                    <a:pt x="32331" y="88011"/>
                  </a:lnTo>
                  <a:lnTo>
                    <a:pt x="32480" y="86814"/>
                  </a:lnTo>
                  <a:lnTo>
                    <a:pt x="32630" y="86065"/>
                  </a:lnTo>
                  <a:lnTo>
                    <a:pt x="33378" y="86365"/>
                  </a:lnTo>
                  <a:lnTo>
                    <a:pt x="33229" y="87263"/>
                  </a:lnTo>
                  <a:lnTo>
                    <a:pt x="33229" y="88161"/>
                  </a:lnTo>
                  <a:lnTo>
                    <a:pt x="33528" y="87412"/>
                  </a:lnTo>
                  <a:lnTo>
                    <a:pt x="33678" y="86514"/>
                  </a:lnTo>
                  <a:lnTo>
                    <a:pt x="34426" y="86814"/>
                  </a:lnTo>
                  <a:lnTo>
                    <a:pt x="34276" y="87263"/>
                  </a:lnTo>
                  <a:lnTo>
                    <a:pt x="34276" y="87712"/>
                  </a:lnTo>
                  <a:lnTo>
                    <a:pt x="34276" y="88310"/>
                  </a:lnTo>
                  <a:lnTo>
                    <a:pt x="34576" y="87263"/>
                  </a:lnTo>
                  <a:lnTo>
                    <a:pt x="34576" y="86963"/>
                  </a:lnTo>
                  <a:lnTo>
                    <a:pt x="35324" y="87263"/>
                  </a:lnTo>
                  <a:lnTo>
                    <a:pt x="35174" y="88610"/>
                  </a:lnTo>
                  <a:lnTo>
                    <a:pt x="35324" y="88759"/>
                  </a:lnTo>
                  <a:lnTo>
                    <a:pt x="35324" y="88610"/>
                  </a:lnTo>
                  <a:lnTo>
                    <a:pt x="35474" y="87412"/>
                  </a:lnTo>
                  <a:lnTo>
                    <a:pt x="35923" y="87712"/>
                  </a:lnTo>
                  <a:lnTo>
                    <a:pt x="36072" y="87712"/>
                  </a:lnTo>
                  <a:lnTo>
                    <a:pt x="36072" y="88011"/>
                  </a:lnTo>
                  <a:lnTo>
                    <a:pt x="36222" y="88909"/>
                  </a:lnTo>
                  <a:lnTo>
                    <a:pt x="36372" y="88161"/>
                  </a:lnTo>
                  <a:lnTo>
                    <a:pt x="36372" y="87861"/>
                  </a:lnTo>
                  <a:lnTo>
                    <a:pt x="36821" y="88161"/>
                  </a:lnTo>
                  <a:lnTo>
                    <a:pt x="36971" y="88310"/>
                  </a:lnTo>
                  <a:lnTo>
                    <a:pt x="37120" y="89059"/>
                  </a:lnTo>
                  <a:lnTo>
                    <a:pt x="37270" y="88310"/>
                  </a:lnTo>
                  <a:lnTo>
                    <a:pt x="38018" y="88759"/>
                  </a:lnTo>
                  <a:lnTo>
                    <a:pt x="38018" y="89358"/>
                  </a:lnTo>
                  <a:lnTo>
                    <a:pt x="36522" y="89508"/>
                  </a:lnTo>
                  <a:lnTo>
                    <a:pt x="35474" y="89508"/>
                  </a:lnTo>
                  <a:lnTo>
                    <a:pt x="24398" y="90107"/>
                  </a:lnTo>
                  <a:lnTo>
                    <a:pt x="24398" y="90107"/>
                  </a:lnTo>
                  <a:lnTo>
                    <a:pt x="25146" y="86065"/>
                  </a:lnTo>
                  <a:lnTo>
                    <a:pt x="25296" y="86065"/>
                  </a:lnTo>
                  <a:lnTo>
                    <a:pt x="25745" y="84269"/>
                  </a:lnTo>
                  <a:lnTo>
                    <a:pt x="26044" y="83521"/>
                  </a:lnTo>
                  <a:lnTo>
                    <a:pt x="26194" y="82623"/>
                  </a:lnTo>
                  <a:close/>
                  <a:moveTo>
                    <a:pt x="183356" y="82623"/>
                  </a:moveTo>
                  <a:lnTo>
                    <a:pt x="183506" y="83521"/>
                  </a:lnTo>
                  <a:lnTo>
                    <a:pt x="183655" y="84269"/>
                  </a:lnTo>
                  <a:lnTo>
                    <a:pt x="184104" y="86065"/>
                  </a:lnTo>
                  <a:lnTo>
                    <a:pt x="184254" y="86065"/>
                  </a:lnTo>
                  <a:lnTo>
                    <a:pt x="185002" y="90107"/>
                  </a:lnTo>
                  <a:lnTo>
                    <a:pt x="185002" y="90107"/>
                  </a:lnTo>
                  <a:lnTo>
                    <a:pt x="173926" y="89508"/>
                  </a:lnTo>
                  <a:lnTo>
                    <a:pt x="172878" y="89508"/>
                  </a:lnTo>
                  <a:lnTo>
                    <a:pt x="171382" y="89358"/>
                  </a:lnTo>
                  <a:lnTo>
                    <a:pt x="171531" y="88759"/>
                  </a:lnTo>
                  <a:lnTo>
                    <a:pt x="172130" y="88310"/>
                  </a:lnTo>
                  <a:lnTo>
                    <a:pt x="172280" y="89059"/>
                  </a:lnTo>
                  <a:lnTo>
                    <a:pt x="172429" y="89059"/>
                  </a:lnTo>
                  <a:lnTo>
                    <a:pt x="172429" y="88310"/>
                  </a:lnTo>
                  <a:lnTo>
                    <a:pt x="172579" y="88161"/>
                  </a:lnTo>
                  <a:lnTo>
                    <a:pt x="173028" y="87861"/>
                  </a:lnTo>
                  <a:lnTo>
                    <a:pt x="173028" y="88161"/>
                  </a:lnTo>
                  <a:lnTo>
                    <a:pt x="173178" y="88909"/>
                  </a:lnTo>
                  <a:lnTo>
                    <a:pt x="173178" y="89059"/>
                  </a:lnTo>
                  <a:lnTo>
                    <a:pt x="173328" y="88909"/>
                  </a:lnTo>
                  <a:lnTo>
                    <a:pt x="173328" y="88011"/>
                  </a:lnTo>
                  <a:lnTo>
                    <a:pt x="173328" y="87712"/>
                  </a:lnTo>
                  <a:lnTo>
                    <a:pt x="173477" y="87712"/>
                  </a:lnTo>
                  <a:lnTo>
                    <a:pt x="173926" y="87412"/>
                  </a:lnTo>
                  <a:lnTo>
                    <a:pt x="174076" y="88610"/>
                  </a:lnTo>
                  <a:lnTo>
                    <a:pt x="174226" y="88759"/>
                  </a:lnTo>
                  <a:lnTo>
                    <a:pt x="174226" y="88610"/>
                  </a:lnTo>
                  <a:lnTo>
                    <a:pt x="174226" y="87263"/>
                  </a:lnTo>
                  <a:lnTo>
                    <a:pt x="174824" y="86963"/>
                  </a:lnTo>
                  <a:lnTo>
                    <a:pt x="174824" y="87263"/>
                  </a:lnTo>
                  <a:lnTo>
                    <a:pt x="175124" y="88310"/>
                  </a:lnTo>
                  <a:lnTo>
                    <a:pt x="175273" y="87712"/>
                  </a:lnTo>
                  <a:lnTo>
                    <a:pt x="175124" y="87263"/>
                  </a:lnTo>
                  <a:lnTo>
                    <a:pt x="175124" y="86814"/>
                  </a:lnTo>
                  <a:lnTo>
                    <a:pt x="175722" y="86514"/>
                  </a:lnTo>
                  <a:lnTo>
                    <a:pt x="175872" y="87412"/>
                  </a:lnTo>
                  <a:lnTo>
                    <a:pt x="176171" y="88161"/>
                  </a:lnTo>
                  <a:lnTo>
                    <a:pt x="176171" y="87263"/>
                  </a:lnTo>
                  <a:lnTo>
                    <a:pt x="176022" y="86365"/>
                  </a:lnTo>
                  <a:lnTo>
                    <a:pt x="176770" y="86065"/>
                  </a:lnTo>
                  <a:lnTo>
                    <a:pt x="176920" y="86814"/>
                  </a:lnTo>
                  <a:lnTo>
                    <a:pt x="177069" y="88011"/>
                  </a:lnTo>
                  <a:lnTo>
                    <a:pt x="177219" y="88011"/>
                  </a:lnTo>
                  <a:lnTo>
                    <a:pt x="177219" y="87113"/>
                  </a:lnTo>
                  <a:lnTo>
                    <a:pt x="177069" y="86215"/>
                  </a:lnTo>
                  <a:lnTo>
                    <a:pt x="177069" y="85916"/>
                  </a:lnTo>
                  <a:lnTo>
                    <a:pt x="177668" y="85466"/>
                  </a:lnTo>
                  <a:lnTo>
                    <a:pt x="177818" y="85916"/>
                  </a:lnTo>
                  <a:lnTo>
                    <a:pt x="178267" y="87861"/>
                  </a:lnTo>
                  <a:lnTo>
                    <a:pt x="178267" y="87113"/>
                  </a:lnTo>
                  <a:lnTo>
                    <a:pt x="178117" y="86365"/>
                  </a:lnTo>
                  <a:lnTo>
                    <a:pt x="177968" y="85317"/>
                  </a:lnTo>
                  <a:lnTo>
                    <a:pt x="178716" y="85017"/>
                  </a:lnTo>
                  <a:lnTo>
                    <a:pt x="178866" y="85766"/>
                  </a:lnTo>
                  <a:lnTo>
                    <a:pt x="179015" y="86814"/>
                  </a:lnTo>
                  <a:lnTo>
                    <a:pt x="179315" y="87562"/>
                  </a:lnTo>
                  <a:lnTo>
                    <a:pt x="179315" y="86215"/>
                  </a:lnTo>
                  <a:lnTo>
                    <a:pt x="179015" y="84868"/>
                  </a:lnTo>
                  <a:lnTo>
                    <a:pt x="180063" y="84269"/>
                  </a:lnTo>
                  <a:lnTo>
                    <a:pt x="180362" y="85167"/>
                  </a:lnTo>
                  <a:lnTo>
                    <a:pt x="180512" y="86963"/>
                  </a:lnTo>
                  <a:lnTo>
                    <a:pt x="180662" y="86963"/>
                  </a:lnTo>
                  <a:lnTo>
                    <a:pt x="180662" y="86215"/>
                  </a:lnTo>
                  <a:lnTo>
                    <a:pt x="180662" y="85466"/>
                  </a:lnTo>
                  <a:lnTo>
                    <a:pt x="180362" y="84119"/>
                  </a:lnTo>
                  <a:lnTo>
                    <a:pt x="181111" y="83670"/>
                  </a:lnTo>
                  <a:lnTo>
                    <a:pt x="181410" y="85017"/>
                  </a:lnTo>
                  <a:lnTo>
                    <a:pt x="181560" y="85916"/>
                  </a:lnTo>
                  <a:lnTo>
                    <a:pt x="181859" y="86963"/>
                  </a:lnTo>
                  <a:lnTo>
                    <a:pt x="181859" y="86814"/>
                  </a:lnTo>
                  <a:lnTo>
                    <a:pt x="181859" y="85916"/>
                  </a:lnTo>
                  <a:lnTo>
                    <a:pt x="181710" y="85017"/>
                  </a:lnTo>
                  <a:lnTo>
                    <a:pt x="181410" y="83670"/>
                  </a:lnTo>
                  <a:lnTo>
                    <a:pt x="182308" y="83221"/>
                  </a:lnTo>
                  <a:lnTo>
                    <a:pt x="182458" y="84419"/>
                  </a:lnTo>
                  <a:lnTo>
                    <a:pt x="182907" y="86365"/>
                  </a:lnTo>
                  <a:lnTo>
                    <a:pt x="183057" y="86365"/>
                  </a:lnTo>
                  <a:lnTo>
                    <a:pt x="183057" y="85466"/>
                  </a:lnTo>
                  <a:lnTo>
                    <a:pt x="182907" y="84568"/>
                  </a:lnTo>
                  <a:lnTo>
                    <a:pt x="182608" y="83072"/>
                  </a:lnTo>
                  <a:lnTo>
                    <a:pt x="183356" y="82623"/>
                  </a:lnTo>
                  <a:close/>
                  <a:moveTo>
                    <a:pt x="50891" y="51340"/>
                  </a:moveTo>
                  <a:lnTo>
                    <a:pt x="54932" y="54333"/>
                  </a:lnTo>
                  <a:lnTo>
                    <a:pt x="55680" y="54932"/>
                  </a:lnTo>
                  <a:lnTo>
                    <a:pt x="68852" y="64661"/>
                  </a:lnTo>
                  <a:lnTo>
                    <a:pt x="70199" y="65709"/>
                  </a:lnTo>
                  <a:lnTo>
                    <a:pt x="75887" y="69900"/>
                  </a:lnTo>
                  <a:lnTo>
                    <a:pt x="77084" y="70798"/>
                  </a:lnTo>
                  <a:lnTo>
                    <a:pt x="92052" y="81874"/>
                  </a:lnTo>
                  <a:lnTo>
                    <a:pt x="90855" y="90705"/>
                  </a:lnTo>
                  <a:lnTo>
                    <a:pt x="88460" y="91154"/>
                  </a:lnTo>
                  <a:lnTo>
                    <a:pt x="89059" y="90406"/>
                  </a:lnTo>
                  <a:lnTo>
                    <a:pt x="89657" y="89807"/>
                  </a:lnTo>
                  <a:lnTo>
                    <a:pt x="89657" y="89657"/>
                  </a:lnTo>
                  <a:lnTo>
                    <a:pt x="89508" y="89657"/>
                  </a:lnTo>
                  <a:lnTo>
                    <a:pt x="88610" y="90406"/>
                  </a:lnTo>
                  <a:lnTo>
                    <a:pt x="87861" y="91154"/>
                  </a:lnTo>
                  <a:lnTo>
                    <a:pt x="84269" y="91753"/>
                  </a:lnTo>
                  <a:lnTo>
                    <a:pt x="85766" y="90406"/>
                  </a:lnTo>
                  <a:lnTo>
                    <a:pt x="86963" y="89059"/>
                  </a:lnTo>
                  <a:lnTo>
                    <a:pt x="87562" y="88460"/>
                  </a:lnTo>
                  <a:lnTo>
                    <a:pt x="88011" y="87861"/>
                  </a:lnTo>
                  <a:lnTo>
                    <a:pt x="88011" y="87712"/>
                  </a:lnTo>
                  <a:lnTo>
                    <a:pt x="87262" y="88310"/>
                  </a:lnTo>
                  <a:lnTo>
                    <a:pt x="86664" y="88909"/>
                  </a:lnTo>
                  <a:lnTo>
                    <a:pt x="85466" y="90107"/>
                  </a:lnTo>
                  <a:lnTo>
                    <a:pt x="83820" y="91753"/>
                  </a:lnTo>
                  <a:lnTo>
                    <a:pt x="81724" y="92052"/>
                  </a:lnTo>
                  <a:lnTo>
                    <a:pt x="70499" y="77384"/>
                  </a:lnTo>
                  <a:lnTo>
                    <a:pt x="69600" y="76186"/>
                  </a:lnTo>
                  <a:lnTo>
                    <a:pt x="65409" y="70499"/>
                  </a:lnTo>
                  <a:lnTo>
                    <a:pt x="64362" y="69152"/>
                  </a:lnTo>
                  <a:lnTo>
                    <a:pt x="54483" y="56279"/>
                  </a:lnTo>
                  <a:lnTo>
                    <a:pt x="53884" y="55381"/>
                  </a:lnTo>
                  <a:lnTo>
                    <a:pt x="50891" y="51340"/>
                  </a:lnTo>
                  <a:close/>
                  <a:moveTo>
                    <a:pt x="157462" y="50591"/>
                  </a:moveTo>
                  <a:lnTo>
                    <a:pt x="154468" y="54483"/>
                  </a:lnTo>
                  <a:lnTo>
                    <a:pt x="154019" y="55231"/>
                  </a:lnTo>
                  <a:lnTo>
                    <a:pt x="144290" y="68253"/>
                  </a:lnTo>
                  <a:lnTo>
                    <a:pt x="143242" y="69750"/>
                  </a:lnTo>
                  <a:lnTo>
                    <a:pt x="139051" y="75438"/>
                  </a:lnTo>
                  <a:lnTo>
                    <a:pt x="138153" y="76635"/>
                  </a:lnTo>
                  <a:lnTo>
                    <a:pt x="126778" y="92052"/>
                  </a:lnTo>
                  <a:lnTo>
                    <a:pt x="118695" y="91005"/>
                  </a:lnTo>
                  <a:lnTo>
                    <a:pt x="118396" y="88759"/>
                  </a:lnTo>
                  <a:lnTo>
                    <a:pt x="118396" y="88759"/>
                  </a:lnTo>
                  <a:lnTo>
                    <a:pt x="119144" y="89358"/>
                  </a:lnTo>
                  <a:lnTo>
                    <a:pt x="119144" y="89208"/>
                  </a:lnTo>
                  <a:lnTo>
                    <a:pt x="118246" y="88161"/>
                  </a:lnTo>
                  <a:lnTo>
                    <a:pt x="117797" y="84718"/>
                  </a:lnTo>
                  <a:lnTo>
                    <a:pt x="118545" y="85466"/>
                  </a:lnTo>
                  <a:lnTo>
                    <a:pt x="119743" y="86664"/>
                  </a:lnTo>
                  <a:lnTo>
                    <a:pt x="120341" y="87263"/>
                  </a:lnTo>
                  <a:lnTo>
                    <a:pt x="120940" y="87712"/>
                  </a:lnTo>
                  <a:lnTo>
                    <a:pt x="121090" y="87712"/>
                  </a:lnTo>
                  <a:lnTo>
                    <a:pt x="120641" y="86963"/>
                  </a:lnTo>
                  <a:lnTo>
                    <a:pt x="120042" y="86365"/>
                  </a:lnTo>
                  <a:lnTo>
                    <a:pt x="118695" y="85167"/>
                  </a:lnTo>
                  <a:lnTo>
                    <a:pt x="117647" y="84119"/>
                  </a:lnTo>
                  <a:lnTo>
                    <a:pt x="117198" y="80976"/>
                  </a:lnTo>
                  <a:lnTo>
                    <a:pt x="131567" y="70199"/>
                  </a:lnTo>
                  <a:lnTo>
                    <a:pt x="132765" y="69301"/>
                  </a:lnTo>
                  <a:lnTo>
                    <a:pt x="138452" y="64961"/>
                  </a:lnTo>
                  <a:lnTo>
                    <a:pt x="139800" y="63913"/>
                  </a:lnTo>
                  <a:lnTo>
                    <a:pt x="152672" y="54184"/>
                  </a:lnTo>
                  <a:lnTo>
                    <a:pt x="153570" y="53585"/>
                  </a:lnTo>
                  <a:lnTo>
                    <a:pt x="157462" y="50591"/>
                  </a:lnTo>
                  <a:close/>
                  <a:moveTo>
                    <a:pt x="149379" y="77833"/>
                  </a:moveTo>
                  <a:lnTo>
                    <a:pt x="151175" y="81275"/>
                  </a:lnTo>
                  <a:lnTo>
                    <a:pt x="152822" y="84868"/>
                  </a:lnTo>
                  <a:lnTo>
                    <a:pt x="154169" y="88460"/>
                  </a:lnTo>
                  <a:lnTo>
                    <a:pt x="155366" y="92352"/>
                  </a:lnTo>
                  <a:lnTo>
                    <a:pt x="148481" y="93100"/>
                  </a:lnTo>
                  <a:lnTo>
                    <a:pt x="147583" y="90107"/>
                  </a:lnTo>
                  <a:lnTo>
                    <a:pt x="146385" y="87263"/>
                  </a:lnTo>
                  <a:lnTo>
                    <a:pt x="145038" y="84419"/>
                  </a:lnTo>
                  <a:lnTo>
                    <a:pt x="143542" y="81575"/>
                  </a:lnTo>
                  <a:lnTo>
                    <a:pt x="149379" y="77833"/>
                  </a:lnTo>
                  <a:close/>
                  <a:moveTo>
                    <a:pt x="60620" y="76935"/>
                  </a:moveTo>
                  <a:lnTo>
                    <a:pt x="66457" y="80527"/>
                  </a:lnTo>
                  <a:lnTo>
                    <a:pt x="64661" y="83521"/>
                  </a:lnTo>
                  <a:lnTo>
                    <a:pt x="63164" y="86664"/>
                  </a:lnTo>
                  <a:lnTo>
                    <a:pt x="61967" y="89957"/>
                  </a:lnTo>
                  <a:lnTo>
                    <a:pt x="60919" y="93399"/>
                  </a:lnTo>
                  <a:lnTo>
                    <a:pt x="54184" y="91903"/>
                  </a:lnTo>
                  <a:lnTo>
                    <a:pt x="55381" y="88011"/>
                  </a:lnTo>
                  <a:lnTo>
                    <a:pt x="56878" y="84119"/>
                  </a:lnTo>
                  <a:lnTo>
                    <a:pt x="58524" y="80527"/>
                  </a:lnTo>
                  <a:lnTo>
                    <a:pt x="60620" y="76935"/>
                  </a:lnTo>
                  <a:close/>
                  <a:moveTo>
                    <a:pt x="139051" y="77683"/>
                  </a:moveTo>
                  <a:lnTo>
                    <a:pt x="140398" y="79479"/>
                  </a:lnTo>
                  <a:lnTo>
                    <a:pt x="141745" y="81575"/>
                  </a:lnTo>
                  <a:lnTo>
                    <a:pt x="142943" y="83521"/>
                  </a:lnTo>
                  <a:lnTo>
                    <a:pt x="144140" y="85766"/>
                  </a:lnTo>
                  <a:lnTo>
                    <a:pt x="145038" y="87861"/>
                  </a:lnTo>
                  <a:lnTo>
                    <a:pt x="145936" y="90256"/>
                  </a:lnTo>
                  <a:lnTo>
                    <a:pt x="146685" y="92501"/>
                  </a:lnTo>
                  <a:lnTo>
                    <a:pt x="147283" y="94896"/>
                  </a:lnTo>
                  <a:lnTo>
                    <a:pt x="128274" y="92202"/>
                  </a:lnTo>
                  <a:lnTo>
                    <a:pt x="139051" y="77683"/>
                  </a:lnTo>
                  <a:close/>
                  <a:moveTo>
                    <a:pt x="69750" y="78432"/>
                  </a:moveTo>
                  <a:lnTo>
                    <a:pt x="80377" y="92352"/>
                  </a:lnTo>
                  <a:lnTo>
                    <a:pt x="61967" y="95046"/>
                  </a:lnTo>
                  <a:lnTo>
                    <a:pt x="61967" y="95046"/>
                  </a:lnTo>
                  <a:lnTo>
                    <a:pt x="62566" y="92801"/>
                  </a:lnTo>
                  <a:lnTo>
                    <a:pt x="63314" y="90556"/>
                  </a:lnTo>
                  <a:lnTo>
                    <a:pt x="64062" y="88460"/>
                  </a:lnTo>
                  <a:lnTo>
                    <a:pt x="64960" y="86215"/>
                  </a:lnTo>
                  <a:lnTo>
                    <a:pt x="66008" y="84119"/>
                  </a:lnTo>
                  <a:lnTo>
                    <a:pt x="67206" y="82174"/>
                  </a:lnTo>
                  <a:lnTo>
                    <a:pt x="68403" y="80228"/>
                  </a:lnTo>
                  <a:lnTo>
                    <a:pt x="69750" y="78432"/>
                  </a:lnTo>
                  <a:close/>
                  <a:moveTo>
                    <a:pt x="155516" y="93250"/>
                  </a:moveTo>
                  <a:lnTo>
                    <a:pt x="156115" y="96094"/>
                  </a:lnTo>
                  <a:lnTo>
                    <a:pt x="148930" y="95046"/>
                  </a:lnTo>
                  <a:lnTo>
                    <a:pt x="148631" y="94148"/>
                  </a:lnTo>
                  <a:lnTo>
                    <a:pt x="155516" y="93250"/>
                  </a:lnTo>
                  <a:close/>
                  <a:moveTo>
                    <a:pt x="53884" y="92950"/>
                  </a:moveTo>
                  <a:lnTo>
                    <a:pt x="60620" y="94447"/>
                  </a:lnTo>
                  <a:lnTo>
                    <a:pt x="60470" y="95345"/>
                  </a:lnTo>
                  <a:lnTo>
                    <a:pt x="53285" y="96393"/>
                  </a:lnTo>
                  <a:lnTo>
                    <a:pt x="53884" y="92950"/>
                  </a:lnTo>
                  <a:close/>
                  <a:moveTo>
                    <a:pt x="154767" y="56129"/>
                  </a:moveTo>
                  <a:lnTo>
                    <a:pt x="157013" y="58524"/>
                  </a:lnTo>
                  <a:lnTo>
                    <a:pt x="159108" y="61069"/>
                  </a:lnTo>
                  <a:lnTo>
                    <a:pt x="161054" y="63613"/>
                  </a:lnTo>
                  <a:lnTo>
                    <a:pt x="163000" y="66308"/>
                  </a:lnTo>
                  <a:lnTo>
                    <a:pt x="158509" y="70948"/>
                  </a:lnTo>
                  <a:lnTo>
                    <a:pt x="164796" y="69152"/>
                  </a:lnTo>
                  <a:lnTo>
                    <a:pt x="167041" y="73492"/>
                  </a:lnTo>
                  <a:lnTo>
                    <a:pt x="169137" y="77833"/>
                  </a:lnTo>
                  <a:lnTo>
                    <a:pt x="170933" y="82473"/>
                  </a:lnTo>
                  <a:lnTo>
                    <a:pt x="172280" y="87263"/>
                  </a:lnTo>
                  <a:lnTo>
                    <a:pt x="166592" y="90107"/>
                  </a:lnTo>
                  <a:lnTo>
                    <a:pt x="173028" y="90406"/>
                  </a:lnTo>
                  <a:lnTo>
                    <a:pt x="173777" y="94447"/>
                  </a:lnTo>
                  <a:lnTo>
                    <a:pt x="174226" y="98638"/>
                  </a:lnTo>
                  <a:lnTo>
                    <a:pt x="157911" y="96393"/>
                  </a:lnTo>
                  <a:lnTo>
                    <a:pt x="157312" y="93100"/>
                  </a:lnTo>
                  <a:lnTo>
                    <a:pt x="161204" y="92651"/>
                  </a:lnTo>
                  <a:lnTo>
                    <a:pt x="161653" y="93250"/>
                  </a:lnTo>
                  <a:lnTo>
                    <a:pt x="162401" y="93699"/>
                  </a:lnTo>
                  <a:lnTo>
                    <a:pt x="163299" y="93848"/>
                  </a:lnTo>
                  <a:lnTo>
                    <a:pt x="164047" y="93549"/>
                  </a:lnTo>
                  <a:lnTo>
                    <a:pt x="164497" y="93399"/>
                  </a:lnTo>
                  <a:lnTo>
                    <a:pt x="164796" y="93100"/>
                  </a:lnTo>
                  <a:lnTo>
                    <a:pt x="165245" y="92352"/>
                  </a:lnTo>
                  <a:lnTo>
                    <a:pt x="165395" y="91603"/>
                  </a:lnTo>
                  <a:lnTo>
                    <a:pt x="165245" y="91154"/>
                  </a:lnTo>
                  <a:lnTo>
                    <a:pt x="165095" y="90705"/>
                  </a:lnTo>
                  <a:lnTo>
                    <a:pt x="164946" y="90256"/>
                  </a:lnTo>
                  <a:lnTo>
                    <a:pt x="164646" y="89957"/>
                  </a:lnTo>
                  <a:lnTo>
                    <a:pt x="163898" y="89508"/>
                  </a:lnTo>
                  <a:lnTo>
                    <a:pt x="163000" y="89358"/>
                  </a:lnTo>
                  <a:lnTo>
                    <a:pt x="162700" y="89508"/>
                  </a:lnTo>
                  <a:lnTo>
                    <a:pt x="162251" y="89657"/>
                  </a:lnTo>
                  <a:lnTo>
                    <a:pt x="161653" y="89957"/>
                  </a:lnTo>
                  <a:lnTo>
                    <a:pt x="161353" y="90406"/>
                  </a:lnTo>
                  <a:lnTo>
                    <a:pt x="161054" y="91005"/>
                  </a:lnTo>
                  <a:lnTo>
                    <a:pt x="160904" y="91603"/>
                  </a:lnTo>
                  <a:lnTo>
                    <a:pt x="157013" y="92052"/>
                  </a:lnTo>
                  <a:lnTo>
                    <a:pt x="155965" y="88161"/>
                  </a:lnTo>
                  <a:lnTo>
                    <a:pt x="154468" y="84269"/>
                  </a:lnTo>
                  <a:lnTo>
                    <a:pt x="152822" y="80527"/>
                  </a:lnTo>
                  <a:lnTo>
                    <a:pt x="150876" y="76935"/>
                  </a:lnTo>
                  <a:lnTo>
                    <a:pt x="154169" y="74690"/>
                  </a:lnTo>
                  <a:lnTo>
                    <a:pt x="154917" y="75139"/>
                  </a:lnTo>
                  <a:lnTo>
                    <a:pt x="155665" y="75288"/>
                  </a:lnTo>
                  <a:lnTo>
                    <a:pt x="156564" y="74989"/>
                  </a:lnTo>
                  <a:lnTo>
                    <a:pt x="157312" y="74540"/>
                  </a:lnTo>
                  <a:lnTo>
                    <a:pt x="157611" y="74241"/>
                  </a:lnTo>
                  <a:lnTo>
                    <a:pt x="157761" y="73941"/>
                  </a:lnTo>
                  <a:lnTo>
                    <a:pt x="157911" y="73043"/>
                  </a:lnTo>
                  <a:lnTo>
                    <a:pt x="157761" y="72295"/>
                  </a:lnTo>
                  <a:lnTo>
                    <a:pt x="157611" y="71846"/>
                  </a:lnTo>
                  <a:lnTo>
                    <a:pt x="157312" y="71546"/>
                  </a:lnTo>
                  <a:lnTo>
                    <a:pt x="157013" y="71247"/>
                  </a:lnTo>
                  <a:lnTo>
                    <a:pt x="156564" y="70948"/>
                  </a:lnTo>
                  <a:lnTo>
                    <a:pt x="155815" y="70798"/>
                  </a:lnTo>
                  <a:lnTo>
                    <a:pt x="154917" y="70948"/>
                  </a:lnTo>
                  <a:lnTo>
                    <a:pt x="154468" y="71097"/>
                  </a:lnTo>
                  <a:lnTo>
                    <a:pt x="154169" y="71397"/>
                  </a:lnTo>
                  <a:lnTo>
                    <a:pt x="153720" y="71995"/>
                  </a:lnTo>
                  <a:lnTo>
                    <a:pt x="153570" y="72594"/>
                  </a:lnTo>
                  <a:lnTo>
                    <a:pt x="153570" y="73193"/>
                  </a:lnTo>
                  <a:lnTo>
                    <a:pt x="153720" y="73792"/>
                  </a:lnTo>
                  <a:lnTo>
                    <a:pt x="150277" y="76037"/>
                  </a:lnTo>
                  <a:lnTo>
                    <a:pt x="147882" y="72594"/>
                  </a:lnTo>
                  <a:lnTo>
                    <a:pt x="145188" y="69301"/>
                  </a:lnTo>
                  <a:lnTo>
                    <a:pt x="154767" y="56129"/>
                  </a:lnTo>
                  <a:close/>
                  <a:moveTo>
                    <a:pt x="53735" y="57177"/>
                  </a:moveTo>
                  <a:lnTo>
                    <a:pt x="63464" y="70050"/>
                  </a:lnTo>
                  <a:lnTo>
                    <a:pt x="61518" y="72594"/>
                  </a:lnTo>
                  <a:lnTo>
                    <a:pt x="59722" y="75139"/>
                  </a:lnTo>
                  <a:lnTo>
                    <a:pt x="56429" y="73193"/>
                  </a:lnTo>
                  <a:lnTo>
                    <a:pt x="56578" y="72444"/>
                  </a:lnTo>
                  <a:lnTo>
                    <a:pt x="56279" y="71546"/>
                  </a:lnTo>
                  <a:lnTo>
                    <a:pt x="55830" y="70948"/>
                  </a:lnTo>
                  <a:lnTo>
                    <a:pt x="55082" y="70499"/>
                  </a:lnTo>
                  <a:lnTo>
                    <a:pt x="54633" y="70349"/>
                  </a:lnTo>
                  <a:lnTo>
                    <a:pt x="54184" y="70349"/>
                  </a:lnTo>
                  <a:lnTo>
                    <a:pt x="53435" y="70648"/>
                  </a:lnTo>
                  <a:lnTo>
                    <a:pt x="52687" y="71097"/>
                  </a:lnTo>
                  <a:lnTo>
                    <a:pt x="52537" y="71397"/>
                  </a:lnTo>
                  <a:lnTo>
                    <a:pt x="52238" y="71846"/>
                  </a:lnTo>
                  <a:lnTo>
                    <a:pt x="52238" y="72295"/>
                  </a:lnTo>
                  <a:lnTo>
                    <a:pt x="52238" y="72744"/>
                  </a:lnTo>
                  <a:lnTo>
                    <a:pt x="52387" y="73492"/>
                  </a:lnTo>
                  <a:lnTo>
                    <a:pt x="52836" y="74241"/>
                  </a:lnTo>
                  <a:lnTo>
                    <a:pt x="53285" y="74540"/>
                  </a:lnTo>
                  <a:lnTo>
                    <a:pt x="53585" y="74690"/>
                  </a:lnTo>
                  <a:lnTo>
                    <a:pt x="54333" y="74839"/>
                  </a:lnTo>
                  <a:lnTo>
                    <a:pt x="54932" y="74690"/>
                  </a:lnTo>
                  <a:lnTo>
                    <a:pt x="55531" y="74540"/>
                  </a:lnTo>
                  <a:lnTo>
                    <a:pt x="55980" y="74091"/>
                  </a:lnTo>
                  <a:lnTo>
                    <a:pt x="59123" y="76037"/>
                  </a:lnTo>
                  <a:lnTo>
                    <a:pt x="57027" y="79629"/>
                  </a:lnTo>
                  <a:lnTo>
                    <a:pt x="55231" y="83521"/>
                  </a:lnTo>
                  <a:lnTo>
                    <a:pt x="53585" y="87412"/>
                  </a:lnTo>
                  <a:lnTo>
                    <a:pt x="52387" y="91603"/>
                  </a:lnTo>
                  <a:lnTo>
                    <a:pt x="48645" y="90705"/>
                  </a:lnTo>
                  <a:lnTo>
                    <a:pt x="48496" y="89957"/>
                  </a:lnTo>
                  <a:lnTo>
                    <a:pt x="47897" y="89208"/>
                  </a:lnTo>
                  <a:lnTo>
                    <a:pt x="47298" y="88759"/>
                  </a:lnTo>
                  <a:lnTo>
                    <a:pt x="46400" y="88610"/>
                  </a:lnTo>
                  <a:lnTo>
                    <a:pt x="45951" y="88759"/>
                  </a:lnTo>
                  <a:lnTo>
                    <a:pt x="45652" y="88759"/>
                  </a:lnTo>
                  <a:lnTo>
                    <a:pt x="44904" y="89358"/>
                  </a:lnTo>
                  <a:lnTo>
                    <a:pt x="44454" y="89957"/>
                  </a:lnTo>
                  <a:lnTo>
                    <a:pt x="44305" y="90406"/>
                  </a:lnTo>
                  <a:lnTo>
                    <a:pt x="44155" y="90855"/>
                  </a:lnTo>
                  <a:lnTo>
                    <a:pt x="44305" y="91304"/>
                  </a:lnTo>
                  <a:lnTo>
                    <a:pt x="44454" y="91753"/>
                  </a:lnTo>
                  <a:lnTo>
                    <a:pt x="44904" y="92352"/>
                  </a:lnTo>
                  <a:lnTo>
                    <a:pt x="45502" y="92950"/>
                  </a:lnTo>
                  <a:lnTo>
                    <a:pt x="45951" y="92950"/>
                  </a:lnTo>
                  <a:lnTo>
                    <a:pt x="46400" y="93100"/>
                  </a:lnTo>
                  <a:lnTo>
                    <a:pt x="46999" y="92950"/>
                  </a:lnTo>
                  <a:lnTo>
                    <a:pt x="47598" y="92651"/>
                  </a:lnTo>
                  <a:lnTo>
                    <a:pt x="48047" y="92352"/>
                  </a:lnTo>
                  <a:lnTo>
                    <a:pt x="48496" y="91753"/>
                  </a:lnTo>
                  <a:lnTo>
                    <a:pt x="52238" y="92501"/>
                  </a:lnTo>
                  <a:lnTo>
                    <a:pt x="51789" y="94597"/>
                  </a:lnTo>
                  <a:lnTo>
                    <a:pt x="51340" y="96692"/>
                  </a:lnTo>
                  <a:lnTo>
                    <a:pt x="35025" y="99237"/>
                  </a:lnTo>
                  <a:lnTo>
                    <a:pt x="35623" y="94747"/>
                  </a:lnTo>
                  <a:lnTo>
                    <a:pt x="36372" y="90406"/>
                  </a:lnTo>
                  <a:lnTo>
                    <a:pt x="42808" y="90107"/>
                  </a:lnTo>
                  <a:lnTo>
                    <a:pt x="37120" y="87113"/>
                  </a:lnTo>
                  <a:lnTo>
                    <a:pt x="38467" y="82473"/>
                  </a:lnTo>
                  <a:lnTo>
                    <a:pt x="40263" y="77833"/>
                  </a:lnTo>
                  <a:lnTo>
                    <a:pt x="42359" y="73492"/>
                  </a:lnTo>
                  <a:lnTo>
                    <a:pt x="44604" y="69152"/>
                  </a:lnTo>
                  <a:lnTo>
                    <a:pt x="50891" y="70948"/>
                  </a:lnTo>
                  <a:lnTo>
                    <a:pt x="46400" y="66308"/>
                  </a:lnTo>
                  <a:lnTo>
                    <a:pt x="48047" y="63913"/>
                  </a:lnTo>
                  <a:lnTo>
                    <a:pt x="49843" y="61518"/>
                  </a:lnTo>
                  <a:lnTo>
                    <a:pt x="51789" y="59273"/>
                  </a:lnTo>
                  <a:lnTo>
                    <a:pt x="53735" y="57177"/>
                  </a:lnTo>
                  <a:close/>
                  <a:moveTo>
                    <a:pt x="174076" y="90556"/>
                  </a:moveTo>
                  <a:lnTo>
                    <a:pt x="185302" y="91005"/>
                  </a:lnTo>
                  <a:lnTo>
                    <a:pt x="185901" y="95645"/>
                  </a:lnTo>
                  <a:lnTo>
                    <a:pt x="186200" y="100285"/>
                  </a:lnTo>
                  <a:lnTo>
                    <a:pt x="175273" y="98638"/>
                  </a:lnTo>
                  <a:lnTo>
                    <a:pt x="174824" y="94597"/>
                  </a:lnTo>
                  <a:lnTo>
                    <a:pt x="174076" y="90556"/>
                  </a:lnTo>
                  <a:close/>
                  <a:moveTo>
                    <a:pt x="35324" y="90556"/>
                  </a:moveTo>
                  <a:lnTo>
                    <a:pt x="34576" y="94896"/>
                  </a:lnTo>
                  <a:lnTo>
                    <a:pt x="34127" y="99387"/>
                  </a:lnTo>
                  <a:lnTo>
                    <a:pt x="23050" y="101033"/>
                  </a:lnTo>
                  <a:lnTo>
                    <a:pt x="23500" y="95944"/>
                  </a:lnTo>
                  <a:lnTo>
                    <a:pt x="24098" y="91154"/>
                  </a:lnTo>
                  <a:lnTo>
                    <a:pt x="35324" y="90556"/>
                  </a:lnTo>
                  <a:close/>
                  <a:moveTo>
                    <a:pt x="107319" y="15716"/>
                  </a:moveTo>
                  <a:lnTo>
                    <a:pt x="111660" y="16016"/>
                  </a:lnTo>
                  <a:lnTo>
                    <a:pt x="116001" y="16465"/>
                  </a:lnTo>
                  <a:lnTo>
                    <a:pt x="120192" y="17063"/>
                  </a:lnTo>
                  <a:lnTo>
                    <a:pt x="124383" y="17961"/>
                  </a:lnTo>
                  <a:lnTo>
                    <a:pt x="128424" y="19009"/>
                  </a:lnTo>
                  <a:lnTo>
                    <a:pt x="132465" y="20207"/>
                  </a:lnTo>
                  <a:lnTo>
                    <a:pt x="136507" y="21554"/>
                  </a:lnTo>
                  <a:lnTo>
                    <a:pt x="140249" y="23200"/>
                  </a:lnTo>
                  <a:lnTo>
                    <a:pt x="143991" y="24847"/>
                  </a:lnTo>
                  <a:lnTo>
                    <a:pt x="147733" y="26792"/>
                  </a:lnTo>
                  <a:lnTo>
                    <a:pt x="151325" y="28888"/>
                  </a:lnTo>
                  <a:lnTo>
                    <a:pt x="154767" y="31133"/>
                  </a:lnTo>
                  <a:lnTo>
                    <a:pt x="158060" y="33528"/>
                  </a:lnTo>
                  <a:lnTo>
                    <a:pt x="161204" y="36073"/>
                  </a:lnTo>
                  <a:lnTo>
                    <a:pt x="164347" y="38767"/>
                  </a:lnTo>
                  <a:lnTo>
                    <a:pt x="167340" y="41611"/>
                  </a:lnTo>
                  <a:lnTo>
                    <a:pt x="170184" y="44455"/>
                  </a:lnTo>
                  <a:lnTo>
                    <a:pt x="172878" y="47598"/>
                  </a:lnTo>
                  <a:lnTo>
                    <a:pt x="175423" y="50741"/>
                  </a:lnTo>
                  <a:lnTo>
                    <a:pt x="177818" y="54034"/>
                  </a:lnTo>
                  <a:lnTo>
                    <a:pt x="180063" y="57477"/>
                  </a:lnTo>
                  <a:lnTo>
                    <a:pt x="182308" y="61069"/>
                  </a:lnTo>
                  <a:lnTo>
                    <a:pt x="184254" y="64661"/>
                  </a:lnTo>
                  <a:lnTo>
                    <a:pt x="186050" y="68403"/>
                  </a:lnTo>
                  <a:lnTo>
                    <a:pt x="187547" y="72295"/>
                  </a:lnTo>
                  <a:lnTo>
                    <a:pt x="189044" y="76186"/>
                  </a:lnTo>
                  <a:lnTo>
                    <a:pt x="190241" y="80228"/>
                  </a:lnTo>
                  <a:lnTo>
                    <a:pt x="191289" y="84269"/>
                  </a:lnTo>
                  <a:lnTo>
                    <a:pt x="192187" y="88460"/>
                  </a:lnTo>
                  <a:lnTo>
                    <a:pt x="192935" y="92651"/>
                  </a:lnTo>
                  <a:lnTo>
                    <a:pt x="193384" y="96842"/>
                  </a:lnTo>
                  <a:lnTo>
                    <a:pt x="193684" y="101183"/>
                  </a:lnTo>
                  <a:lnTo>
                    <a:pt x="189792" y="100734"/>
                  </a:lnTo>
                  <a:lnTo>
                    <a:pt x="189343" y="95944"/>
                  </a:lnTo>
                  <a:lnTo>
                    <a:pt x="188744" y="91454"/>
                  </a:lnTo>
                  <a:lnTo>
                    <a:pt x="187846" y="86814"/>
                  </a:lnTo>
                  <a:lnTo>
                    <a:pt x="186799" y="82323"/>
                  </a:lnTo>
                  <a:lnTo>
                    <a:pt x="185451" y="77983"/>
                  </a:lnTo>
                  <a:lnTo>
                    <a:pt x="183955" y="73792"/>
                  </a:lnTo>
                  <a:lnTo>
                    <a:pt x="182159" y="69601"/>
                  </a:lnTo>
                  <a:lnTo>
                    <a:pt x="180213" y="65559"/>
                  </a:lnTo>
                  <a:lnTo>
                    <a:pt x="178117" y="61668"/>
                  </a:lnTo>
                  <a:lnTo>
                    <a:pt x="175722" y="57926"/>
                  </a:lnTo>
                  <a:lnTo>
                    <a:pt x="173178" y="54184"/>
                  </a:lnTo>
                  <a:lnTo>
                    <a:pt x="170334" y="50741"/>
                  </a:lnTo>
                  <a:lnTo>
                    <a:pt x="167490" y="47298"/>
                  </a:lnTo>
                  <a:lnTo>
                    <a:pt x="164347" y="44155"/>
                  </a:lnTo>
                  <a:lnTo>
                    <a:pt x="161204" y="41162"/>
                  </a:lnTo>
                  <a:lnTo>
                    <a:pt x="157761" y="38318"/>
                  </a:lnTo>
                  <a:lnTo>
                    <a:pt x="156414" y="37120"/>
                  </a:lnTo>
                  <a:lnTo>
                    <a:pt x="152373" y="34276"/>
                  </a:lnTo>
                  <a:lnTo>
                    <a:pt x="148182" y="31582"/>
                  </a:lnTo>
                  <a:lnTo>
                    <a:pt x="146535" y="30684"/>
                  </a:lnTo>
                  <a:lnTo>
                    <a:pt x="143691" y="29038"/>
                  </a:lnTo>
                  <a:lnTo>
                    <a:pt x="143392" y="28888"/>
                  </a:lnTo>
                  <a:lnTo>
                    <a:pt x="140099" y="27391"/>
                  </a:lnTo>
                  <a:lnTo>
                    <a:pt x="138902" y="26792"/>
                  </a:lnTo>
                  <a:lnTo>
                    <a:pt x="135309" y="25296"/>
                  </a:lnTo>
                  <a:lnTo>
                    <a:pt x="131567" y="23949"/>
                  </a:lnTo>
                  <a:lnTo>
                    <a:pt x="127825" y="22751"/>
                  </a:lnTo>
                  <a:lnTo>
                    <a:pt x="123934" y="21853"/>
                  </a:lnTo>
                  <a:lnTo>
                    <a:pt x="120042" y="20955"/>
                  </a:lnTo>
                  <a:lnTo>
                    <a:pt x="116001" y="20356"/>
                  </a:lnTo>
                  <a:lnTo>
                    <a:pt x="111959" y="19907"/>
                  </a:lnTo>
                  <a:lnTo>
                    <a:pt x="107918" y="19758"/>
                  </a:lnTo>
                  <a:lnTo>
                    <a:pt x="107319" y="15716"/>
                  </a:lnTo>
                  <a:close/>
                  <a:moveTo>
                    <a:pt x="101183" y="15716"/>
                  </a:moveTo>
                  <a:lnTo>
                    <a:pt x="100584" y="19758"/>
                  </a:lnTo>
                  <a:lnTo>
                    <a:pt x="96543" y="20057"/>
                  </a:lnTo>
                  <a:lnTo>
                    <a:pt x="92501" y="20506"/>
                  </a:lnTo>
                  <a:lnTo>
                    <a:pt x="88460" y="21105"/>
                  </a:lnTo>
                  <a:lnTo>
                    <a:pt x="84568" y="22003"/>
                  </a:lnTo>
                  <a:lnTo>
                    <a:pt x="80826" y="23051"/>
                  </a:lnTo>
                  <a:lnTo>
                    <a:pt x="76935" y="24248"/>
                  </a:lnTo>
                  <a:lnTo>
                    <a:pt x="73342" y="25595"/>
                  </a:lnTo>
                  <a:lnTo>
                    <a:pt x="69600" y="27242"/>
                  </a:lnTo>
                  <a:lnTo>
                    <a:pt x="66158" y="28888"/>
                  </a:lnTo>
                  <a:lnTo>
                    <a:pt x="62715" y="30684"/>
                  </a:lnTo>
                  <a:lnTo>
                    <a:pt x="59422" y="32780"/>
                  </a:lnTo>
                  <a:lnTo>
                    <a:pt x="56129" y="34875"/>
                  </a:lnTo>
                  <a:lnTo>
                    <a:pt x="52986" y="37120"/>
                  </a:lnTo>
                  <a:lnTo>
                    <a:pt x="49993" y="39665"/>
                  </a:lnTo>
                  <a:lnTo>
                    <a:pt x="46999" y="42209"/>
                  </a:lnTo>
                  <a:lnTo>
                    <a:pt x="44305" y="44904"/>
                  </a:lnTo>
                  <a:lnTo>
                    <a:pt x="41611" y="47747"/>
                  </a:lnTo>
                  <a:lnTo>
                    <a:pt x="39066" y="50591"/>
                  </a:lnTo>
                  <a:lnTo>
                    <a:pt x="36671" y="53585"/>
                  </a:lnTo>
                  <a:lnTo>
                    <a:pt x="34426" y="56878"/>
                  </a:lnTo>
                  <a:lnTo>
                    <a:pt x="32331" y="60021"/>
                  </a:lnTo>
                  <a:lnTo>
                    <a:pt x="30235" y="63464"/>
                  </a:lnTo>
                  <a:lnTo>
                    <a:pt x="28439" y="66906"/>
                  </a:lnTo>
                  <a:lnTo>
                    <a:pt x="26792" y="70349"/>
                  </a:lnTo>
                  <a:lnTo>
                    <a:pt x="25296" y="74091"/>
                  </a:lnTo>
                  <a:lnTo>
                    <a:pt x="23949" y="77833"/>
                  </a:lnTo>
                  <a:lnTo>
                    <a:pt x="22751" y="81575"/>
                  </a:lnTo>
                  <a:lnTo>
                    <a:pt x="21853" y="85466"/>
                  </a:lnTo>
                  <a:lnTo>
                    <a:pt x="20955" y="89358"/>
                  </a:lnTo>
                  <a:lnTo>
                    <a:pt x="20356" y="93399"/>
                  </a:lnTo>
                  <a:lnTo>
                    <a:pt x="19907" y="97441"/>
                  </a:lnTo>
                  <a:lnTo>
                    <a:pt x="19608" y="101482"/>
                  </a:lnTo>
                  <a:lnTo>
                    <a:pt x="15716" y="102081"/>
                  </a:lnTo>
                  <a:lnTo>
                    <a:pt x="15866" y="97740"/>
                  </a:lnTo>
                  <a:lnTo>
                    <a:pt x="16315" y="93399"/>
                  </a:lnTo>
                  <a:lnTo>
                    <a:pt x="17063" y="89208"/>
                  </a:lnTo>
                  <a:lnTo>
                    <a:pt x="17812" y="85017"/>
                  </a:lnTo>
                  <a:lnTo>
                    <a:pt x="18859" y="80976"/>
                  </a:lnTo>
                  <a:lnTo>
                    <a:pt x="20057" y="76935"/>
                  </a:lnTo>
                  <a:lnTo>
                    <a:pt x="21554" y="73043"/>
                  </a:lnTo>
                  <a:lnTo>
                    <a:pt x="23050" y="69152"/>
                  </a:lnTo>
                  <a:lnTo>
                    <a:pt x="24847" y="65410"/>
                  </a:lnTo>
                  <a:lnTo>
                    <a:pt x="26792" y="61817"/>
                  </a:lnTo>
                  <a:lnTo>
                    <a:pt x="28888" y="58225"/>
                  </a:lnTo>
                  <a:lnTo>
                    <a:pt x="31133" y="54782"/>
                  </a:lnTo>
                  <a:lnTo>
                    <a:pt x="33378" y="51340"/>
                  </a:lnTo>
                  <a:lnTo>
                    <a:pt x="35923" y="48197"/>
                  </a:lnTo>
                  <a:lnTo>
                    <a:pt x="38617" y="45053"/>
                  </a:lnTo>
                  <a:lnTo>
                    <a:pt x="41461" y="42060"/>
                  </a:lnTo>
                  <a:lnTo>
                    <a:pt x="44454" y="39216"/>
                  </a:lnTo>
                  <a:lnTo>
                    <a:pt x="47448" y="36522"/>
                  </a:lnTo>
                  <a:lnTo>
                    <a:pt x="50741" y="33977"/>
                  </a:lnTo>
                  <a:lnTo>
                    <a:pt x="54034" y="31582"/>
                  </a:lnTo>
                  <a:lnTo>
                    <a:pt x="57476" y="29337"/>
                  </a:lnTo>
                  <a:lnTo>
                    <a:pt x="60919" y="27242"/>
                  </a:lnTo>
                  <a:lnTo>
                    <a:pt x="64661" y="25296"/>
                  </a:lnTo>
                  <a:lnTo>
                    <a:pt x="68403" y="23500"/>
                  </a:lnTo>
                  <a:lnTo>
                    <a:pt x="72145" y="21853"/>
                  </a:lnTo>
                  <a:lnTo>
                    <a:pt x="76186" y="20356"/>
                  </a:lnTo>
                  <a:lnTo>
                    <a:pt x="80078" y="19159"/>
                  </a:lnTo>
                  <a:lnTo>
                    <a:pt x="84119" y="18111"/>
                  </a:lnTo>
                  <a:lnTo>
                    <a:pt x="88310" y="17213"/>
                  </a:lnTo>
                  <a:lnTo>
                    <a:pt x="92501" y="16614"/>
                  </a:lnTo>
                  <a:lnTo>
                    <a:pt x="96842" y="16016"/>
                  </a:lnTo>
                  <a:lnTo>
                    <a:pt x="101183" y="15716"/>
                  </a:lnTo>
                  <a:close/>
                  <a:moveTo>
                    <a:pt x="104176" y="5837"/>
                  </a:moveTo>
                  <a:lnTo>
                    <a:pt x="105224" y="12274"/>
                  </a:lnTo>
                  <a:lnTo>
                    <a:pt x="105673" y="15716"/>
                  </a:lnTo>
                  <a:lnTo>
                    <a:pt x="106272" y="19608"/>
                  </a:lnTo>
                  <a:lnTo>
                    <a:pt x="106870" y="23051"/>
                  </a:lnTo>
                  <a:lnTo>
                    <a:pt x="108517" y="33977"/>
                  </a:lnTo>
                  <a:lnTo>
                    <a:pt x="108666" y="35025"/>
                  </a:lnTo>
                  <a:lnTo>
                    <a:pt x="111061" y="51190"/>
                  </a:lnTo>
                  <a:lnTo>
                    <a:pt x="111361" y="52986"/>
                  </a:lnTo>
                  <a:lnTo>
                    <a:pt x="112408" y="60171"/>
                  </a:lnTo>
                  <a:lnTo>
                    <a:pt x="112708" y="61668"/>
                  </a:lnTo>
                  <a:lnTo>
                    <a:pt x="115552" y="80826"/>
                  </a:lnTo>
                  <a:lnTo>
                    <a:pt x="115701" y="81425"/>
                  </a:lnTo>
                  <a:lnTo>
                    <a:pt x="115701" y="82174"/>
                  </a:lnTo>
                  <a:lnTo>
                    <a:pt x="116300" y="86215"/>
                  </a:lnTo>
                  <a:lnTo>
                    <a:pt x="116450" y="86814"/>
                  </a:lnTo>
                  <a:lnTo>
                    <a:pt x="117048" y="90556"/>
                  </a:lnTo>
                  <a:lnTo>
                    <a:pt x="117048" y="90705"/>
                  </a:lnTo>
                  <a:lnTo>
                    <a:pt x="116749" y="90705"/>
                  </a:lnTo>
                  <a:lnTo>
                    <a:pt x="115252" y="92352"/>
                  </a:lnTo>
                  <a:lnTo>
                    <a:pt x="113606" y="94148"/>
                  </a:lnTo>
                  <a:lnTo>
                    <a:pt x="113456" y="94148"/>
                  </a:lnTo>
                  <a:lnTo>
                    <a:pt x="111810" y="95944"/>
                  </a:lnTo>
                  <a:lnTo>
                    <a:pt x="110163" y="97740"/>
                  </a:lnTo>
                  <a:lnTo>
                    <a:pt x="110163" y="97590"/>
                  </a:lnTo>
                  <a:lnTo>
                    <a:pt x="110014" y="95794"/>
                  </a:lnTo>
                  <a:lnTo>
                    <a:pt x="109714" y="95794"/>
                  </a:lnTo>
                  <a:lnTo>
                    <a:pt x="109565" y="97141"/>
                  </a:lnTo>
                  <a:lnTo>
                    <a:pt x="109565" y="97291"/>
                  </a:lnTo>
                  <a:lnTo>
                    <a:pt x="109415" y="98489"/>
                  </a:lnTo>
                  <a:lnTo>
                    <a:pt x="108517" y="99536"/>
                  </a:lnTo>
                  <a:lnTo>
                    <a:pt x="108367" y="99686"/>
                  </a:lnTo>
                  <a:lnTo>
                    <a:pt x="106870" y="101332"/>
                  </a:lnTo>
                  <a:lnTo>
                    <a:pt x="106721" y="101482"/>
                  </a:lnTo>
                  <a:lnTo>
                    <a:pt x="105224" y="102979"/>
                  </a:lnTo>
                  <a:lnTo>
                    <a:pt x="104775" y="103428"/>
                  </a:lnTo>
                  <a:lnTo>
                    <a:pt x="104625" y="103578"/>
                  </a:lnTo>
                  <a:lnTo>
                    <a:pt x="104026" y="102979"/>
                  </a:lnTo>
                  <a:lnTo>
                    <a:pt x="103577" y="102530"/>
                  </a:lnTo>
                  <a:lnTo>
                    <a:pt x="102380" y="101482"/>
                  </a:lnTo>
                  <a:lnTo>
                    <a:pt x="102380" y="101332"/>
                  </a:lnTo>
                  <a:lnTo>
                    <a:pt x="101033" y="100135"/>
                  </a:lnTo>
                  <a:lnTo>
                    <a:pt x="103428" y="100135"/>
                  </a:lnTo>
                  <a:lnTo>
                    <a:pt x="103877" y="99985"/>
                  </a:lnTo>
                  <a:lnTo>
                    <a:pt x="105523" y="99985"/>
                  </a:lnTo>
                  <a:lnTo>
                    <a:pt x="106721" y="99836"/>
                  </a:lnTo>
                  <a:lnTo>
                    <a:pt x="106870" y="99686"/>
                  </a:lnTo>
                  <a:lnTo>
                    <a:pt x="106870" y="99536"/>
                  </a:lnTo>
                  <a:lnTo>
                    <a:pt x="106721" y="99387"/>
                  </a:lnTo>
                  <a:lnTo>
                    <a:pt x="105224" y="99237"/>
                  </a:lnTo>
                  <a:lnTo>
                    <a:pt x="100135" y="99237"/>
                  </a:lnTo>
                  <a:lnTo>
                    <a:pt x="98788" y="98039"/>
                  </a:lnTo>
                  <a:lnTo>
                    <a:pt x="98788" y="97890"/>
                  </a:lnTo>
                  <a:lnTo>
                    <a:pt x="97441" y="96692"/>
                  </a:lnTo>
                  <a:lnTo>
                    <a:pt x="99835" y="96842"/>
                  </a:lnTo>
                  <a:lnTo>
                    <a:pt x="105074" y="96842"/>
                  </a:lnTo>
                  <a:lnTo>
                    <a:pt x="105523" y="96692"/>
                  </a:lnTo>
                  <a:lnTo>
                    <a:pt x="105673" y="96692"/>
                  </a:lnTo>
                  <a:lnTo>
                    <a:pt x="107619" y="96543"/>
                  </a:lnTo>
                  <a:lnTo>
                    <a:pt x="107619" y="96393"/>
                  </a:lnTo>
                  <a:lnTo>
                    <a:pt x="107619" y="96243"/>
                  </a:lnTo>
                  <a:lnTo>
                    <a:pt x="105074" y="95944"/>
                  </a:lnTo>
                  <a:lnTo>
                    <a:pt x="100284" y="95944"/>
                  </a:lnTo>
                  <a:lnTo>
                    <a:pt x="97141" y="96243"/>
                  </a:lnTo>
                  <a:lnTo>
                    <a:pt x="96992" y="96243"/>
                  </a:lnTo>
                  <a:lnTo>
                    <a:pt x="92352" y="91753"/>
                  </a:lnTo>
                  <a:lnTo>
                    <a:pt x="92651" y="90107"/>
                  </a:lnTo>
                  <a:lnTo>
                    <a:pt x="95195" y="90406"/>
                  </a:lnTo>
                  <a:lnTo>
                    <a:pt x="97890" y="90406"/>
                  </a:lnTo>
                  <a:lnTo>
                    <a:pt x="103128" y="90256"/>
                  </a:lnTo>
                  <a:lnTo>
                    <a:pt x="104925" y="90256"/>
                  </a:lnTo>
                  <a:lnTo>
                    <a:pt x="105224" y="90107"/>
                  </a:lnTo>
                  <a:lnTo>
                    <a:pt x="105972" y="90107"/>
                  </a:lnTo>
                  <a:lnTo>
                    <a:pt x="105972" y="89957"/>
                  </a:lnTo>
                  <a:lnTo>
                    <a:pt x="105972" y="89807"/>
                  </a:lnTo>
                  <a:lnTo>
                    <a:pt x="105823" y="89657"/>
                  </a:lnTo>
                  <a:lnTo>
                    <a:pt x="102679" y="89657"/>
                  </a:lnTo>
                  <a:lnTo>
                    <a:pt x="97590" y="89508"/>
                  </a:lnTo>
                  <a:lnTo>
                    <a:pt x="95195" y="89508"/>
                  </a:lnTo>
                  <a:lnTo>
                    <a:pt x="92651" y="89807"/>
                  </a:lnTo>
                  <a:lnTo>
                    <a:pt x="93549" y="82922"/>
                  </a:lnTo>
                  <a:lnTo>
                    <a:pt x="93699" y="82174"/>
                  </a:lnTo>
                  <a:lnTo>
                    <a:pt x="93848" y="81425"/>
                  </a:lnTo>
                  <a:lnTo>
                    <a:pt x="96543" y="61817"/>
                  </a:lnTo>
                  <a:lnTo>
                    <a:pt x="96692" y="60171"/>
                  </a:lnTo>
                  <a:lnTo>
                    <a:pt x="97740" y="53136"/>
                  </a:lnTo>
                  <a:lnTo>
                    <a:pt x="97890" y="51340"/>
                  </a:lnTo>
                  <a:lnTo>
                    <a:pt x="100135" y="35025"/>
                  </a:lnTo>
                  <a:lnTo>
                    <a:pt x="100284" y="34127"/>
                  </a:lnTo>
                  <a:lnTo>
                    <a:pt x="101781" y="23051"/>
                  </a:lnTo>
                  <a:lnTo>
                    <a:pt x="102230" y="19608"/>
                  </a:lnTo>
                  <a:lnTo>
                    <a:pt x="102829" y="15716"/>
                  </a:lnTo>
                  <a:lnTo>
                    <a:pt x="103278" y="12274"/>
                  </a:lnTo>
                  <a:lnTo>
                    <a:pt x="104176" y="5837"/>
                  </a:lnTo>
                  <a:close/>
                  <a:moveTo>
                    <a:pt x="53285" y="113456"/>
                  </a:moveTo>
                  <a:lnTo>
                    <a:pt x="60021" y="114354"/>
                  </a:lnTo>
                  <a:lnTo>
                    <a:pt x="53884" y="116151"/>
                  </a:lnTo>
                  <a:lnTo>
                    <a:pt x="53285" y="113456"/>
                  </a:lnTo>
                  <a:close/>
                  <a:moveTo>
                    <a:pt x="90705" y="92352"/>
                  </a:moveTo>
                  <a:lnTo>
                    <a:pt x="90555" y="92651"/>
                  </a:lnTo>
                  <a:lnTo>
                    <a:pt x="92052" y="93998"/>
                  </a:lnTo>
                  <a:lnTo>
                    <a:pt x="92202" y="94148"/>
                  </a:lnTo>
                  <a:lnTo>
                    <a:pt x="93998" y="95794"/>
                  </a:lnTo>
                  <a:lnTo>
                    <a:pt x="95794" y="97441"/>
                  </a:lnTo>
                  <a:lnTo>
                    <a:pt x="95794" y="97590"/>
                  </a:lnTo>
                  <a:lnTo>
                    <a:pt x="97590" y="99087"/>
                  </a:lnTo>
                  <a:lnTo>
                    <a:pt x="97590" y="99237"/>
                  </a:lnTo>
                  <a:lnTo>
                    <a:pt x="97740" y="99387"/>
                  </a:lnTo>
                  <a:lnTo>
                    <a:pt x="97291" y="99387"/>
                  </a:lnTo>
                  <a:lnTo>
                    <a:pt x="95794" y="99536"/>
                  </a:lnTo>
                  <a:lnTo>
                    <a:pt x="95644" y="99686"/>
                  </a:lnTo>
                  <a:lnTo>
                    <a:pt x="95794" y="99686"/>
                  </a:lnTo>
                  <a:lnTo>
                    <a:pt x="96842" y="99836"/>
                  </a:lnTo>
                  <a:lnTo>
                    <a:pt x="96992" y="99836"/>
                  </a:lnTo>
                  <a:lnTo>
                    <a:pt x="98488" y="99985"/>
                  </a:lnTo>
                  <a:lnTo>
                    <a:pt x="99237" y="100734"/>
                  </a:lnTo>
                  <a:lnTo>
                    <a:pt x="99386" y="100883"/>
                  </a:lnTo>
                  <a:lnTo>
                    <a:pt x="101183" y="102530"/>
                  </a:lnTo>
                  <a:lnTo>
                    <a:pt x="101183" y="102680"/>
                  </a:lnTo>
                  <a:lnTo>
                    <a:pt x="102829" y="104027"/>
                  </a:lnTo>
                  <a:lnTo>
                    <a:pt x="103428" y="104625"/>
                  </a:lnTo>
                  <a:lnTo>
                    <a:pt x="103577" y="104775"/>
                  </a:lnTo>
                  <a:lnTo>
                    <a:pt x="103428" y="104775"/>
                  </a:lnTo>
                  <a:lnTo>
                    <a:pt x="102979" y="105374"/>
                  </a:lnTo>
                  <a:lnTo>
                    <a:pt x="102829" y="105523"/>
                  </a:lnTo>
                  <a:lnTo>
                    <a:pt x="102230" y="106122"/>
                  </a:lnTo>
                  <a:lnTo>
                    <a:pt x="101183" y="107320"/>
                  </a:lnTo>
                  <a:lnTo>
                    <a:pt x="101033" y="107320"/>
                  </a:lnTo>
                  <a:lnTo>
                    <a:pt x="99985" y="108517"/>
                  </a:lnTo>
                  <a:lnTo>
                    <a:pt x="99985" y="106122"/>
                  </a:lnTo>
                  <a:lnTo>
                    <a:pt x="99985" y="105523"/>
                  </a:lnTo>
                  <a:lnTo>
                    <a:pt x="99985" y="105374"/>
                  </a:lnTo>
                  <a:lnTo>
                    <a:pt x="99985" y="104925"/>
                  </a:lnTo>
                  <a:lnTo>
                    <a:pt x="99985" y="104775"/>
                  </a:lnTo>
                  <a:lnTo>
                    <a:pt x="99985" y="104176"/>
                  </a:lnTo>
                  <a:lnTo>
                    <a:pt x="99835" y="104027"/>
                  </a:lnTo>
                  <a:lnTo>
                    <a:pt x="99835" y="103727"/>
                  </a:lnTo>
                  <a:lnTo>
                    <a:pt x="99686" y="102680"/>
                  </a:lnTo>
                  <a:lnTo>
                    <a:pt x="99686" y="102530"/>
                  </a:lnTo>
                  <a:lnTo>
                    <a:pt x="99386" y="102530"/>
                  </a:lnTo>
                  <a:lnTo>
                    <a:pt x="99386" y="102680"/>
                  </a:lnTo>
                  <a:lnTo>
                    <a:pt x="99237" y="104176"/>
                  </a:lnTo>
                  <a:lnTo>
                    <a:pt x="99237" y="104476"/>
                  </a:lnTo>
                  <a:lnTo>
                    <a:pt x="99237" y="104625"/>
                  </a:lnTo>
                  <a:lnTo>
                    <a:pt x="99237" y="104775"/>
                  </a:lnTo>
                  <a:lnTo>
                    <a:pt x="99237" y="104925"/>
                  </a:lnTo>
                  <a:lnTo>
                    <a:pt x="99087" y="105374"/>
                  </a:lnTo>
                  <a:lnTo>
                    <a:pt x="99087" y="105523"/>
                  </a:lnTo>
                  <a:lnTo>
                    <a:pt x="99087" y="106122"/>
                  </a:lnTo>
                  <a:lnTo>
                    <a:pt x="99087" y="108667"/>
                  </a:lnTo>
                  <a:lnTo>
                    <a:pt x="99087" y="108816"/>
                  </a:lnTo>
                  <a:lnTo>
                    <a:pt x="99087" y="109415"/>
                  </a:lnTo>
                  <a:lnTo>
                    <a:pt x="96543" y="111960"/>
                  </a:lnTo>
                  <a:lnTo>
                    <a:pt x="96842" y="109116"/>
                  </a:lnTo>
                  <a:lnTo>
                    <a:pt x="96842" y="106272"/>
                  </a:lnTo>
                  <a:lnTo>
                    <a:pt x="96842" y="105523"/>
                  </a:lnTo>
                  <a:lnTo>
                    <a:pt x="96842" y="104925"/>
                  </a:lnTo>
                  <a:lnTo>
                    <a:pt x="96692" y="104326"/>
                  </a:lnTo>
                  <a:lnTo>
                    <a:pt x="96692" y="103727"/>
                  </a:lnTo>
                  <a:lnTo>
                    <a:pt x="96692" y="103428"/>
                  </a:lnTo>
                  <a:lnTo>
                    <a:pt x="96393" y="101931"/>
                  </a:lnTo>
                  <a:lnTo>
                    <a:pt x="96393" y="101781"/>
                  </a:lnTo>
                  <a:lnTo>
                    <a:pt x="96243" y="101931"/>
                  </a:lnTo>
                  <a:lnTo>
                    <a:pt x="95944" y="104176"/>
                  </a:lnTo>
                  <a:lnTo>
                    <a:pt x="95944" y="104326"/>
                  </a:lnTo>
                  <a:lnTo>
                    <a:pt x="95944" y="104925"/>
                  </a:lnTo>
                  <a:lnTo>
                    <a:pt x="95944" y="105523"/>
                  </a:lnTo>
                  <a:lnTo>
                    <a:pt x="95944" y="105673"/>
                  </a:lnTo>
                  <a:lnTo>
                    <a:pt x="95944" y="106272"/>
                  </a:lnTo>
                  <a:lnTo>
                    <a:pt x="95944" y="109415"/>
                  </a:lnTo>
                  <a:lnTo>
                    <a:pt x="96094" y="112558"/>
                  </a:lnTo>
                  <a:lnTo>
                    <a:pt x="91753" y="117049"/>
                  </a:lnTo>
                  <a:lnTo>
                    <a:pt x="90106" y="116899"/>
                  </a:lnTo>
                  <a:lnTo>
                    <a:pt x="90106" y="116749"/>
                  </a:lnTo>
                  <a:lnTo>
                    <a:pt x="90256" y="114354"/>
                  </a:lnTo>
                  <a:lnTo>
                    <a:pt x="90406" y="111810"/>
                  </a:lnTo>
                  <a:lnTo>
                    <a:pt x="90256" y="106721"/>
                  </a:lnTo>
                  <a:lnTo>
                    <a:pt x="90106" y="105823"/>
                  </a:lnTo>
                  <a:lnTo>
                    <a:pt x="90106" y="105224"/>
                  </a:lnTo>
                  <a:lnTo>
                    <a:pt x="90106" y="105074"/>
                  </a:lnTo>
                  <a:lnTo>
                    <a:pt x="90106" y="104176"/>
                  </a:lnTo>
                  <a:lnTo>
                    <a:pt x="90106" y="103727"/>
                  </a:lnTo>
                  <a:lnTo>
                    <a:pt x="90106" y="103578"/>
                  </a:lnTo>
                  <a:lnTo>
                    <a:pt x="89957" y="103428"/>
                  </a:lnTo>
                  <a:lnTo>
                    <a:pt x="89807" y="103578"/>
                  </a:lnTo>
                  <a:lnTo>
                    <a:pt x="89657" y="103578"/>
                  </a:lnTo>
                  <a:lnTo>
                    <a:pt x="89657" y="103727"/>
                  </a:lnTo>
                  <a:lnTo>
                    <a:pt x="89657" y="104625"/>
                  </a:lnTo>
                  <a:lnTo>
                    <a:pt x="89657" y="105523"/>
                  </a:lnTo>
                  <a:lnTo>
                    <a:pt x="89508" y="106571"/>
                  </a:lnTo>
                  <a:lnTo>
                    <a:pt x="89508" y="107769"/>
                  </a:lnTo>
                  <a:lnTo>
                    <a:pt x="89358" y="112259"/>
                  </a:lnTo>
                  <a:lnTo>
                    <a:pt x="89508" y="114504"/>
                  </a:lnTo>
                  <a:lnTo>
                    <a:pt x="89657" y="116749"/>
                  </a:lnTo>
                  <a:lnTo>
                    <a:pt x="89657" y="116749"/>
                  </a:lnTo>
                  <a:lnTo>
                    <a:pt x="83521" y="116001"/>
                  </a:lnTo>
                  <a:lnTo>
                    <a:pt x="82772" y="115851"/>
                  </a:lnTo>
                  <a:lnTo>
                    <a:pt x="82024" y="115702"/>
                  </a:lnTo>
                  <a:lnTo>
                    <a:pt x="61667" y="113007"/>
                  </a:lnTo>
                  <a:lnTo>
                    <a:pt x="60171" y="112708"/>
                  </a:lnTo>
                  <a:lnTo>
                    <a:pt x="52986" y="111810"/>
                  </a:lnTo>
                  <a:lnTo>
                    <a:pt x="51190" y="111511"/>
                  </a:lnTo>
                  <a:lnTo>
                    <a:pt x="35025" y="109265"/>
                  </a:lnTo>
                  <a:lnTo>
                    <a:pt x="33977" y="109116"/>
                  </a:lnTo>
                  <a:lnTo>
                    <a:pt x="23050" y="107619"/>
                  </a:lnTo>
                  <a:lnTo>
                    <a:pt x="19608" y="107170"/>
                  </a:lnTo>
                  <a:lnTo>
                    <a:pt x="15716" y="106571"/>
                  </a:lnTo>
                  <a:lnTo>
                    <a:pt x="12274" y="106122"/>
                  </a:lnTo>
                  <a:lnTo>
                    <a:pt x="5688" y="105224"/>
                  </a:lnTo>
                  <a:lnTo>
                    <a:pt x="12274" y="104326"/>
                  </a:lnTo>
                  <a:lnTo>
                    <a:pt x="15716" y="103727"/>
                  </a:lnTo>
                  <a:lnTo>
                    <a:pt x="19608" y="103129"/>
                  </a:lnTo>
                  <a:lnTo>
                    <a:pt x="23050" y="102680"/>
                  </a:lnTo>
                  <a:lnTo>
                    <a:pt x="33977" y="101033"/>
                  </a:lnTo>
                  <a:lnTo>
                    <a:pt x="35025" y="100883"/>
                  </a:lnTo>
                  <a:lnTo>
                    <a:pt x="51190" y="98339"/>
                  </a:lnTo>
                  <a:lnTo>
                    <a:pt x="52986" y="98039"/>
                  </a:lnTo>
                  <a:lnTo>
                    <a:pt x="60171" y="96992"/>
                  </a:lnTo>
                  <a:lnTo>
                    <a:pt x="61667" y="96842"/>
                  </a:lnTo>
                  <a:lnTo>
                    <a:pt x="81425" y="93848"/>
                  </a:lnTo>
                  <a:lnTo>
                    <a:pt x="82173" y="93699"/>
                  </a:lnTo>
                  <a:lnTo>
                    <a:pt x="82922" y="93549"/>
                  </a:lnTo>
                  <a:lnTo>
                    <a:pt x="85915" y="93100"/>
                  </a:lnTo>
                  <a:lnTo>
                    <a:pt x="86514" y="93100"/>
                  </a:lnTo>
                  <a:lnTo>
                    <a:pt x="90106" y="92501"/>
                  </a:lnTo>
                  <a:lnTo>
                    <a:pt x="90555" y="92352"/>
                  </a:lnTo>
                  <a:close/>
                  <a:moveTo>
                    <a:pt x="117647" y="92501"/>
                  </a:moveTo>
                  <a:lnTo>
                    <a:pt x="119294" y="92651"/>
                  </a:lnTo>
                  <a:lnTo>
                    <a:pt x="119144" y="95046"/>
                  </a:lnTo>
                  <a:lnTo>
                    <a:pt x="118994" y="97590"/>
                  </a:lnTo>
                  <a:lnTo>
                    <a:pt x="119144" y="102530"/>
                  </a:lnTo>
                  <a:lnTo>
                    <a:pt x="119144" y="103428"/>
                  </a:lnTo>
                  <a:lnTo>
                    <a:pt x="119294" y="104176"/>
                  </a:lnTo>
                  <a:lnTo>
                    <a:pt x="119294" y="104476"/>
                  </a:lnTo>
                  <a:lnTo>
                    <a:pt x="119294" y="105224"/>
                  </a:lnTo>
                  <a:lnTo>
                    <a:pt x="119294" y="105823"/>
                  </a:lnTo>
                  <a:lnTo>
                    <a:pt x="119294" y="105972"/>
                  </a:lnTo>
                  <a:lnTo>
                    <a:pt x="119593" y="105972"/>
                  </a:lnTo>
                  <a:lnTo>
                    <a:pt x="119743" y="105823"/>
                  </a:lnTo>
                  <a:lnTo>
                    <a:pt x="119743" y="104775"/>
                  </a:lnTo>
                  <a:lnTo>
                    <a:pt x="119743" y="103727"/>
                  </a:lnTo>
                  <a:lnTo>
                    <a:pt x="119892" y="102680"/>
                  </a:lnTo>
                  <a:lnTo>
                    <a:pt x="119892" y="101482"/>
                  </a:lnTo>
                  <a:lnTo>
                    <a:pt x="120042" y="97141"/>
                  </a:lnTo>
                  <a:lnTo>
                    <a:pt x="119892" y="94896"/>
                  </a:lnTo>
                  <a:lnTo>
                    <a:pt x="119743" y="92651"/>
                  </a:lnTo>
                  <a:lnTo>
                    <a:pt x="119743" y="92651"/>
                  </a:lnTo>
                  <a:lnTo>
                    <a:pt x="125730" y="93549"/>
                  </a:lnTo>
                  <a:lnTo>
                    <a:pt x="126478" y="93699"/>
                  </a:lnTo>
                  <a:lnTo>
                    <a:pt x="127077" y="93699"/>
                  </a:lnTo>
                  <a:lnTo>
                    <a:pt x="147733" y="96543"/>
                  </a:lnTo>
                  <a:lnTo>
                    <a:pt x="149229" y="96842"/>
                  </a:lnTo>
                  <a:lnTo>
                    <a:pt x="156414" y="97740"/>
                  </a:lnTo>
                  <a:lnTo>
                    <a:pt x="158210" y="98039"/>
                  </a:lnTo>
                  <a:lnTo>
                    <a:pt x="174375" y="100285"/>
                  </a:lnTo>
                  <a:lnTo>
                    <a:pt x="175423" y="100434"/>
                  </a:lnTo>
                  <a:lnTo>
                    <a:pt x="186350" y="101931"/>
                  </a:lnTo>
                  <a:lnTo>
                    <a:pt x="189792" y="102380"/>
                  </a:lnTo>
                  <a:lnTo>
                    <a:pt x="193684" y="102829"/>
                  </a:lnTo>
                  <a:lnTo>
                    <a:pt x="197126" y="103278"/>
                  </a:lnTo>
                  <a:lnTo>
                    <a:pt x="203712" y="104326"/>
                  </a:lnTo>
                  <a:lnTo>
                    <a:pt x="197126" y="105224"/>
                  </a:lnTo>
                  <a:lnTo>
                    <a:pt x="193684" y="105823"/>
                  </a:lnTo>
                  <a:lnTo>
                    <a:pt x="189792" y="106421"/>
                  </a:lnTo>
                  <a:lnTo>
                    <a:pt x="186350" y="106871"/>
                  </a:lnTo>
                  <a:lnTo>
                    <a:pt x="175423" y="108517"/>
                  </a:lnTo>
                  <a:lnTo>
                    <a:pt x="174375" y="108667"/>
                  </a:lnTo>
                  <a:lnTo>
                    <a:pt x="158210" y="111062"/>
                  </a:lnTo>
                  <a:lnTo>
                    <a:pt x="156414" y="111361"/>
                  </a:lnTo>
                  <a:lnTo>
                    <a:pt x="149229" y="112409"/>
                  </a:lnTo>
                  <a:lnTo>
                    <a:pt x="147733" y="112708"/>
                  </a:lnTo>
                  <a:lnTo>
                    <a:pt x="127975" y="115702"/>
                  </a:lnTo>
                  <a:lnTo>
                    <a:pt x="127376" y="115851"/>
                  </a:lnTo>
                  <a:lnTo>
                    <a:pt x="126628" y="115851"/>
                  </a:lnTo>
                  <a:lnTo>
                    <a:pt x="123634" y="116300"/>
                  </a:lnTo>
                  <a:lnTo>
                    <a:pt x="123036" y="116450"/>
                  </a:lnTo>
                  <a:lnTo>
                    <a:pt x="119443" y="117049"/>
                  </a:lnTo>
                  <a:lnTo>
                    <a:pt x="118695" y="117049"/>
                  </a:lnTo>
                  <a:lnTo>
                    <a:pt x="118695" y="116899"/>
                  </a:lnTo>
                  <a:lnTo>
                    <a:pt x="117348" y="115552"/>
                  </a:lnTo>
                  <a:lnTo>
                    <a:pt x="117198" y="115402"/>
                  </a:lnTo>
                  <a:lnTo>
                    <a:pt x="115552" y="113756"/>
                  </a:lnTo>
                  <a:lnTo>
                    <a:pt x="115402" y="113756"/>
                  </a:lnTo>
                  <a:lnTo>
                    <a:pt x="113756" y="112109"/>
                  </a:lnTo>
                  <a:lnTo>
                    <a:pt x="113606" y="111960"/>
                  </a:lnTo>
                  <a:lnTo>
                    <a:pt x="111959" y="110463"/>
                  </a:lnTo>
                  <a:lnTo>
                    <a:pt x="111810" y="110313"/>
                  </a:lnTo>
                  <a:lnTo>
                    <a:pt x="111660" y="110163"/>
                  </a:lnTo>
                  <a:lnTo>
                    <a:pt x="112259" y="110163"/>
                  </a:lnTo>
                  <a:lnTo>
                    <a:pt x="113606" y="110014"/>
                  </a:lnTo>
                  <a:lnTo>
                    <a:pt x="113756" y="109864"/>
                  </a:lnTo>
                  <a:lnTo>
                    <a:pt x="113606" y="109714"/>
                  </a:lnTo>
                  <a:lnTo>
                    <a:pt x="112558" y="109714"/>
                  </a:lnTo>
                  <a:lnTo>
                    <a:pt x="110912" y="109565"/>
                  </a:lnTo>
                  <a:lnTo>
                    <a:pt x="110912" y="109415"/>
                  </a:lnTo>
                  <a:lnTo>
                    <a:pt x="110762" y="109265"/>
                  </a:lnTo>
                  <a:lnTo>
                    <a:pt x="110163" y="108816"/>
                  </a:lnTo>
                  <a:lnTo>
                    <a:pt x="110014" y="108667"/>
                  </a:lnTo>
                  <a:lnTo>
                    <a:pt x="108367" y="107020"/>
                  </a:lnTo>
                  <a:lnTo>
                    <a:pt x="108217" y="106871"/>
                  </a:lnTo>
                  <a:lnTo>
                    <a:pt x="106571" y="105374"/>
                  </a:lnTo>
                  <a:lnTo>
                    <a:pt x="106122" y="104925"/>
                  </a:lnTo>
                  <a:lnTo>
                    <a:pt x="105972" y="104775"/>
                  </a:lnTo>
                  <a:lnTo>
                    <a:pt x="105823" y="104775"/>
                  </a:lnTo>
                  <a:lnTo>
                    <a:pt x="106272" y="104326"/>
                  </a:lnTo>
                  <a:lnTo>
                    <a:pt x="106272" y="104176"/>
                  </a:lnTo>
                  <a:lnTo>
                    <a:pt x="106870" y="103727"/>
                  </a:lnTo>
                  <a:lnTo>
                    <a:pt x="107918" y="102530"/>
                  </a:lnTo>
                  <a:lnTo>
                    <a:pt x="109415" y="101033"/>
                  </a:lnTo>
                  <a:lnTo>
                    <a:pt x="109415" y="103578"/>
                  </a:lnTo>
                  <a:lnTo>
                    <a:pt x="109415" y="104176"/>
                  </a:lnTo>
                  <a:lnTo>
                    <a:pt x="109415" y="104775"/>
                  </a:lnTo>
                  <a:lnTo>
                    <a:pt x="109415" y="104925"/>
                  </a:lnTo>
                  <a:lnTo>
                    <a:pt x="109415" y="105374"/>
                  </a:lnTo>
                  <a:lnTo>
                    <a:pt x="109565" y="105673"/>
                  </a:lnTo>
                  <a:lnTo>
                    <a:pt x="109565" y="105823"/>
                  </a:lnTo>
                  <a:lnTo>
                    <a:pt x="109714" y="106871"/>
                  </a:lnTo>
                  <a:lnTo>
                    <a:pt x="109864" y="107020"/>
                  </a:lnTo>
                  <a:lnTo>
                    <a:pt x="109864" y="106871"/>
                  </a:lnTo>
                  <a:lnTo>
                    <a:pt x="110014" y="106871"/>
                  </a:lnTo>
                  <a:lnTo>
                    <a:pt x="110163" y="105374"/>
                  </a:lnTo>
                  <a:lnTo>
                    <a:pt x="110163" y="105224"/>
                  </a:lnTo>
                  <a:lnTo>
                    <a:pt x="110163" y="104925"/>
                  </a:lnTo>
                  <a:lnTo>
                    <a:pt x="110163" y="104775"/>
                  </a:lnTo>
                  <a:lnTo>
                    <a:pt x="110163" y="104176"/>
                  </a:lnTo>
                  <a:lnTo>
                    <a:pt x="110313" y="104027"/>
                  </a:lnTo>
                  <a:lnTo>
                    <a:pt x="110313" y="103578"/>
                  </a:lnTo>
                  <a:lnTo>
                    <a:pt x="110313" y="100135"/>
                  </a:lnTo>
                  <a:lnTo>
                    <a:pt x="112857" y="97441"/>
                  </a:lnTo>
                  <a:lnTo>
                    <a:pt x="112558" y="100434"/>
                  </a:lnTo>
                  <a:lnTo>
                    <a:pt x="112558" y="103578"/>
                  </a:lnTo>
                  <a:lnTo>
                    <a:pt x="112558" y="104027"/>
                  </a:lnTo>
                  <a:lnTo>
                    <a:pt x="112558" y="104176"/>
                  </a:lnTo>
                  <a:lnTo>
                    <a:pt x="112558" y="104625"/>
                  </a:lnTo>
                  <a:lnTo>
                    <a:pt x="112558" y="104775"/>
                  </a:lnTo>
                  <a:lnTo>
                    <a:pt x="112708" y="105224"/>
                  </a:lnTo>
                  <a:lnTo>
                    <a:pt x="112708" y="105972"/>
                  </a:lnTo>
                  <a:lnTo>
                    <a:pt x="112708" y="106122"/>
                  </a:lnTo>
                  <a:lnTo>
                    <a:pt x="112857" y="107619"/>
                  </a:lnTo>
                  <a:lnTo>
                    <a:pt x="113007" y="107769"/>
                  </a:lnTo>
                  <a:lnTo>
                    <a:pt x="113157" y="107619"/>
                  </a:lnTo>
                  <a:lnTo>
                    <a:pt x="113456" y="105374"/>
                  </a:lnTo>
                  <a:lnTo>
                    <a:pt x="113456" y="105224"/>
                  </a:lnTo>
                  <a:lnTo>
                    <a:pt x="113456" y="104775"/>
                  </a:lnTo>
                  <a:lnTo>
                    <a:pt x="113456" y="104625"/>
                  </a:lnTo>
                  <a:lnTo>
                    <a:pt x="113456" y="104176"/>
                  </a:lnTo>
                  <a:lnTo>
                    <a:pt x="113456" y="104027"/>
                  </a:lnTo>
                  <a:lnTo>
                    <a:pt x="113456" y="103578"/>
                  </a:lnTo>
                  <a:lnTo>
                    <a:pt x="113456" y="100285"/>
                  </a:lnTo>
                  <a:lnTo>
                    <a:pt x="113307" y="96992"/>
                  </a:lnTo>
                  <a:lnTo>
                    <a:pt x="117647" y="92501"/>
                  </a:lnTo>
                  <a:close/>
                  <a:moveTo>
                    <a:pt x="156115" y="113007"/>
                  </a:moveTo>
                  <a:lnTo>
                    <a:pt x="155815" y="115253"/>
                  </a:lnTo>
                  <a:lnTo>
                    <a:pt x="155216" y="117348"/>
                  </a:lnTo>
                  <a:lnTo>
                    <a:pt x="148481" y="116001"/>
                  </a:lnTo>
                  <a:lnTo>
                    <a:pt x="148930" y="114205"/>
                  </a:lnTo>
                  <a:lnTo>
                    <a:pt x="156115" y="113007"/>
                  </a:lnTo>
                  <a:close/>
                  <a:moveTo>
                    <a:pt x="23200" y="109265"/>
                  </a:moveTo>
                  <a:lnTo>
                    <a:pt x="34127" y="110762"/>
                  </a:lnTo>
                  <a:lnTo>
                    <a:pt x="34725" y="115552"/>
                  </a:lnTo>
                  <a:lnTo>
                    <a:pt x="35623" y="120342"/>
                  </a:lnTo>
                  <a:lnTo>
                    <a:pt x="24547" y="120342"/>
                  </a:lnTo>
                  <a:lnTo>
                    <a:pt x="24098" y="117647"/>
                  </a:lnTo>
                  <a:lnTo>
                    <a:pt x="23649" y="114803"/>
                  </a:lnTo>
                  <a:lnTo>
                    <a:pt x="23350" y="112109"/>
                  </a:lnTo>
                  <a:lnTo>
                    <a:pt x="23200" y="109265"/>
                  </a:lnTo>
                  <a:close/>
                  <a:moveTo>
                    <a:pt x="186350" y="108517"/>
                  </a:moveTo>
                  <a:lnTo>
                    <a:pt x="186050" y="111511"/>
                  </a:lnTo>
                  <a:lnTo>
                    <a:pt x="185751" y="114504"/>
                  </a:lnTo>
                  <a:lnTo>
                    <a:pt x="185451" y="117348"/>
                  </a:lnTo>
                  <a:lnTo>
                    <a:pt x="184853" y="120342"/>
                  </a:lnTo>
                  <a:lnTo>
                    <a:pt x="173777" y="120342"/>
                  </a:lnTo>
                  <a:lnTo>
                    <a:pt x="174226" y="117797"/>
                  </a:lnTo>
                  <a:lnTo>
                    <a:pt x="174675" y="115253"/>
                  </a:lnTo>
                  <a:lnTo>
                    <a:pt x="174974" y="112708"/>
                  </a:lnTo>
                  <a:lnTo>
                    <a:pt x="175273" y="110163"/>
                  </a:lnTo>
                  <a:lnTo>
                    <a:pt x="186350" y="108517"/>
                  </a:lnTo>
                  <a:close/>
                  <a:moveTo>
                    <a:pt x="37869" y="121240"/>
                  </a:moveTo>
                  <a:lnTo>
                    <a:pt x="39066" y="121389"/>
                  </a:lnTo>
                  <a:lnTo>
                    <a:pt x="38168" y="121838"/>
                  </a:lnTo>
                  <a:lnTo>
                    <a:pt x="37869" y="121240"/>
                  </a:lnTo>
                  <a:close/>
                  <a:moveTo>
                    <a:pt x="171531" y="121240"/>
                  </a:moveTo>
                  <a:lnTo>
                    <a:pt x="171232" y="121838"/>
                  </a:lnTo>
                  <a:lnTo>
                    <a:pt x="170484" y="121389"/>
                  </a:lnTo>
                  <a:lnTo>
                    <a:pt x="171531" y="121240"/>
                  </a:lnTo>
                  <a:close/>
                  <a:moveTo>
                    <a:pt x="37569" y="121240"/>
                  </a:moveTo>
                  <a:lnTo>
                    <a:pt x="37719" y="121389"/>
                  </a:lnTo>
                  <a:lnTo>
                    <a:pt x="38018" y="121838"/>
                  </a:lnTo>
                  <a:lnTo>
                    <a:pt x="37120" y="122437"/>
                  </a:lnTo>
                  <a:lnTo>
                    <a:pt x="36222" y="122886"/>
                  </a:lnTo>
                  <a:lnTo>
                    <a:pt x="26493" y="128574"/>
                  </a:lnTo>
                  <a:lnTo>
                    <a:pt x="25595" y="124982"/>
                  </a:lnTo>
                  <a:lnTo>
                    <a:pt x="24697" y="121240"/>
                  </a:lnTo>
                  <a:lnTo>
                    <a:pt x="25146" y="121240"/>
                  </a:lnTo>
                  <a:lnTo>
                    <a:pt x="25595" y="122736"/>
                  </a:lnTo>
                  <a:lnTo>
                    <a:pt x="25894" y="123635"/>
                  </a:lnTo>
                  <a:lnTo>
                    <a:pt x="26194" y="124533"/>
                  </a:lnTo>
                  <a:lnTo>
                    <a:pt x="26343" y="124533"/>
                  </a:lnTo>
                  <a:lnTo>
                    <a:pt x="26343" y="124383"/>
                  </a:lnTo>
                  <a:lnTo>
                    <a:pt x="25894" y="122437"/>
                  </a:lnTo>
                  <a:lnTo>
                    <a:pt x="25445" y="121240"/>
                  </a:lnTo>
                  <a:lnTo>
                    <a:pt x="26493" y="121240"/>
                  </a:lnTo>
                  <a:lnTo>
                    <a:pt x="26942" y="122587"/>
                  </a:lnTo>
                  <a:lnTo>
                    <a:pt x="27092" y="123485"/>
                  </a:lnTo>
                  <a:lnTo>
                    <a:pt x="27541" y="124383"/>
                  </a:lnTo>
                  <a:lnTo>
                    <a:pt x="27690" y="124383"/>
                  </a:lnTo>
                  <a:lnTo>
                    <a:pt x="27391" y="123485"/>
                  </a:lnTo>
                  <a:lnTo>
                    <a:pt x="27241" y="122587"/>
                  </a:lnTo>
                  <a:lnTo>
                    <a:pt x="26792" y="121240"/>
                  </a:lnTo>
                  <a:lnTo>
                    <a:pt x="27541" y="121240"/>
                  </a:lnTo>
                  <a:lnTo>
                    <a:pt x="27990" y="122736"/>
                  </a:lnTo>
                  <a:lnTo>
                    <a:pt x="28289" y="123335"/>
                  </a:lnTo>
                  <a:lnTo>
                    <a:pt x="28589" y="123934"/>
                  </a:lnTo>
                  <a:lnTo>
                    <a:pt x="28738" y="123934"/>
                  </a:lnTo>
                  <a:lnTo>
                    <a:pt x="28738" y="123784"/>
                  </a:lnTo>
                  <a:lnTo>
                    <a:pt x="28140" y="122287"/>
                  </a:lnTo>
                  <a:lnTo>
                    <a:pt x="27840" y="121240"/>
                  </a:lnTo>
                  <a:lnTo>
                    <a:pt x="29187" y="121240"/>
                  </a:lnTo>
                  <a:lnTo>
                    <a:pt x="29487" y="122287"/>
                  </a:lnTo>
                  <a:lnTo>
                    <a:pt x="29786" y="123185"/>
                  </a:lnTo>
                  <a:lnTo>
                    <a:pt x="30085" y="123934"/>
                  </a:lnTo>
                  <a:lnTo>
                    <a:pt x="30235" y="123934"/>
                  </a:lnTo>
                  <a:lnTo>
                    <a:pt x="29936" y="123036"/>
                  </a:lnTo>
                  <a:lnTo>
                    <a:pt x="29786" y="122287"/>
                  </a:lnTo>
                  <a:lnTo>
                    <a:pt x="29337" y="121240"/>
                  </a:lnTo>
                  <a:lnTo>
                    <a:pt x="30385" y="121240"/>
                  </a:lnTo>
                  <a:lnTo>
                    <a:pt x="30534" y="122138"/>
                  </a:lnTo>
                  <a:lnTo>
                    <a:pt x="30834" y="122886"/>
                  </a:lnTo>
                  <a:lnTo>
                    <a:pt x="31133" y="123635"/>
                  </a:lnTo>
                  <a:lnTo>
                    <a:pt x="31283" y="123635"/>
                  </a:lnTo>
                  <a:lnTo>
                    <a:pt x="30684" y="121689"/>
                  </a:lnTo>
                  <a:lnTo>
                    <a:pt x="30684" y="121240"/>
                  </a:lnTo>
                  <a:lnTo>
                    <a:pt x="31432" y="121240"/>
                  </a:lnTo>
                  <a:lnTo>
                    <a:pt x="31582" y="121838"/>
                  </a:lnTo>
                  <a:lnTo>
                    <a:pt x="32181" y="123335"/>
                  </a:lnTo>
                  <a:lnTo>
                    <a:pt x="32331" y="123335"/>
                  </a:lnTo>
                  <a:lnTo>
                    <a:pt x="32331" y="123185"/>
                  </a:lnTo>
                  <a:lnTo>
                    <a:pt x="31881" y="121838"/>
                  </a:lnTo>
                  <a:lnTo>
                    <a:pt x="31732" y="121240"/>
                  </a:lnTo>
                  <a:lnTo>
                    <a:pt x="32480" y="121240"/>
                  </a:lnTo>
                  <a:lnTo>
                    <a:pt x="32780" y="122138"/>
                  </a:lnTo>
                  <a:lnTo>
                    <a:pt x="33079" y="123036"/>
                  </a:lnTo>
                  <a:lnTo>
                    <a:pt x="33229" y="123036"/>
                  </a:lnTo>
                  <a:lnTo>
                    <a:pt x="33079" y="122138"/>
                  </a:lnTo>
                  <a:lnTo>
                    <a:pt x="32780" y="121240"/>
                  </a:lnTo>
                  <a:lnTo>
                    <a:pt x="33528" y="121240"/>
                  </a:lnTo>
                  <a:lnTo>
                    <a:pt x="33678" y="121689"/>
                  </a:lnTo>
                  <a:lnTo>
                    <a:pt x="33827" y="122138"/>
                  </a:lnTo>
                  <a:lnTo>
                    <a:pt x="34127" y="122736"/>
                  </a:lnTo>
                  <a:lnTo>
                    <a:pt x="34276" y="122587"/>
                  </a:lnTo>
                  <a:lnTo>
                    <a:pt x="33977" y="121539"/>
                  </a:lnTo>
                  <a:lnTo>
                    <a:pt x="33827" y="121240"/>
                  </a:lnTo>
                  <a:lnTo>
                    <a:pt x="34576" y="121240"/>
                  </a:lnTo>
                  <a:lnTo>
                    <a:pt x="35174" y="122437"/>
                  </a:lnTo>
                  <a:lnTo>
                    <a:pt x="35324" y="122437"/>
                  </a:lnTo>
                  <a:lnTo>
                    <a:pt x="34875" y="121240"/>
                  </a:lnTo>
                  <a:lnTo>
                    <a:pt x="35623" y="121240"/>
                  </a:lnTo>
                  <a:lnTo>
                    <a:pt x="35623" y="121539"/>
                  </a:lnTo>
                  <a:lnTo>
                    <a:pt x="36072" y="122287"/>
                  </a:lnTo>
                  <a:lnTo>
                    <a:pt x="36222" y="122437"/>
                  </a:lnTo>
                  <a:lnTo>
                    <a:pt x="36222" y="122287"/>
                  </a:lnTo>
                  <a:lnTo>
                    <a:pt x="35923" y="121389"/>
                  </a:lnTo>
                  <a:lnTo>
                    <a:pt x="35923" y="121240"/>
                  </a:lnTo>
                  <a:lnTo>
                    <a:pt x="36522" y="121240"/>
                  </a:lnTo>
                  <a:lnTo>
                    <a:pt x="36522" y="121389"/>
                  </a:lnTo>
                  <a:lnTo>
                    <a:pt x="36971" y="121988"/>
                  </a:lnTo>
                  <a:lnTo>
                    <a:pt x="37120" y="121838"/>
                  </a:lnTo>
                  <a:lnTo>
                    <a:pt x="36821" y="121389"/>
                  </a:lnTo>
                  <a:lnTo>
                    <a:pt x="36821" y="121240"/>
                  </a:lnTo>
                  <a:close/>
                  <a:moveTo>
                    <a:pt x="184703" y="121240"/>
                  </a:moveTo>
                  <a:lnTo>
                    <a:pt x="183805" y="124982"/>
                  </a:lnTo>
                  <a:lnTo>
                    <a:pt x="182907" y="128574"/>
                  </a:lnTo>
                  <a:lnTo>
                    <a:pt x="173178" y="122886"/>
                  </a:lnTo>
                  <a:lnTo>
                    <a:pt x="172280" y="122437"/>
                  </a:lnTo>
                  <a:lnTo>
                    <a:pt x="171382" y="121838"/>
                  </a:lnTo>
                  <a:lnTo>
                    <a:pt x="171831" y="121389"/>
                  </a:lnTo>
                  <a:lnTo>
                    <a:pt x="171831" y="121240"/>
                  </a:lnTo>
                  <a:lnTo>
                    <a:pt x="172579" y="121240"/>
                  </a:lnTo>
                  <a:lnTo>
                    <a:pt x="172429" y="121539"/>
                  </a:lnTo>
                  <a:lnTo>
                    <a:pt x="172429" y="121838"/>
                  </a:lnTo>
                  <a:lnTo>
                    <a:pt x="172429" y="121988"/>
                  </a:lnTo>
                  <a:lnTo>
                    <a:pt x="172878" y="121389"/>
                  </a:lnTo>
                  <a:lnTo>
                    <a:pt x="172878" y="121240"/>
                  </a:lnTo>
                  <a:lnTo>
                    <a:pt x="173627" y="121240"/>
                  </a:lnTo>
                  <a:lnTo>
                    <a:pt x="173477" y="121389"/>
                  </a:lnTo>
                  <a:lnTo>
                    <a:pt x="173477" y="121539"/>
                  </a:lnTo>
                  <a:lnTo>
                    <a:pt x="173178" y="122287"/>
                  </a:lnTo>
                  <a:lnTo>
                    <a:pt x="173178" y="122437"/>
                  </a:lnTo>
                  <a:lnTo>
                    <a:pt x="173328" y="122287"/>
                  </a:lnTo>
                  <a:lnTo>
                    <a:pt x="173777" y="121539"/>
                  </a:lnTo>
                  <a:lnTo>
                    <a:pt x="173926" y="121240"/>
                  </a:lnTo>
                  <a:lnTo>
                    <a:pt x="174525" y="121240"/>
                  </a:lnTo>
                  <a:lnTo>
                    <a:pt x="174226" y="122437"/>
                  </a:lnTo>
                  <a:lnTo>
                    <a:pt x="174375" y="122437"/>
                  </a:lnTo>
                  <a:lnTo>
                    <a:pt x="174824" y="121240"/>
                  </a:lnTo>
                  <a:lnTo>
                    <a:pt x="175573" y="121240"/>
                  </a:lnTo>
                  <a:lnTo>
                    <a:pt x="175573" y="121539"/>
                  </a:lnTo>
                  <a:lnTo>
                    <a:pt x="175124" y="122587"/>
                  </a:lnTo>
                  <a:lnTo>
                    <a:pt x="175273" y="122736"/>
                  </a:lnTo>
                  <a:lnTo>
                    <a:pt x="175573" y="122138"/>
                  </a:lnTo>
                  <a:lnTo>
                    <a:pt x="175722" y="121689"/>
                  </a:lnTo>
                  <a:lnTo>
                    <a:pt x="175872" y="121240"/>
                  </a:lnTo>
                  <a:lnTo>
                    <a:pt x="176620" y="121240"/>
                  </a:lnTo>
                  <a:lnTo>
                    <a:pt x="176321" y="122138"/>
                  </a:lnTo>
                  <a:lnTo>
                    <a:pt x="176171" y="123036"/>
                  </a:lnTo>
                  <a:lnTo>
                    <a:pt x="176321" y="123036"/>
                  </a:lnTo>
                  <a:lnTo>
                    <a:pt x="176620" y="122138"/>
                  </a:lnTo>
                  <a:lnTo>
                    <a:pt x="176920" y="121240"/>
                  </a:lnTo>
                  <a:lnTo>
                    <a:pt x="177818" y="121240"/>
                  </a:lnTo>
                  <a:lnTo>
                    <a:pt x="177519" y="121838"/>
                  </a:lnTo>
                  <a:lnTo>
                    <a:pt x="177069" y="123185"/>
                  </a:lnTo>
                  <a:lnTo>
                    <a:pt x="177219" y="123335"/>
                  </a:lnTo>
                  <a:lnTo>
                    <a:pt x="177818" y="121838"/>
                  </a:lnTo>
                  <a:lnTo>
                    <a:pt x="177968" y="121240"/>
                  </a:lnTo>
                  <a:lnTo>
                    <a:pt x="178866" y="121240"/>
                  </a:lnTo>
                  <a:lnTo>
                    <a:pt x="178716" y="121689"/>
                  </a:lnTo>
                  <a:lnTo>
                    <a:pt x="178117" y="123635"/>
                  </a:lnTo>
                  <a:lnTo>
                    <a:pt x="178267" y="123635"/>
                  </a:lnTo>
                  <a:lnTo>
                    <a:pt x="178566" y="122886"/>
                  </a:lnTo>
                  <a:lnTo>
                    <a:pt x="178866" y="122138"/>
                  </a:lnTo>
                  <a:lnTo>
                    <a:pt x="179015" y="121240"/>
                  </a:lnTo>
                  <a:lnTo>
                    <a:pt x="180063" y="121240"/>
                  </a:lnTo>
                  <a:lnTo>
                    <a:pt x="179764" y="122287"/>
                  </a:lnTo>
                  <a:lnTo>
                    <a:pt x="179464" y="123036"/>
                  </a:lnTo>
                  <a:lnTo>
                    <a:pt x="179315" y="123934"/>
                  </a:lnTo>
                  <a:lnTo>
                    <a:pt x="179764" y="123185"/>
                  </a:lnTo>
                  <a:lnTo>
                    <a:pt x="180063" y="122287"/>
                  </a:lnTo>
                  <a:lnTo>
                    <a:pt x="180362" y="121240"/>
                  </a:lnTo>
                  <a:lnTo>
                    <a:pt x="181560" y="121240"/>
                  </a:lnTo>
                  <a:lnTo>
                    <a:pt x="181260" y="122287"/>
                  </a:lnTo>
                  <a:lnTo>
                    <a:pt x="180662" y="123784"/>
                  </a:lnTo>
                  <a:lnTo>
                    <a:pt x="180662" y="123934"/>
                  </a:lnTo>
                  <a:lnTo>
                    <a:pt x="180811" y="123934"/>
                  </a:lnTo>
                  <a:lnTo>
                    <a:pt x="181111" y="123335"/>
                  </a:lnTo>
                  <a:lnTo>
                    <a:pt x="181410" y="122736"/>
                  </a:lnTo>
                  <a:lnTo>
                    <a:pt x="181859" y="121240"/>
                  </a:lnTo>
                  <a:lnTo>
                    <a:pt x="182757" y="121240"/>
                  </a:lnTo>
                  <a:lnTo>
                    <a:pt x="182308" y="122587"/>
                  </a:lnTo>
                  <a:lnTo>
                    <a:pt x="182009" y="123485"/>
                  </a:lnTo>
                  <a:lnTo>
                    <a:pt x="181859" y="124383"/>
                  </a:lnTo>
                  <a:lnTo>
                    <a:pt x="182308" y="123485"/>
                  </a:lnTo>
                  <a:lnTo>
                    <a:pt x="182608" y="122587"/>
                  </a:lnTo>
                  <a:lnTo>
                    <a:pt x="182907" y="121240"/>
                  </a:lnTo>
                  <a:lnTo>
                    <a:pt x="183955" y="121240"/>
                  </a:lnTo>
                  <a:lnTo>
                    <a:pt x="183506" y="122437"/>
                  </a:lnTo>
                  <a:lnTo>
                    <a:pt x="183057" y="124383"/>
                  </a:lnTo>
                  <a:lnTo>
                    <a:pt x="183057" y="124533"/>
                  </a:lnTo>
                  <a:lnTo>
                    <a:pt x="183206" y="124533"/>
                  </a:lnTo>
                  <a:lnTo>
                    <a:pt x="183506" y="123635"/>
                  </a:lnTo>
                  <a:lnTo>
                    <a:pt x="183805" y="122736"/>
                  </a:lnTo>
                  <a:lnTo>
                    <a:pt x="184254" y="121240"/>
                  </a:lnTo>
                  <a:close/>
                  <a:moveTo>
                    <a:pt x="147433" y="114354"/>
                  </a:moveTo>
                  <a:lnTo>
                    <a:pt x="146834" y="116749"/>
                  </a:lnTo>
                  <a:lnTo>
                    <a:pt x="146086" y="118845"/>
                  </a:lnTo>
                  <a:lnTo>
                    <a:pt x="145338" y="121090"/>
                  </a:lnTo>
                  <a:lnTo>
                    <a:pt x="144440" y="123185"/>
                  </a:lnTo>
                  <a:lnTo>
                    <a:pt x="143392" y="125281"/>
                  </a:lnTo>
                  <a:lnTo>
                    <a:pt x="142194" y="127227"/>
                  </a:lnTo>
                  <a:lnTo>
                    <a:pt x="140997" y="129173"/>
                  </a:lnTo>
                  <a:lnTo>
                    <a:pt x="139650" y="131118"/>
                  </a:lnTo>
                  <a:lnTo>
                    <a:pt x="129172" y="117198"/>
                  </a:lnTo>
                  <a:lnTo>
                    <a:pt x="147433" y="114354"/>
                  </a:lnTo>
                  <a:close/>
                  <a:moveTo>
                    <a:pt x="62117" y="114654"/>
                  </a:moveTo>
                  <a:lnTo>
                    <a:pt x="80976" y="117198"/>
                  </a:lnTo>
                  <a:lnTo>
                    <a:pt x="70199" y="131717"/>
                  </a:lnTo>
                  <a:lnTo>
                    <a:pt x="68852" y="129921"/>
                  </a:lnTo>
                  <a:lnTo>
                    <a:pt x="67505" y="127826"/>
                  </a:lnTo>
                  <a:lnTo>
                    <a:pt x="66308" y="125880"/>
                  </a:lnTo>
                  <a:lnTo>
                    <a:pt x="65260" y="123635"/>
                  </a:lnTo>
                  <a:lnTo>
                    <a:pt x="64212" y="121539"/>
                  </a:lnTo>
                  <a:lnTo>
                    <a:pt x="63464" y="119294"/>
                  </a:lnTo>
                  <a:lnTo>
                    <a:pt x="62715" y="117049"/>
                  </a:lnTo>
                  <a:lnTo>
                    <a:pt x="62117" y="114654"/>
                  </a:lnTo>
                  <a:close/>
                  <a:moveTo>
                    <a:pt x="60620" y="115253"/>
                  </a:moveTo>
                  <a:lnTo>
                    <a:pt x="61667" y="118845"/>
                  </a:lnTo>
                  <a:lnTo>
                    <a:pt x="63015" y="122287"/>
                  </a:lnTo>
                  <a:lnTo>
                    <a:pt x="64511" y="125580"/>
                  </a:lnTo>
                  <a:lnTo>
                    <a:pt x="66308" y="128724"/>
                  </a:lnTo>
                  <a:lnTo>
                    <a:pt x="60470" y="132466"/>
                  </a:lnTo>
                  <a:lnTo>
                    <a:pt x="58524" y="128873"/>
                  </a:lnTo>
                  <a:lnTo>
                    <a:pt x="56728" y="125131"/>
                  </a:lnTo>
                  <a:lnTo>
                    <a:pt x="55231" y="121090"/>
                  </a:lnTo>
                  <a:lnTo>
                    <a:pt x="54034" y="117049"/>
                  </a:lnTo>
                  <a:lnTo>
                    <a:pt x="60620" y="115253"/>
                  </a:lnTo>
                  <a:close/>
                  <a:moveTo>
                    <a:pt x="148331" y="116899"/>
                  </a:moveTo>
                  <a:lnTo>
                    <a:pt x="155067" y="118396"/>
                  </a:lnTo>
                  <a:lnTo>
                    <a:pt x="153869" y="122287"/>
                  </a:lnTo>
                  <a:lnTo>
                    <a:pt x="152223" y="126029"/>
                  </a:lnTo>
                  <a:lnTo>
                    <a:pt x="150427" y="129622"/>
                  </a:lnTo>
                  <a:lnTo>
                    <a:pt x="148481" y="133064"/>
                  </a:lnTo>
                  <a:lnTo>
                    <a:pt x="142643" y="129322"/>
                  </a:lnTo>
                  <a:lnTo>
                    <a:pt x="144440" y="126329"/>
                  </a:lnTo>
                  <a:lnTo>
                    <a:pt x="145936" y="123335"/>
                  </a:lnTo>
                  <a:lnTo>
                    <a:pt x="147283" y="120192"/>
                  </a:lnTo>
                  <a:lnTo>
                    <a:pt x="148331" y="116899"/>
                  </a:lnTo>
                  <a:close/>
                  <a:moveTo>
                    <a:pt x="142194" y="130071"/>
                  </a:moveTo>
                  <a:lnTo>
                    <a:pt x="147882" y="133962"/>
                  </a:lnTo>
                  <a:lnTo>
                    <a:pt x="146385" y="135908"/>
                  </a:lnTo>
                  <a:lnTo>
                    <a:pt x="144889" y="138004"/>
                  </a:lnTo>
                  <a:lnTo>
                    <a:pt x="140548" y="132316"/>
                  </a:lnTo>
                  <a:lnTo>
                    <a:pt x="142194" y="130071"/>
                  </a:lnTo>
                  <a:close/>
                  <a:moveTo>
                    <a:pt x="66906" y="129472"/>
                  </a:moveTo>
                  <a:lnTo>
                    <a:pt x="68104" y="131268"/>
                  </a:lnTo>
                  <a:lnTo>
                    <a:pt x="69301" y="132915"/>
                  </a:lnTo>
                  <a:lnTo>
                    <a:pt x="65110" y="138752"/>
                  </a:lnTo>
                  <a:lnTo>
                    <a:pt x="63015" y="136058"/>
                  </a:lnTo>
                  <a:lnTo>
                    <a:pt x="61069" y="133214"/>
                  </a:lnTo>
                  <a:lnTo>
                    <a:pt x="66906" y="129472"/>
                  </a:lnTo>
                  <a:close/>
                  <a:moveTo>
                    <a:pt x="161802" y="141596"/>
                  </a:moveTo>
                  <a:lnTo>
                    <a:pt x="162700" y="141895"/>
                  </a:lnTo>
                  <a:lnTo>
                    <a:pt x="162401" y="142344"/>
                  </a:lnTo>
                  <a:lnTo>
                    <a:pt x="161802" y="141596"/>
                  </a:lnTo>
                  <a:close/>
                  <a:moveTo>
                    <a:pt x="36522" y="123934"/>
                  </a:moveTo>
                  <a:lnTo>
                    <a:pt x="38018" y="128574"/>
                  </a:lnTo>
                  <a:lnTo>
                    <a:pt x="39814" y="133064"/>
                  </a:lnTo>
                  <a:lnTo>
                    <a:pt x="41910" y="137405"/>
                  </a:lnTo>
                  <a:lnTo>
                    <a:pt x="44305" y="141596"/>
                  </a:lnTo>
                  <a:lnTo>
                    <a:pt x="33827" y="145188"/>
                  </a:lnTo>
                  <a:lnTo>
                    <a:pt x="31732" y="141446"/>
                  </a:lnTo>
                  <a:lnTo>
                    <a:pt x="29936" y="137555"/>
                  </a:lnTo>
                  <a:lnTo>
                    <a:pt x="28289" y="133663"/>
                  </a:lnTo>
                  <a:lnTo>
                    <a:pt x="26792" y="129472"/>
                  </a:lnTo>
                  <a:lnTo>
                    <a:pt x="36522" y="123934"/>
                  </a:lnTo>
                  <a:close/>
                  <a:moveTo>
                    <a:pt x="172878" y="123934"/>
                  </a:moveTo>
                  <a:lnTo>
                    <a:pt x="182608" y="129472"/>
                  </a:lnTo>
                  <a:lnTo>
                    <a:pt x="181111" y="133513"/>
                  </a:lnTo>
                  <a:lnTo>
                    <a:pt x="179464" y="137555"/>
                  </a:lnTo>
                  <a:lnTo>
                    <a:pt x="177668" y="141446"/>
                  </a:lnTo>
                  <a:lnTo>
                    <a:pt x="175573" y="145188"/>
                  </a:lnTo>
                  <a:lnTo>
                    <a:pt x="165095" y="141596"/>
                  </a:lnTo>
                  <a:lnTo>
                    <a:pt x="167490" y="137405"/>
                  </a:lnTo>
                  <a:lnTo>
                    <a:pt x="169586" y="133064"/>
                  </a:lnTo>
                  <a:lnTo>
                    <a:pt x="171382" y="128574"/>
                  </a:lnTo>
                  <a:lnTo>
                    <a:pt x="172878" y="123934"/>
                  </a:lnTo>
                  <a:close/>
                  <a:moveTo>
                    <a:pt x="92352" y="129771"/>
                  </a:moveTo>
                  <a:lnTo>
                    <a:pt x="95046" y="147433"/>
                  </a:lnTo>
                  <a:lnTo>
                    <a:pt x="92801" y="146835"/>
                  </a:lnTo>
                  <a:lnTo>
                    <a:pt x="90705" y="146236"/>
                  </a:lnTo>
                  <a:lnTo>
                    <a:pt x="88610" y="145488"/>
                  </a:lnTo>
                  <a:lnTo>
                    <a:pt x="86514" y="144590"/>
                  </a:lnTo>
                  <a:lnTo>
                    <a:pt x="84568" y="143542"/>
                  </a:lnTo>
                  <a:lnTo>
                    <a:pt x="82622" y="142494"/>
                  </a:lnTo>
                  <a:lnTo>
                    <a:pt x="80677" y="141297"/>
                  </a:lnTo>
                  <a:lnTo>
                    <a:pt x="78880" y="140099"/>
                  </a:lnTo>
                  <a:lnTo>
                    <a:pt x="92352" y="129771"/>
                  </a:lnTo>
                  <a:close/>
                  <a:moveTo>
                    <a:pt x="117048" y="129023"/>
                  </a:moveTo>
                  <a:lnTo>
                    <a:pt x="131268" y="139500"/>
                  </a:lnTo>
                  <a:lnTo>
                    <a:pt x="129472" y="140848"/>
                  </a:lnTo>
                  <a:lnTo>
                    <a:pt x="127526" y="142045"/>
                  </a:lnTo>
                  <a:lnTo>
                    <a:pt x="125430" y="143242"/>
                  </a:lnTo>
                  <a:lnTo>
                    <a:pt x="123485" y="144290"/>
                  </a:lnTo>
                  <a:lnTo>
                    <a:pt x="121239" y="145188"/>
                  </a:lnTo>
                  <a:lnTo>
                    <a:pt x="119144" y="146086"/>
                  </a:lnTo>
                  <a:lnTo>
                    <a:pt x="116899" y="146835"/>
                  </a:lnTo>
                  <a:lnTo>
                    <a:pt x="114504" y="147433"/>
                  </a:lnTo>
                  <a:lnTo>
                    <a:pt x="117048" y="129023"/>
                  </a:lnTo>
                  <a:close/>
                  <a:moveTo>
                    <a:pt x="77683" y="140997"/>
                  </a:moveTo>
                  <a:lnTo>
                    <a:pt x="79779" y="142494"/>
                  </a:lnTo>
                  <a:lnTo>
                    <a:pt x="76186" y="148331"/>
                  </a:lnTo>
                  <a:lnTo>
                    <a:pt x="73941" y="146835"/>
                  </a:lnTo>
                  <a:lnTo>
                    <a:pt x="71995" y="145338"/>
                  </a:lnTo>
                  <a:lnTo>
                    <a:pt x="77683" y="140997"/>
                  </a:lnTo>
                  <a:close/>
                  <a:moveTo>
                    <a:pt x="132465" y="140399"/>
                  </a:moveTo>
                  <a:lnTo>
                    <a:pt x="138303" y="144590"/>
                  </a:lnTo>
                  <a:lnTo>
                    <a:pt x="135459" y="146835"/>
                  </a:lnTo>
                  <a:lnTo>
                    <a:pt x="132465" y="148781"/>
                  </a:lnTo>
                  <a:lnTo>
                    <a:pt x="128873" y="142943"/>
                  </a:lnTo>
                  <a:lnTo>
                    <a:pt x="130669" y="141746"/>
                  </a:lnTo>
                  <a:lnTo>
                    <a:pt x="132465" y="140399"/>
                  </a:lnTo>
                  <a:close/>
                  <a:moveTo>
                    <a:pt x="47747" y="141596"/>
                  </a:moveTo>
                  <a:lnTo>
                    <a:pt x="46999" y="142344"/>
                  </a:lnTo>
                  <a:lnTo>
                    <a:pt x="46400" y="143093"/>
                  </a:lnTo>
                  <a:lnTo>
                    <a:pt x="45652" y="143841"/>
                  </a:lnTo>
                  <a:lnTo>
                    <a:pt x="38318" y="152373"/>
                  </a:lnTo>
                  <a:lnTo>
                    <a:pt x="36222" y="149230"/>
                  </a:lnTo>
                  <a:lnTo>
                    <a:pt x="34276" y="146086"/>
                  </a:lnTo>
                  <a:lnTo>
                    <a:pt x="34576" y="145937"/>
                  </a:lnTo>
                  <a:lnTo>
                    <a:pt x="35474" y="147284"/>
                  </a:lnTo>
                  <a:lnTo>
                    <a:pt x="36072" y="148032"/>
                  </a:lnTo>
                  <a:lnTo>
                    <a:pt x="36671" y="148631"/>
                  </a:lnTo>
                  <a:lnTo>
                    <a:pt x="36821" y="148631"/>
                  </a:lnTo>
                  <a:lnTo>
                    <a:pt x="35623" y="146984"/>
                  </a:lnTo>
                  <a:lnTo>
                    <a:pt x="34875" y="145937"/>
                  </a:lnTo>
                  <a:lnTo>
                    <a:pt x="35773" y="145637"/>
                  </a:lnTo>
                  <a:lnTo>
                    <a:pt x="36671" y="146685"/>
                  </a:lnTo>
                  <a:lnTo>
                    <a:pt x="37270" y="147433"/>
                  </a:lnTo>
                  <a:lnTo>
                    <a:pt x="37869" y="148182"/>
                  </a:lnTo>
                  <a:lnTo>
                    <a:pt x="38018" y="148182"/>
                  </a:lnTo>
                  <a:lnTo>
                    <a:pt x="37420" y="147284"/>
                  </a:lnTo>
                  <a:lnTo>
                    <a:pt x="36821" y="146535"/>
                  </a:lnTo>
                  <a:lnTo>
                    <a:pt x="36072" y="145488"/>
                  </a:lnTo>
                  <a:lnTo>
                    <a:pt x="36971" y="145188"/>
                  </a:lnTo>
                  <a:lnTo>
                    <a:pt x="37569" y="146236"/>
                  </a:lnTo>
                  <a:lnTo>
                    <a:pt x="38168" y="146835"/>
                  </a:lnTo>
                  <a:lnTo>
                    <a:pt x="38767" y="147284"/>
                  </a:lnTo>
                  <a:lnTo>
                    <a:pt x="37719" y="145937"/>
                  </a:lnTo>
                  <a:lnTo>
                    <a:pt x="37270" y="145188"/>
                  </a:lnTo>
                  <a:lnTo>
                    <a:pt x="38318" y="144739"/>
                  </a:lnTo>
                  <a:lnTo>
                    <a:pt x="39066" y="145637"/>
                  </a:lnTo>
                  <a:lnTo>
                    <a:pt x="39515" y="146236"/>
                  </a:lnTo>
                  <a:lnTo>
                    <a:pt x="40114" y="146835"/>
                  </a:lnTo>
                  <a:lnTo>
                    <a:pt x="40263" y="146835"/>
                  </a:lnTo>
                  <a:lnTo>
                    <a:pt x="39814" y="146086"/>
                  </a:lnTo>
                  <a:lnTo>
                    <a:pt x="39216" y="145338"/>
                  </a:lnTo>
                  <a:lnTo>
                    <a:pt x="38617" y="144590"/>
                  </a:lnTo>
                  <a:lnTo>
                    <a:pt x="39515" y="144290"/>
                  </a:lnTo>
                  <a:lnTo>
                    <a:pt x="39964" y="145039"/>
                  </a:lnTo>
                  <a:lnTo>
                    <a:pt x="40413" y="145637"/>
                  </a:lnTo>
                  <a:lnTo>
                    <a:pt x="41012" y="146236"/>
                  </a:lnTo>
                  <a:lnTo>
                    <a:pt x="41162" y="146236"/>
                  </a:lnTo>
                  <a:lnTo>
                    <a:pt x="39964" y="144440"/>
                  </a:lnTo>
                  <a:lnTo>
                    <a:pt x="39814" y="144290"/>
                  </a:lnTo>
                  <a:lnTo>
                    <a:pt x="40563" y="143991"/>
                  </a:lnTo>
                  <a:lnTo>
                    <a:pt x="40713" y="144290"/>
                  </a:lnTo>
                  <a:lnTo>
                    <a:pt x="41311" y="145039"/>
                  </a:lnTo>
                  <a:lnTo>
                    <a:pt x="41910" y="145637"/>
                  </a:lnTo>
                  <a:lnTo>
                    <a:pt x="42060" y="145637"/>
                  </a:lnTo>
                  <a:lnTo>
                    <a:pt x="42060" y="145488"/>
                  </a:lnTo>
                  <a:lnTo>
                    <a:pt x="41162" y="144440"/>
                  </a:lnTo>
                  <a:lnTo>
                    <a:pt x="40862" y="143841"/>
                  </a:lnTo>
                  <a:lnTo>
                    <a:pt x="41611" y="143691"/>
                  </a:lnTo>
                  <a:lnTo>
                    <a:pt x="42060" y="144140"/>
                  </a:lnTo>
                  <a:lnTo>
                    <a:pt x="42658" y="145039"/>
                  </a:lnTo>
                  <a:lnTo>
                    <a:pt x="42808" y="145039"/>
                  </a:lnTo>
                  <a:lnTo>
                    <a:pt x="42509" y="144440"/>
                  </a:lnTo>
                  <a:lnTo>
                    <a:pt x="42060" y="143991"/>
                  </a:lnTo>
                  <a:lnTo>
                    <a:pt x="41760" y="143542"/>
                  </a:lnTo>
                  <a:lnTo>
                    <a:pt x="42509" y="143242"/>
                  </a:lnTo>
                  <a:lnTo>
                    <a:pt x="42808" y="143542"/>
                  </a:lnTo>
                  <a:lnTo>
                    <a:pt x="43107" y="143991"/>
                  </a:lnTo>
                  <a:lnTo>
                    <a:pt x="43556" y="144440"/>
                  </a:lnTo>
                  <a:lnTo>
                    <a:pt x="43706" y="144290"/>
                  </a:lnTo>
                  <a:lnTo>
                    <a:pt x="42958" y="143392"/>
                  </a:lnTo>
                  <a:lnTo>
                    <a:pt x="42808" y="143242"/>
                  </a:lnTo>
                  <a:lnTo>
                    <a:pt x="43556" y="142943"/>
                  </a:lnTo>
                  <a:lnTo>
                    <a:pt x="44454" y="143841"/>
                  </a:lnTo>
                  <a:lnTo>
                    <a:pt x="44604" y="143841"/>
                  </a:lnTo>
                  <a:lnTo>
                    <a:pt x="43856" y="142793"/>
                  </a:lnTo>
                  <a:lnTo>
                    <a:pt x="44454" y="142644"/>
                  </a:lnTo>
                  <a:lnTo>
                    <a:pt x="44604" y="142793"/>
                  </a:lnTo>
                  <a:lnTo>
                    <a:pt x="44904" y="143093"/>
                  </a:lnTo>
                  <a:lnTo>
                    <a:pt x="45353" y="143392"/>
                  </a:lnTo>
                  <a:lnTo>
                    <a:pt x="45502" y="143392"/>
                  </a:lnTo>
                  <a:lnTo>
                    <a:pt x="45053" y="142943"/>
                  </a:lnTo>
                  <a:lnTo>
                    <a:pt x="44904" y="142644"/>
                  </a:lnTo>
                  <a:lnTo>
                    <a:pt x="44754" y="142494"/>
                  </a:lnTo>
                  <a:lnTo>
                    <a:pt x="45353" y="142344"/>
                  </a:lnTo>
                  <a:lnTo>
                    <a:pt x="45502" y="142344"/>
                  </a:lnTo>
                  <a:lnTo>
                    <a:pt x="45951" y="142793"/>
                  </a:lnTo>
                  <a:lnTo>
                    <a:pt x="46101" y="142793"/>
                  </a:lnTo>
                  <a:lnTo>
                    <a:pt x="45652" y="142195"/>
                  </a:lnTo>
                  <a:lnTo>
                    <a:pt x="45802" y="142195"/>
                  </a:lnTo>
                  <a:lnTo>
                    <a:pt x="46400" y="142045"/>
                  </a:lnTo>
                  <a:lnTo>
                    <a:pt x="46999" y="142344"/>
                  </a:lnTo>
                  <a:lnTo>
                    <a:pt x="46700" y="141895"/>
                  </a:lnTo>
                  <a:lnTo>
                    <a:pt x="47747" y="141596"/>
                  </a:lnTo>
                  <a:close/>
                  <a:moveTo>
                    <a:pt x="174226" y="110313"/>
                  </a:moveTo>
                  <a:lnTo>
                    <a:pt x="174076" y="112858"/>
                  </a:lnTo>
                  <a:lnTo>
                    <a:pt x="173777" y="115402"/>
                  </a:lnTo>
                  <a:lnTo>
                    <a:pt x="173328" y="117947"/>
                  </a:lnTo>
                  <a:lnTo>
                    <a:pt x="172729" y="120342"/>
                  </a:lnTo>
                  <a:lnTo>
                    <a:pt x="166742" y="120342"/>
                  </a:lnTo>
                  <a:lnTo>
                    <a:pt x="171980" y="123335"/>
                  </a:lnTo>
                  <a:lnTo>
                    <a:pt x="170484" y="128125"/>
                  </a:lnTo>
                  <a:lnTo>
                    <a:pt x="168687" y="132615"/>
                  </a:lnTo>
                  <a:lnTo>
                    <a:pt x="166592" y="137106"/>
                  </a:lnTo>
                  <a:lnTo>
                    <a:pt x="164197" y="141297"/>
                  </a:lnTo>
                  <a:lnTo>
                    <a:pt x="158659" y="139500"/>
                  </a:lnTo>
                  <a:lnTo>
                    <a:pt x="162551" y="143841"/>
                  </a:lnTo>
                  <a:lnTo>
                    <a:pt x="160904" y="146086"/>
                  </a:lnTo>
                  <a:lnTo>
                    <a:pt x="159258" y="148182"/>
                  </a:lnTo>
                  <a:lnTo>
                    <a:pt x="157611" y="150277"/>
                  </a:lnTo>
                  <a:lnTo>
                    <a:pt x="155815" y="152373"/>
                  </a:lnTo>
                  <a:lnTo>
                    <a:pt x="145936" y="139351"/>
                  </a:lnTo>
                  <a:lnTo>
                    <a:pt x="147733" y="137106"/>
                  </a:lnTo>
                  <a:lnTo>
                    <a:pt x="149379" y="134860"/>
                  </a:lnTo>
                  <a:lnTo>
                    <a:pt x="152522" y="136956"/>
                  </a:lnTo>
                  <a:lnTo>
                    <a:pt x="152373" y="137854"/>
                  </a:lnTo>
                  <a:lnTo>
                    <a:pt x="152522" y="138602"/>
                  </a:lnTo>
                  <a:lnTo>
                    <a:pt x="153121" y="139201"/>
                  </a:lnTo>
                  <a:lnTo>
                    <a:pt x="153869" y="139650"/>
                  </a:lnTo>
                  <a:lnTo>
                    <a:pt x="154169" y="139800"/>
                  </a:lnTo>
                  <a:lnTo>
                    <a:pt x="154618" y="139800"/>
                  </a:lnTo>
                  <a:lnTo>
                    <a:pt x="155516" y="139650"/>
                  </a:lnTo>
                  <a:lnTo>
                    <a:pt x="156115" y="139201"/>
                  </a:lnTo>
                  <a:lnTo>
                    <a:pt x="156414" y="138752"/>
                  </a:lnTo>
                  <a:lnTo>
                    <a:pt x="156564" y="138453"/>
                  </a:lnTo>
                  <a:lnTo>
                    <a:pt x="156713" y="138004"/>
                  </a:lnTo>
                  <a:lnTo>
                    <a:pt x="156713" y="137555"/>
                  </a:lnTo>
                  <a:lnTo>
                    <a:pt x="156564" y="136657"/>
                  </a:lnTo>
                  <a:lnTo>
                    <a:pt x="156115" y="136058"/>
                  </a:lnTo>
                  <a:lnTo>
                    <a:pt x="155665" y="135758"/>
                  </a:lnTo>
                  <a:lnTo>
                    <a:pt x="155366" y="135609"/>
                  </a:lnTo>
                  <a:lnTo>
                    <a:pt x="154618" y="135459"/>
                  </a:lnTo>
                  <a:lnTo>
                    <a:pt x="154019" y="135459"/>
                  </a:lnTo>
                  <a:lnTo>
                    <a:pt x="153420" y="135758"/>
                  </a:lnTo>
                  <a:lnTo>
                    <a:pt x="152971" y="136058"/>
                  </a:lnTo>
                  <a:lnTo>
                    <a:pt x="149828" y="134112"/>
                  </a:lnTo>
                  <a:lnTo>
                    <a:pt x="152073" y="130520"/>
                  </a:lnTo>
                  <a:lnTo>
                    <a:pt x="153869" y="126778"/>
                  </a:lnTo>
                  <a:lnTo>
                    <a:pt x="155516" y="122736"/>
                  </a:lnTo>
                  <a:lnTo>
                    <a:pt x="156713" y="118695"/>
                  </a:lnTo>
                  <a:lnTo>
                    <a:pt x="160605" y="119593"/>
                  </a:lnTo>
                  <a:lnTo>
                    <a:pt x="160755" y="120342"/>
                  </a:lnTo>
                  <a:lnTo>
                    <a:pt x="161204" y="121090"/>
                  </a:lnTo>
                  <a:lnTo>
                    <a:pt x="161952" y="121539"/>
                  </a:lnTo>
                  <a:lnTo>
                    <a:pt x="162700" y="121689"/>
                  </a:lnTo>
                  <a:lnTo>
                    <a:pt x="163149" y="121689"/>
                  </a:lnTo>
                  <a:lnTo>
                    <a:pt x="163598" y="121539"/>
                  </a:lnTo>
                  <a:lnTo>
                    <a:pt x="164347" y="121090"/>
                  </a:lnTo>
                  <a:lnTo>
                    <a:pt x="164796" y="120342"/>
                  </a:lnTo>
                  <a:lnTo>
                    <a:pt x="164946" y="120042"/>
                  </a:lnTo>
                  <a:lnTo>
                    <a:pt x="164946" y="119593"/>
                  </a:lnTo>
                  <a:lnTo>
                    <a:pt x="164946" y="119144"/>
                  </a:lnTo>
                  <a:lnTo>
                    <a:pt x="164796" y="118695"/>
                  </a:lnTo>
                  <a:lnTo>
                    <a:pt x="164347" y="117947"/>
                  </a:lnTo>
                  <a:lnTo>
                    <a:pt x="163748" y="117498"/>
                  </a:lnTo>
                  <a:lnTo>
                    <a:pt x="163299" y="117348"/>
                  </a:lnTo>
                  <a:lnTo>
                    <a:pt x="162102" y="117348"/>
                  </a:lnTo>
                  <a:lnTo>
                    <a:pt x="161653" y="117647"/>
                  </a:lnTo>
                  <a:lnTo>
                    <a:pt x="161054" y="118096"/>
                  </a:lnTo>
                  <a:lnTo>
                    <a:pt x="160755" y="118545"/>
                  </a:lnTo>
                  <a:lnTo>
                    <a:pt x="157013" y="117797"/>
                  </a:lnTo>
                  <a:lnTo>
                    <a:pt x="157611" y="115253"/>
                  </a:lnTo>
                  <a:lnTo>
                    <a:pt x="157911" y="112858"/>
                  </a:lnTo>
                  <a:lnTo>
                    <a:pt x="174226" y="110313"/>
                  </a:lnTo>
                  <a:close/>
                  <a:moveTo>
                    <a:pt x="163000" y="142045"/>
                  </a:moveTo>
                  <a:lnTo>
                    <a:pt x="163598" y="142195"/>
                  </a:lnTo>
                  <a:lnTo>
                    <a:pt x="163748" y="142195"/>
                  </a:lnTo>
                  <a:lnTo>
                    <a:pt x="163299" y="142793"/>
                  </a:lnTo>
                  <a:lnTo>
                    <a:pt x="163449" y="142793"/>
                  </a:lnTo>
                  <a:lnTo>
                    <a:pt x="164047" y="142344"/>
                  </a:lnTo>
                  <a:lnTo>
                    <a:pt x="164646" y="142494"/>
                  </a:lnTo>
                  <a:lnTo>
                    <a:pt x="164646" y="142644"/>
                  </a:lnTo>
                  <a:lnTo>
                    <a:pt x="164197" y="143242"/>
                  </a:lnTo>
                  <a:lnTo>
                    <a:pt x="164047" y="143392"/>
                  </a:lnTo>
                  <a:lnTo>
                    <a:pt x="164497" y="143093"/>
                  </a:lnTo>
                  <a:lnTo>
                    <a:pt x="164796" y="142793"/>
                  </a:lnTo>
                  <a:lnTo>
                    <a:pt x="164946" y="142644"/>
                  </a:lnTo>
                  <a:lnTo>
                    <a:pt x="165694" y="142793"/>
                  </a:lnTo>
                  <a:lnTo>
                    <a:pt x="164946" y="143841"/>
                  </a:lnTo>
                  <a:lnTo>
                    <a:pt x="165844" y="142943"/>
                  </a:lnTo>
                  <a:lnTo>
                    <a:pt x="166592" y="143242"/>
                  </a:lnTo>
                  <a:lnTo>
                    <a:pt x="166442" y="143392"/>
                  </a:lnTo>
                  <a:lnTo>
                    <a:pt x="165844" y="144290"/>
                  </a:lnTo>
                  <a:lnTo>
                    <a:pt x="165844" y="144440"/>
                  </a:lnTo>
                  <a:lnTo>
                    <a:pt x="166293" y="143991"/>
                  </a:lnTo>
                  <a:lnTo>
                    <a:pt x="166592" y="143542"/>
                  </a:lnTo>
                  <a:lnTo>
                    <a:pt x="166891" y="143242"/>
                  </a:lnTo>
                  <a:lnTo>
                    <a:pt x="167640" y="143542"/>
                  </a:lnTo>
                  <a:lnTo>
                    <a:pt x="167340" y="143991"/>
                  </a:lnTo>
                  <a:lnTo>
                    <a:pt x="166891" y="144440"/>
                  </a:lnTo>
                  <a:lnTo>
                    <a:pt x="166742" y="145039"/>
                  </a:lnTo>
                  <a:lnTo>
                    <a:pt x="167490" y="144140"/>
                  </a:lnTo>
                  <a:lnTo>
                    <a:pt x="167789" y="143691"/>
                  </a:lnTo>
                  <a:lnTo>
                    <a:pt x="168687" y="143841"/>
                  </a:lnTo>
                  <a:lnTo>
                    <a:pt x="168238" y="144440"/>
                  </a:lnTo>
                  <a:lnTo>
                    <a:pt x="167490" y="145488"/>
                  </a:lnTo>
                  <a:lnTo>
                    <a:pt x="167490" y="145637"/>
                  </a:lnTo>
                  <a:lnTo>
                    <a:pt x="168089" y="145039"/>
                  </a:lnTo>
                  <a:lnTo>
                    <a:pt x="168687" y="144290"/>
                  </a:lnTo>
                  <a:lnTo>
                    <a:pt x="168987" y="143991"/>
                  </a:lnTo>
                  <a:lnTo>
                    <a:pt x="169735" y="144290"/>
                  </a:lnTo>
                  <a:lnTo>
                    <a:pt x="169436" y="144440"/>
                  </a:lnTo>
                  <a:lnTo>
                    <a:pt x="168238" y="146236"/>
                  </a:lnTo>
                  <a:lnTo>
                    <a:pt x="168388" y="146236"/>
                  </a:lnTo>
                  <a:lnTo>
                    <a:pt x="168987" y="145637"/>
                  </a:lnTo>
                  <a:lnTo>
                    <a:pt x="169436" y="145039"/>
                  </a:lnTo>
                  <a:lnTo>
                    <a:pt x="169885" y="144290"/>
                  </a:lnTo>
                  <a:lnTo>
                    <a:pt x="170783" y="144590"/>
                  </a:lnTo>
                  <a:lnTo>
                    <a:pt x="170184" y="145338"/>
                  </a:lnTo>
                  <a:lnTo>
                    <a:pt x="169735" y="146086"/>
                  </a:lnTo>
                  <a:lnTo>
                    <a:pt x="169286" y="146835"/>
                  </a:lnTo>
                  <a:lnTo>
                    <a:pt x="169286" y="146835"/>
                  </a:lnTo>
                  <a:lnTo>
                    <a:pt x="169885" y="146236"/>
                  </a:lnTo>
                  <a:lnTo>
                    <a:pt x="170484" y="145637"/>
                  </a:lnTo>
                  <a:lnTo>
                    <a:pt x="171082" y="144739"/>
                  </a:lnTo>
                  <a:lnTo>
                    <a:pt x="172280" y="145188"/>
                  </a:lnTo>
                  <a:lnTo>
                    <a:pt x="171681" y="145937"/>
                  </a:lnTo>
                  <a:lnTo>
                    <a:pt x="170633" y="147284"/>
                  </a:lnTo>
                  <a:lnTo>
                    <a:pt x="171232" y="146835"/>
                  </a:lnTo>
                  <a:lnTo>
                    <a:pt x="171831" y="146236"/>
                  </a:lnTo>
                  <a:lnTo>
                    <a:pt x="172579" y="145188"/>
                  </a:lnTo>
                  <a:lnTo>
                    <a:pt x="173328" y="145488"/>
                  </a:lnTo>
                  <a:lnTo>
                    <a:pt x="172579" y="146535"/>
                  </a:lnTo>
                  <a:lnTo>
                    <a:pt x="171980" y="147284"/>
                  </a:lnTo>
                  <a:lnTo>
                    <a:pt x="171531" y="148182"/>
                  </a:lnTo>
                  <a:lnTo>
                    <a:pt x="171531" y="148182"/>
                  </a:lnTo>
                  <a:lnTo>
                    <a:pt x="172280" y="147433"/>
                  </a:lnTo>
                  <a:lnTo>
                    <a:pt x="172729" y="146685"/>
                  </a:lnTo>
                  <a:lnTo>
                    <a:pt x="173627" y="145637"/>
                  </a:lnTo>
                  <a:lnTo>
                    <a:pt x="174525" y="145937"/>
                  </a:lnTo>
                  <a:lnTo>
                    <a:pt x="173777" y="146984"/>
                  </a:lnTo>
                  <a:lnTo>
                    <a:pt x="172579" y="148631"/>
                  </a:lnTo>
                  <a:lnTo>
                    <a:pt x="172729" y="148631"/>
                  </a:lnTo>
                  <a:lnTo>
                    <a:pt x="173328" y="148032"/>
                  </a:lnTo>
                  <a:lnTo>
                    <a:pt x="173926" y="147284"/>
                  </a:lnTo>
                  <a:lnTo>
                    <a:pt x="174824" y="145937"/>
                  </a:lnTo>
                  <a:lnTo>
                    <a:pt x="175124" y="146086"/>
                  </a:lnTo>
                  <a:lnTo>
                    <a:pt x="173178" y="149230"/>
                  </a:lnTo>
                  <a:lnTo>
                    <a:pt x="171082" y="152373"/>
                  </a:lnTo>
                  <a:lnTo>
                    <a:pt x="163748" y="143841"/>
                  </a:lnTo>
                  <a:lnTo>
                    <a:pt x="163000" y="143093"/>
                  </a:lnTo>
                  <a:lnTo>
                    <a:pt x="162551" y="142344"/>
                  </a:lnTo>
                  <a:lnTo>
                    <a:pt x="163000" y="142045"/>
                  </a:lnTo>
                  <a:close/>
                  <a:moveTo>
                    <a:pt x="35174" y="110912"/>
                  </a:moveTo>
                  <a:lnTo>
                    <a:pt x="51489" y="113157"/>
                  </a:lnTo>
                  <a:lnTo>
                    <a:pt x="52088" y="116600"/>
                  </a:lnTo>
                  <a:lnTo>
                    <a:pt x="48346" y="117647"/>
                  </a:lnTo>
                  <a:lnTo>
                    <a:pt x="47747" y="117049"/>
                  </a:lnTo>
                  <a:lnTo>
                    <a:pt x="47149" y="116600"/>
                  </a:lnTo>
                  <a:lnTo>
                    <a:pt x="46251" y="116450"/>
                  </a:lnTo>
                  <a:lnTo>
                    <a:pt x="45502" y="116749"/>
                  </a:lnTo>
                  <a:lnTo>
                    <a:pt x="45053" y="116899"/>
                  </a:lnTo>
                  <a:lnTo>
                    <a:pt x="44754" y="117198"/>
                  </a:lnTo>
                  <a:lnTo>
                    <a:pt x="44305" y="117947"/>
                  </a:lnTo>
                  <a:lnTo>
                    <a:pt x="44305" y="118845"/>
                  </a:lnTo>
                  <a:lnTo>
                    <a:pt x="44305" y="119294"/>
                  </a:lnTo>
                  <a:lnTo>
                    <a:pt x="44454" y="119743"/>
                  </a:lnTo>
                  <a:lnTo>
                    <a:pt x="44754" y="120042"/>
                  </a:lnTo>
                  <a:lnTo>
                    <a:pt x="45053" y="120342"/>
                  </a:lnTo>
                  <a:lnTo>
                    <a:pt x="45652" y="120791"/>
                  </a:lnTo>
                  <a:lnTo>
                    <a:pt x="46550" y="120940"/>
                  </a:lnTo>
                  <a:lnTo>
                    <a:pt x="46999" y="120791"/>
                  </a:lnTo>
                  <a:lnTo>
                    <a:pt x="47448" y="120641"/>
                  </a:lnTo>
                  <a:lnTo>
                    <a:pt x="47897" y="120342"/>
                  </a:lnTo>
                  <a:lnTo>
                    <a:pt x="48346" y="119743"/>
                  </a:lnTo>
                  <a:lnTo>
                    <a:pt x="48645" y="119294"/>
                  </a:lnTo>
                  <a:lnTo>
                    <a:pt x="48645" y="118545"/>
                  </a:lnTo>
                  <a:lnTo>
                    <a:pt x="52387" y="117498"/>
                  </a:lnTo>
                  <a:lnTo>
                    <a:pt x="53585" y="121689"/>
                  </a:lnTo>
                  <a:lnTo>
                    <a:pt x="55082" y="125730"/>
                  </a:lnTo>
                  <a:lnTo>
                    <a:pt x="56878" y="129622"/>
                  </a:lnTo>
                  <a:lnTo>
                    <a:pt x="59123" y="133364"/>
                  </a:lnTo>
                  <a:lnTo>
                    <a:pt x="55680" y="135609"/>
                  </a:lnTo>
                  <a:lnTo>
                    <a:pt x="54932" y="135160"/>
                  </a:lnTo>
                  <a:lnTo>
                    <a:pt x="54034" y="135010"/>
                  </a:lnTo>
                  <a:lnTo>
                    <a:pt x="53285" y="135160"/>
                  </a:lnTo>
                  <a:lnTo>
                    <a:pt x="52537" y="135609"/>
                  </a:lnTo>
                  <a:lnTo>
                    <a:pt x="52238" y="136058"/>
                  </a:lnTo>
                  <a:lnTo>
                    <a:pt x="52088" y="136357"/>
                  </a:lnTo>
                  <a:lnTo>
                    <a:pt x="51938" y="137255"/>
                  </a:lnTo>
                  <a:lnTo>
                    <a:pt x="52088" y="138004"/>
                  </a:lnTo>
                  <a:lnTo>
                    <a:pt x="52238" y="138453"/>
                  </a:lnTo>
                  <a:lnTo>
                    <a:pt x="52537" y="138752"/>
                  </a:lnTo>
                  <a:lnTo>
                    <a:pt x="52986" y="139051"/>
                  </a:lnTo>
                  <a:lnTo>
                    <a:pt x="53285" y="139201"/>
                  </a:lnTo>
                  <a:lnTo>
                    <a:pt x="54184" y="139351"/>
                  </a:lnTo>
                  <a:lnTo>
                    <a:pt x="54932" y="139201"/>
                  </a:lnTo>
                  <a:lnTo>
                    <a:pt x="55381" y="139051"/>
                  </a:lnTo>
                  <a:lnTo>
                    <a:pt x="55680" y="138752"/>
                  </a:lnTo>
                  <a:lnTo>
                    <a:pt x="56129" y="138303"/>
                  </a:lnTo>
                  <a:lnTo>
                    <a:pt x="56279" y="137704"/>
                  </a:lnTo>
                  <a:lnTo>
                    <a:pt x="56279" y="136956"/>
                  </a:lnTo>
                  <a:lnTo>
                    <a:pt x="56129" y="136357"/>
                  </a:lnTo>
                  <a:lnTo>
                    <a:pt x="59572" y="134262"/>
                  </a:lnTo>
                  <a:lnTo>
                    <a:pt x="61817" y="137255"/>
                  </a:lnTo>
                  <a:lnTo>
                    <a:pt x="64062" y="140099"/>
                  </a:lnTo>
                  <a:lnTo>
                    <a:pt x="54483" y="153271"/>
                  </a:lnTo>
                  <a:lnTo>
                    <a:pt x="52387" y="151026"/>
                  </a:lnTo>
                  <a:lnTo>
                    <a:pt x="50442" y="148781"/>
                  </a:lnTo>
                  <a:lnTo>
                    <a:pt x="48645" y="146386"/>
                  </a:lnTo>
                  <a:lnTo>
                    <a:pt x="46849" y="143991"/>
                  </a:lnTo>
                  <a:lnTo>
                    <a:pt x="50891" y="139500"/>
                  </a:lnTo>
                  <a:lnTo>
                    <a:pt x="45203" y="141297"/>
                  </a:lnTo>
                  <a:lnTo>
                    <a:pt x="42808" y="137106"/>
                  </a:lnTo>
                  <a:lnTo>
                    <a:pt x="40713" y="132615"/>
                  </a:lnTo>
                  <a:lnTo>
                    <a:pt x="38916" y="128125"/>
                  </a:lnTo>
                  <a:lnTo>
                    <a:pt x="37420" y="123335"/>
                  </a:lnTo>
                  <a:lnTo>
                    <a:pt x="42658" y="120342"/>
                  </a:lnTo>
                  <a:lnTo>
                    <a:pt x="36671" y="120342"/>
                  </a:lnTo>
                  <a:lnTo>
                    <a:pt x="35773" y="115702"/>
                  </a:lnTo>
                  <a:lnTo>
                    <a:pt x="35174" y="110912"/>
                  </a:lnTo>
                  <a:close/>
                  <a:moveTo>
                    <a:pt x="80677" y="143093"/>
                  </a:moveTo>
                  <a:lnTo>
                    <a:pt x="83371" y="144739"/>
                  </a:lnTo>
                  <a:lnTo>
                    <a:pt x="86364" y="146086"/>
                  </a:lnTo>
                  <a:lnTo>
                    <a:pt x="89508" y="147284"/>
                  </a:lnTo>
                  <a:lnTo>
                    <a:pt x="92651" y="148331"/>
                  </a:lnTo>
                  <a:lnTo>
                    <a:pt x="91453" y="155217"/>
                  </a:lnTo>
                  <a:lnTo>
                    <a:pt x="87562" y="154019"/>
                  </a:lnTo>
                  <a:lnTo>
                    <a:pt x="83820" y="152522"/>
                  </a:lnTo>
                  <a:lnTo>
                    <a:pt x="80377" y="150876"/>
                  </a:lnTo>
                  <a:lnTo>
                    <a:pt x="76935" y="148930"/>
                  </a:lnTo>
                  <a:lnTo>
                    <a:pt x="80677" y="143093"/>
                  </a:lnTo>
                  <a:close/>
                  <a:moveTo>
                    <a:pt x="128125" y="143542"/>
                  </a:moveTo>
                  <a:lnTo>
                    <a:pt x="131717" y="149379"/>
                  </a:lnTo>
                  <a:lnTo>
                    <a:pt x="128274" y="151325"/>
                  </a:lnTo>
                  <a:lnTo>
                    <a:pt x="124532" y="152972"/>
                  </a:lnTo>
                  <a:lnTo>
                    <a:pt x="120790" y="154319"/>
                  </a:lnTo>
                  <a:lnTo>
                    <a:pt x="116899" y="155366"/>
                  </a:lnTo>
                  <a:lnTo>
                    <a:pt x="115552" y="148631"/>
                  </a:lnTo>
                  <a:lnTo>
                    <a:pt x="118845" y="147733"/>
                  </a:lnTo>
                  <a:lnTo>
                    <a:pt x="121988" y="146535"/>
                  </a:lnTo>
                  <a:lnTo>
                    <a:pt x="125131" y="145188"/>
                  </a:lnTo>
                  <a:lnTo>
                    <a:pt x="128125" y="143542"/>
                  </a:lnTo>
                  <a:close/>
                  <a:moveTo>
                    <a:pt x="114504" y="148930"/>
                  </a:moveTo>
                  <a:lnTo>
                    <a:pt x="116001" y="155666"/>
                  </a:lnTo>
                  <a:lnTo>
                    <a:pt x="113307" y="156115"/>
                  </a:lnTo>
                  <a:lnTo>
                    <a:pt x="114354" y="148930"/>
                  </a:lnTo>
                  <a:close/>
                  <a:moveTo>
                    <a:pt x="93549" y="148631"/>
                  </a:moveTo>
                  <a:lnTo>
                    <a:pt x="95345" y="149080"/>
                  </a:lnTo>
                  <a:lnTo>
                    <a:pt x="96393" y="156264"/>
                  </a:lnTo>
                  <a:lnTo>
                    <a:pt x="92352" y="155366"/>
                  </a:lnTo>
                  <a:lnTo>
                    <a:pt x="93549" y="148631"/>
                  </a:lnTo>
                  <a:close/>
                  <a:moveTo>
                    <a:pt x="127676" y="117348"/>
                  </a:moveTo>
                  <a:lnTo>
                    <a:pt x="138902" y="132017"/>
                  </a:lnTo>
                  <a:lnTo>
                    <a:pt x="139800" y="133364"/>
                  </a:lnTo>
                  <a:lnTo>
                    <a:pt x="143991" y="138902"/>
                  </a:lnTo>
                  <a:lnTo>
                    <a:pt x="145188" y="140399"/>
                  </a:lnTo>
                  <a:lnTo>
                    <a:pt x="154917" y="153271"/>
                  </a:lnTo>
                  <a:lnTo>
                    <a:pt x="155516" y="154019"/>
                  </a:lnTo>
                  <a:lnTo>
                    <a:pt x="158659" y="158210"/>
                  </a:lnTo>
                  <a:lnTo>
                    <a:pt x="154468" y="155067"/>
                  </a:lnTo>
                  <a:lnTo>
                    <a:pt x="153720" y="154468"/>
                  </a:lnTo>
                  <a:lnTo>
                    <a:pt x="140698" y="144889"/>
                  </a:lnTo>
                  <a:lnTo>
                    <a:pt x="139201" y="143841"/>
                  </a:lnTo>
                  <a:lnTo>
                    <a:pt x="133513" y="139650"/>
                  </a:lnTo>
                  <a:lnTo>
                    <a:pt x="132316" y="138752"/>
                  </a:lnTo>
                  <a:lnTo>
                    <a:pt x="117348" y="127676"/>
                  </a:lnTo>
                  <a:lnTo>
                    <a:pt x="118545" y="118845"/>
                  </a:lnTo>
                  <a:lnTo>
                    <a:pt x="121090" y="118396"/>
                  </a:lnTo>
                  <a:lnTo>
                    <a:pt x="120341" y="118994"/>
                  </a:lnTo>
                  <a:lnTo>
                    <a:pt x="119892" y="119743"/>
                  </a:lnTo>
                  <a:lnTo>
                    <a:pt x="119892" y="119893"/>
                  </a:lnTo>
                  <a:lnTo>
                    <a:pt x="120940" y="119144"/>
                  </a:lnTo>
                  <a:lnTo>
                    <a:pt x="121688" y="118246"/>
                  </a:lnTo>
                  <a:lnTo>
                    <a:pt x="125281" y="117797"/>
                  </a:lnTo>
                  <a:lnTo>
                    <a:pt x="123784" y="119144"/>
                  </a:lnTo>
                  <a:lnTo>
                    <a:pt x="122587" y="120342"/>
                  </a:lnTo>
                  <a:lnTo>
                    <a:pt x="121988" y="121090"/>
                  </a:lnTo>
                  <a:lnTo>
                    <a:pt x="121389" y="121689"/>
                  </a:lnTo>
                  <a:lnTo>
                    <a:pt x="121389" y="121838"/>
                  </a:lnTo>
                  <a:lnTo>
                    <a:pt x="121539" y="121838"/>
                  </a:lnTo>
                  <a:lnTo>
                    <a:pt x="122138" y="121240"/>
                  </a:lnTo>
                  <a:lnTo>
                    <a:pt x="122736" y="120641"/>
                  </a:lnTo>
                  <a:lnTo>
                    <a:pt x="123934" y="119444"/>
                  </a:lnTo>
                  <a:lnTo>
                    <a:pt x="125730" y="117647"/>
                  </a:lnTo>
                  <a:lnTo>
                    <a:pt x="127676" y="117348"/>
                  </a:lnTo>
                  <a:close/>
                  <a:moveTo>
                    <a:pt x="82323" y="117348"/>
                  </a:moveTo>
                  <a:lnTo>
                    <a:pt x="90705" y="118545"/>
                  </a:lnTo>
                  <a:lnTo>
                    <a:pt x="91154" y="121389"/>
                  </a:lnTo>
                  <a:lnTo>
                    <a:pt x="90555" y="120940"/>
                  </a:lnTo>
                  <a:lnTo>
                    <a:pt x="89957" y="120491"/>
                  </a:lnTo>
                  <a:lnTo>
                    <a:pt x="89807" y="120491"/>
                  </a:lnTo>
                  <a:lnTo>
                    <a:pt x="90406" y="121389"/>
                  </a:lnTo>
                  <a:lnTo>
                    <a:pt x="91154" y="122138"/>
                  </a:lnTo>
                  <a:lnTo>
                    <a:pt x="91753" y="125580"/>
                  </a:lnTo>
                  <a:lnTo>
                    <a:pt x="90555" y="124383"/>
                  </a:lnTo>
                  <a:lnTo>
                    <a:pt x="89358" y="123185"/>
                  </a:lnTo>
                  <a:lnTo>
                    <a:pt x="88610" y="122587"/>
                  </a:lnTo>
                  <a:lnTo>
                    <a:pt x="88011" y="121988"/>
                  </a:lnTo>
                  <a:lnTo>
                    <a:pt x="87861" y="121988"/>
                  </a:lnTo>
                  <a:lnTo>
                    <a:pt x="87861" y="122138"/>
                  </a:lnTo>
                  <a:lnTo>
                    <a:pt x="88460" y="122736"/>
                  </a:lnTo>
                  <a:lnTo>
                    <a:pt x="89059" y="123335"/>
                  </a:lnTo>
                  <a:lnTo>
                    <a:pt x="90256" y="124533"/>
                  </a:lnTo>
                  <a:lnTo>
                    <a:pt x="91753" y="126179"/>
                  </a:lnTo>
                  <a:lnTo>
                    <a:pt x="92202" y="128424"/>
                  </a:lnTo>
                  <a:lnTo>
                    <a:pt x="77833" y="139351"/>
                  </a:lnTo>
                  <a:lnTo>
                    <a:pt x="76635" y="140249"/>
                  </a:lnTo>
                  <a:lnTo>
                    <a:pt x="70948" y="144440"/>
                  </a:lnTo>
                  <a:lnTo>
                    <a:pt x="69600" y="145637"/>
                  </a:lnTo>
                  <a:lnTo>
                    <a:pt x="56578" y="155366"/>
                  </a:lnTo>
                  <a:lnTo>
                    <a:pt x="55830" y="155965"/>
                  </a:lnTo>
                  <a:lnTo>
                    <a:pt x="51489" y="159258"/>
                  </a:lnTo>
                  <a:lnTo>
                    <a:pt x="54782" y="154917"/>
                  </a:lnTo>
                  <a:lnTo>
                    <a:pt x="55381" y="154169"/>
                  </a:lnTo>
                  <a:lnTo>
                    <a:pt x="64960" y="141147"/>
                  </a:lnTo>
                  <a:lnTo>
                    <a:pt x="66008" y="139650"/>
                  </a:lnTo>
                  <a:lnTo>
                    <a:pt x="70199" y="133962"/>
                  </a:lnTo>
                  <a:lnTo>
                    <a:pt x="71097" y="132765"/>
                  </a:lnTo>
                  <a:lnTo>
                    <a:pt x="82323" y="117348"/>
                  </a:lnTo>
                  <a:close/>
                  <a:moveTo>
                    <a:pt x="68852" y="162701"/>
                  </a:moveTo>
                  <a:lnTo>
                    <a:pt x="68702" y="163748"/>
                  </a:lnTo>
                  <a:lnTo>
                    <a:pt x="68104" y="163449"/>
                  </a:lnTo>
                  <a:lnTo>
                    <a:pt x="68852" y="162701"/>
                  </a:lnTo>
                  <a:close/>
                  <a:moveTo>
                    <a:pt x="140548" y="162701"/>
                  </a:moveTo>
                  <a:lnTo>
                    <a:pt x="141296" y="163449"/>
                  </a:lnTo>
                  <a:lnTo>
                    <a:pt x="140847" y="163748"/>
                  </a:lnTo>
                  <a:lnTo>
                    <a:pt x="140548" y="162701"/>
                  </a:lnTo>
                  <a:close/>
                  <a:moveTo>
                    <a:pt x="46251" y="144739"/>
                  </a:moveTo>
                  <a:lnTo>
                    <a:pt x="48047" y="147134"/>
                  </a:lnTo>
                  <a:lnTo>
                    <a:pt x="49843" y="149529"/>
                  </a:lnTo>
                  <a:lnTo>
                    <a:pt x="51789" y="151774"/>
                  </a:lnTo>
                  <a:lnTo>
                    <a:pt x="53884" y="154019"/>
                  </a:lnTo>
                  <a:lnTo>
                    <a:pt x="48047" y="161952"/>
                  </a:lnTo>
                  <a:lnTo>
                    <a:pt x="48945" y="162850"/>
                  </a:lnTo>
                  <a:lnTo>
                    <a:pt x="56728" y="156863"/>
                  </a:lnTo>
                  <a:lnTo>
                    <a:pt x="58973" y="158809"/>
                  </a:lnTo>
                  <a:lnTo>
                    <a:pt x="61218" y="160605"/>
                  </a:lnTo>
                  <a:lnTo>
                    <a:pt x="63613" y="162401"/>
                  </a:lnTo>
                  <a:lnTo>
                    <a:pt x="66158" y="164048"/>
                  </a:lnTo>
                  <a:lnTo>
                    <a:pt x="58225" y="171831"/>
                  </a:lnTo>
                  <a:lnTo>
                    <a:pt x="55381" y="169885"/>
                  </a:lnTo>
                  <a:lnTo>
                    <a:pt x="52836" y="167790"/>
                  </a:lnTo>
                  <a:lnTo>
                    <a:pt x="50292" y="165545"/>
                  </a:lnTo>
                  <a:lnTo>
                    <a:pt x="47747" y="163299"/>
                  </a:lnTo>
                  <a:lnTo>
                    <a:pt x="45353" y="160904"/>
                  </a:lnTo>
                  <a:lnTo>
                    <a:pt x="43107" y="158360"/>
                  </a:lnTo>
                  <a:lnTo>
                    <a:pt x="41012" y="155815"/>
                  </a:lnTo>
                  <a:lnTo>
                    <a:pt x="38916" y="153121"/>
                  </a:lnTo>
                  <a:lnTo>
                    <a:pt x="46251" y="144739"/>
                  </a:lnTo>
                  <a:close/>
                  <a:moveTo>
                    <a:pt x="163149" y="144739"/>
                  </a:moveTo>
                  <a:lnTo>
                    <a:pt x="170484" y="153121"/>
                  </a:lnTo>
                  <a:lnTo>
                    <a:pt x="168388" y="155815"/>
                  </a:lnTo>
                  <a:lnTo>
                    <a:pt x="166293" y="158360"/>
                  </a:lnTo>
                  <a:lnTo>
                    <a:pt x="164047" y="160904"/>
                  </a:lnTo>
                  <a:lnTo>
                    <a:pt x="161653" y="163299"/>
                  </a:lnTo>
                  <a:lnTo>
                    <a:pt x="159108" y="165545"/>
                  </a:lnTo>
                  <a:lnTo>
                    <a:pt x="156564" y="167790"/>
                  </a:lnTo>
                  <a:lnTo>
                    <a:pt x="154019" y="169885"/>
                  </a:lnTo>
                  <a:lnTo>
                    <a:pt x="151175" y="171831"/>
                  </a:lnTo>
                  <a:lnTo>
                    <a:pt x="143242" y="164048"/>
                  </a:lnTo>
                  <a:lnTo>
                    <a:pt x="145936" y="162252"/>
                  </a:lnTo>
                  <a:lnTo>
                    <a:pt x="148631" y="160306"/>
                  </a:lnTo>
                  <a:lnTo>
                    <a:pt x="151175" y="158210"/>
                  </a:lnTo>
                  <a:lnTo>
                    <a:pt x="153570" y="155965"/>
                  </a:lnTo>
                  <a:lnTo>
                    <a:pt x="161353" y="161653"/>
                  </a:lnTo>
                  <a:lnTo>
                    <a:pt x="162251" y="160755"/>
                  </a:lnTo>
                  <a:lnTo>
                    <a:pt x="156414" y="153121"/>
                  </a:lnTo>
                  <a:lnTo>
                    <a:pt x="158210" y="151026"/>
                  </a:lnTo>
                  <a:lnTo>
                    <a:pt x="159856" y="149080"/>
                  </a:lnTo>
                  <a:lnTo>
                    <a:pt x="161653" y="146835"/>
                  </a:lnTo>
                  <a:lnTo>
                    <a:pt x="163149" y="144739"/>
                  </a:lnTo>
                  <a:close/>
                  <a:moveTo>
                    <a:pt x="89358" y="171083"/>
                  </a:moveTo>
                  <a:lnTo>
                    <a:pt x="89358" y="172130"/>
                  </a:lnTo>
                  <a:lnTo>
                    <a:pt x="88759" y="171981"/>
                  </a:lnTo>
                  <a:lnTo>
                    <a:pt x="89358" y="171083"/>
                  </a:lnTo>
                  <a:close/>
                  <a:moveTo>
                    <a:pt x="120192" y="171083"/>
                  </a:moveTo>
                  <a:lnTo>
                    <a:pt x="120641" y="171981"/>
                  </a:lnTo>
                  <a:lnTo>
                    <a:pt x="120042" y="172130"/>
                  </a:lnTo>
                  <a:lnTo>
                    <a:pt x="120192" y="171083"/>
                  </a:lnTo>
                  <a:close/>
                  <a:moveTo>
                    <a:pt x="70499" y="146386"/>
                  </a:moveTo>
                  <a:lnTo>
                    <a:pt x="72744" y="148182"/>
                  </a:lnTo>
                  <a:lnTo>
                    <a:pt x="75139" y="149828"/>
                  </a:lnTo>
                  <a:lnTo>
                    <a:pt x="73043" y="153421"/>
                  </a:lnTo>
                  <a:lnTo>
                    <a:pt x="72145" y="153271"/>
                  </a:lnTo>
                  <a:lnTo>
                    <a:pt x="71397" y="153570"/>
                  </a:lnTo>
                  <a:lnTo>
                    <a:pt x="70648" y="154019"/>
                  </a:lnTo>
                  <a:lnTo>
                    <a:pt x="70199" y="154768"/>
                  </a:lnTo>
                  <a:lnTo>
                    <a:pt x="70199" y="155217"/>
                  </a:lnTo>
                  <a:lnTo>
                    <a:pt x="70199" y="155666"/>
                  </a:lnTo>
                  <a:lnTo>
                    <a:pt x="70349" y="156414"/>
                  </a:lnTo>
                  <a:lnTo>
                    <a:pt x="70798" y="157163"/>
                  </a:lnTo>
                  <a:lnTo>
                    <a:pt x="71247" y="157312"/>
                  </a:lnTo>
                  <a:lnTo>
                    <a:pt x="71546" y="157612"/>
                  </a:lnTo>
                  <a:lnTo>
                    <a:pt x="72444" y="157612"/>
                  </a:lnTo>
                  <a:lnTo>
                    <a:pt x="73342" y="157462"/>
                  </a:lnTo>
                  <a:lnTo>
                    <a:pt x="73941" y="157013"/>
                  </a:lnTo>
                  <a:lnTo>
                    <a:pt x="74240" y="156564"/>
                  </a:lnTo>
                  <a:lnTo>
                    <a:pt x="74390" y="156264"/>
                  </a:lnTo>
                  <a:lnTo>
                    <a:pt x="74540" y="155516"/>
                  </a:lnTo>
                  <a:lnTo>
                    <a:pt x="74390" y="154917"/>
                  </a:lnTo>
                  <a:lnTo>
                    <a:pt x="74240" y="154319"/>
                  </a:lnTo>
                  <a:lnTo>
                    <a:pt x="73791" y="153870"/>
                  </a:lnTo>
                  <a:lnTo>
                    <a:pt x="76037" y="150277"/>
                  </a:lnTo>
                  <a:lnTo>
                    <a:pt x="79629" y="152373"/>
                  </a:lnTo>
                  <a:lnTo>
                    <a:pt x="83221" y="154169"/>
                  </a:lnTo>
                  <a:lnTo>
                    <a:pt x="87113" y="155666"/>
                  </a:lnTo>
                  <a:lnTo>
                    <a:pt x="91004" y="156863"/>
                  </a:lnTo>
                  <a:lnTo>
                    <a:pt x="90256" y="161054"/>
                  </a:lnTo>
                  <a:lnTo>
                    <a:pt x="89508" y="161204"/>
                  </a:lnTo>
                  <a:lnTo>
                    <a:pt x="88909" y="161653"/>
                  </a:lnTo>
                  <a:lnTo>
                    <a:pt x="88460" y="162252"/>
                  </a:lnTo>
                  <a:lnTo>
                    <a:pt x="88161" y="163150"/>
                  </a:lnTo>
                  <a:lnTo>
                    <a:pt x="88310" y="163599"/>
                  </a:lnTo>
                  <a:lnTo>
                    <a:pt x="88310" y="164048"/>
                  </a:lnTo>
                  <a:lnTo>
                    <a:pt x="88909" y="164646"/>
                  </a:lnTo>
                  <a:lnTo>
                    <a:pt x="89508" y="165245"/>
                  </a:lnTo>
                  <a:lnTo>
                    <a:pt x="89957" y="165395"/>
                  </a:lnTo>
                  <a:lnTo>
                    <a:pt x="90855" y="165395"/>
                  </a:lnTo>
                  <a:lnTo>
                    <a:pt x="91304" y="165245"/>
                  </a:lnTo>
                  <a:lnTo>
                    <a:pt x="91903" y="164796"/>
                  </a:lnTo>
                  <a:lnTo>
                    <a:pt x="92501" y="164048"/>
                  </a:lnTo>
                  <a:lnTo>
                    <a:pt x="92651" y="163599"/>
                  </a:lnTo>
                  <a:lnTo>
                    <a:pt x="92651" y="163150"/>
                  </a:lnTo>
                  <a:lnTo>
                    <a:pt x="92501" y="162551"/>
                  </a:lnTo>
                  <a:lnTo>
                    <a:pt x="92202" y="161952"/>
                  </a:lnTo>
                  <a:lnTo>
                    <a:pt x="91903" y="161503"/>
                  </a:lnTo>
                  <a:lnTo>
                    <a:pt x="91304" y="161204"/>
                  </a:lnTo>
                  <a:lnTo>
                    <a:pt x="92052" y="157163"/>
                  </a:lnTo>
                  <a:lnTo>
                    <a:pt x="94297" y="157612"/>
                  </a:lnTo>
                  <a:lnTo>
                    <a:pt x="96692" y="158061"/>
                  </a:lnTo>
                  <a:lnTo>
                    <a:pt x="99087" y="174376"/>
                  </a:lnTo>
                  <a:lnTo>
                    <a:pt x="94746" y="173927"/>
                  </a:lnTo>
                  <a:lnTo>
                    <a:pt x="90406" y="173178"/>
                  </a:lnTo>
                  <a:lnTo>
                    <a:pt x="90106" y="167341"/>
                  </a:lnTo>
                  <a:lnTo>
                    <a:pt x="87562" y="172430"/>
                  </a:lnTo>
                  <a:lnTo>
                    <a:pt x="85167" y="171831"/>
                  </a:lnTo>
                  <a:lnTo>
                    <a:pt x="82772" y="171083"/>
                  </a:lnTo>
                  <a:lnTo>
                    <a:pt x="78132" y="169286"/>
                  </a:lnTo>
                  <a:lnTo>
                    <a:pt x="73642" y="167341"/>
                  </a:lnTo>
                  <a:lnTo>
                    <a:pt x="69301" y="164946"/>
                  </a:lnTo>
                  <a:lnTo>
                    <a:pt x="70798" y="159557"/>
                  </a:lnTo>
                  <a:lnTo>
                    <a:pt x="66906" y="163449"/>
                  </a:lnTo>
                  <a:lnTo>
                    <a:pt x="64362" y="161803"/>
                  </a:lnTo>
                  <a:lnTo>
                    <a:pt x="61967" y="160006"/>
                  </a:lnTo>
                  <a:lnTo>
                    <a:pt x="59722" y="158210"/>
                  </a:lnTo>
                  <a:lnTo>
                    <a:pt x="57476" y="156264"/>
                  </a:lnTo>
                  <a:lnTo>
                    <a:pt x="70499" y="146386"/>
                  </a:lnTo>
                  <a:close/>
                  <a:moveTo>
                    <a:pt x="139650" y="145637"/>
                  </a:moveTo>
                  <a:lnTo>
                    <a:pt x="152822" y="155366"/>
                  </a:lnTo>
                  <a:lnTo>
                    <a:pt x="150427" y="157462"/>
                  </a:lnTo>
                  <a:lnTo>
                    <a:pt x="147882" y="159557"/>
                  </a:lnTo>
                  <a:lnTo>
                    <a:pt x="145338" y="161503"/>
                  </a:lnTo>
                  <a:lnTo>
                    <a:pt x="142643" y="163449"/>
                  </a:lnTo>
                  <a:lnTo>
                    <a:pt x="138602" y="159557"/>
                  </a:lnTo>
                  <a:lnTo>
                    <a:pt x="140099" y="164946"/>
                  </a:lnTo>
                  <a:lnTo>
                    <a:pt x="135758" y="167191"/>
                  </a:lnTo>
                  <a:lnTo>
                    <a:pt x="131418" y="169286"/>
                  </a:lnTo>
                  <a:lnTo>
                    <a:pt x="126778" y="171083"/>
                  </a:lnTo>
                  <a:lnTo>
                    <a:pt x="124383" y="171831"/>
                  </a:lnTo>
                  <a:lnTo>
                    <a:pt x="121988" y="172430"/>
                  </a:lnTo>
                  <a:lnTo>
                    <a:pt x="119443" y="167341"/>
                  </a:lnTo>
                  <a:lnTo>
                    <a:pt x="118994" y="173178"/>
                  </a:lnTo>
                  <a:lnTo>
                    <a:pt x="114953" y="173777"/>
                  </a:lnTo>
                  <a:lnTo>
                    <a:pt x="110912" y="174376"/>
                  </a:lnTo>
                  <a:lnTo>
                    <a:pt x="113157" y="157911"/>
                  </a:lnTo>
                  <a:lnTo>
                    <a:pt x="116300" y="157312"/>
                  </a:lnTo>
                  <a:lnTo>
                    <a:pt x="117198" y="161354"/>
                  </a:lnTo>
                  <a:lnTo>
                    <a:pt x="116450" y="161952"/>
                  </a:lnTo>
                  <a:lnTo>
                    <a:pt x="116150" y="162701"/>
                  </a:lnTo>
                  <a:lnTo>
                    <a:pt x="116001" y="163449"/>
                  </a:lnTo>
                  <a:lnTo>
                    <a:pt x="116150" y="164347"/>
                  </a:lnTo>
                  <a:lnTo>
                    <a:pt x="116450" y="164646"/>
                  </a:lnTo>
                  <a:lnTo>
                    <a:pt x="116749" y="164946"/>
                  </a:lnTo>
                  <a:lnTo>
                    <a:pt x="117498" y="165395"/>
                  </a:lnTo>
                  <a:lnTo>
                    <a:pt x="118396" y="165545"/>
                  </a:lnTo>
                  <a:lnTo>
                    <a:pt x="118695" y="165395"/>
                  </a:lnTo>
                  <a:lnTo>
                    <a:pt x="119144" y="165245"/>
                  </a:lnTo>
                  <a:lnTo>
                    <a:pt x="119593" y="165095"/>
                  </a:lnTo>
                  <a:lnTo>
                    <a:pt x="119892" y="164796"/>
                  </a:lnTo>
                  <a:lnTo>
                    <a:pt x="120341" y="164048"/>
                  </a:lnTo>
                  <a:lnTo>
                    <a:pt x="120341" y="163150"/>
                  </a:lnTo>
                  <a:lnTo>
                    <a:pt x="120341" y="162850"/>
                  </a:lnTo>
                  <a:lnTo>
                    <a:pt x="120192" y="162401"/>
                  </a:lnTo>
                  <a:lnTo>
                    <a:pt x="119743" y="161803"/>
                  </a:lnTo>
                  <a:lnTo>
                    <a:pt x="119294" y="161354"/>
                  </a:lnTo>
                  <a:lnTo>
                    <a:pt x="118695" y="161204"/>
                  </a:lnTo>
                  <a:lnTo>
                    <a:pt x="118096" y="161054"/>
                  </a:lnTo>
                  <a:lnTo>
                    <a:pt x="117348" y="157163"/>
                  </a:lnTo>
                  <a:lnTo>
                    <a:pt x="121389" y="155965"/>
                  </a:lnTo>
                  <a:lnTo>
                    <a:pt x="125281" y="154618"/>
                  </a:lnTo>
                  <a:lnTo>
                    <a:pt x="129023" y="152822"/>
                  </a:lnTo>
                  <a:lnTo>
                    <a:pt x="132615" y="150876"/>
                  </a:lnTo>
                  <a:lnTo>
                    <a:pt x="134711" y="154319"/>
                  </a:lnTo>
                  <a:lnTo>
                    <a:pt x="134261" y="155067"/>
                  </a:lnTo>
                  <a:lnTo>
                    <a:pt x="134112" y="155815"/>
                  </a:lnTo>
                  <a:lnTo>
                    <a:pt x="134411" y="156713"/>
                  </a:lnTo>
                  <a:lnTo>
                    <a:pt x="134860" y="157312"/>
                  </a:lnTo>
                  <a:lnTo>
                    <a:pt x="135160" y="157612"/>
                  </a:lnTo>
                  <a:lnTo>
                    <a:pt x="135609" y="157911"/>
                  </a:lnTo>
                  <a:lnTo>
                    <a:pt x="136357" y="158061"/>
                  </a:lnTo>
                  <a:lnTo>
                    <a:pt x="137255" y="157911"/>
                  </a:lnTo>
                  <a:lnTo>
                    <a:pt x="137554" y="157612"/>
                  </a:lnTo>
                  <a:lnTo>
                    <a:pt x="138003" y="157312"/>
                  </a:lnTo>
                  <a:lnTo>
                    <a:pt x="138153" y="157013"/>
                  </a:lnTo>
                  <a:lnTo>
                    <a:pt x="138452" y="156564"/>
                  </a:lnTo>
                  <a:lnTo>
                    <a:pt x="138602" y="155815"/>
                  </a:lnTo>
                  <a:lnTo>
                    <a:pt x="138452" y="154917"/>
                  </a:lnTo>
                  <a:lnTo>
                    <a:pt x="138303" y="154618"/>
                  </a:lnTo>
                  <a:lnTo>
                    <a:pt x="138003" y="154319"/>
                  </a:lnTo>
                  <a:lnTo>
                    <a:pt x="137405" y="153870"/>
                  </a:lnTo>
                  <a:lnTo>
                    <a:pt x="136806" y="153570"/>
                  </a:lnTo>
                  <a:lnTo>
                    <a:pt x="136207" y="153570"/>
                  </a:lnTo>
                  <a:lnTo>
                    <a:pt x="135609" y="153720"/>
                  </a:lnTo>
                  <a:lnTo>
                    <a:pt x="133513" y="150277"/>
                  </a:lnTo>
                  <a:lnTo>
                    <a:pt x="136656" y="148182"/>
                  </a:lnTo>
                  <a:lnTo>
                    <a:pt x="139650" y="145637"/>
                  </a:lnTo>
                  <a:close/>
                  <a:moveTo>
                    <a:pt x="67954" y="163748"/>
                  </a:moveTo>
                  <a:lnTo>
                    <a:pt x="68553" y="163898"/>
                  </a:lnTo>
                  <a:lnTo>
                    <a:pt x="68403" y="164497"/>
                  </a:lnTo>
                  <a:lnTo>
                    <a:pt x="68104" y="165395"/>
                  </a:lnTo>
                  <a:lnTo>
                    <a:pt x="65110" y="176172"/>
                  </a:lnTo>
                  <a:lnTo>
                    <a:pt x="62117" y="174376"/>
                  </a:lnTo>
                  <a:lnTo>
                    <a:pt x="58973" y="172430"/>
                  </a:lnTo>
                  <a:lnTo>
                    <a:pt x="58973" y="172430"/>
                  </a:lnTo>
                  <a:lnTo>
                    <a:pt x="60320" y="173178"/>
                  </a:lnTo>
                  <a:lnTo>
                    <a:pt x="61218" y="173627"/>
                  </a:lnTo>
                  <a:lnTo>
                    <a:pt x="62117" y="173927"/>
                  </a:lnTo>
                  <a:lnTo>
                    <a:pt x="62117" y="173777"/>
                  </a:lnTo>
                  <a:lnTo>
                    <a:pt x="60320" y="172729"/>
                  </a:lnTo>
                  <a:lnTo>
                    <a:pt x="59273" y="172130"/>
                  </a:lnTo>
                  <a:lnTo>
                    <a:pt x="60021" y="171532"/>
                  </a:lnTo>
                  <a:lnTo>
                    <a:pt x="61218" y="172130"/>
                  </a:lnTo>
                  <a:lnTo>
                    <a:pt x="61967" y="172579"/>
                  </a:lnTo>
                  <a:lnTo>
                    <a:pt x="62865" y="173028"/>
                  </a:lnTo>
                  <a:lnTo>
                    <a:pt x="63015" y="172879"/>
                  </a:lnTo>
                  <a:lnTo>
                    <a:pt x="62117" y="172280"/>
                  </a:lnTo>
                  <a:lnTo>
                    <a:pt x="61368" y="171981"/>
                  </a:lnTo>
                  <a:lnTo>
                    <a:pt x="60171" y="171382"/>
                  </a:lnTo>
                  <a:lnTo>
                    <a:pt x="60769" y="170634"/>
                  </a:lnTo>
                  <a:lnTo>
                    <a:pt x="61967" y="171382"/>
                  </a:lnTo>
                  <a:lnTo>
                    <a:pt x="62715" y="171681"/>
                  </a:lnTo>
                  <a:lnTo>
                    <a:pt x="63314" y="171831"/>
                  </a:lnTo>
                  <a:lnTo>
                    <a:pt x="63464" y="171831"/>
                  </a:lnTo>
                  <a:lnTo>
                    <a:pt x="63314" y="171681"/>
                  </a:lnTo>
                  <a:lnTo>
                    <a:pt x="61817" y="170933"/>
                  </a:lnTo>
                  <a:lnTo>
                    <a:pt x="60919" y="170484"/>
                  </a:lnTo>
                  <a:lnTo>
                    <a:pt x="61817" y="169586"/>
                  </a:lnTo>
                  <a:lnTo>
                    <a:pt x="62865" y="170185"/>
                  </a:lnTo>
                  <a:lnTo>
                    <a:pt x="63613" y="170634"/>
                  </a:lnTo>
                  <a:lnTo>
                    <a:pt x="64362" y="170783"/>
                  </a:lnTo>
                  <a:lnTo>
                    <a:pt x="64511" y="170783"/>
                  </a:lnTo>
                  <a:lnTo>
                    <a:pt x="63763" y="170334"/>
                  </a:lnTo>
                  <a:lnTo>
                    <a:pt x="63015" y="169885"/>
                  </a:lnTo>
                  <a:lnTo>
                    <a:pt x="62117" y="169436"/>
                  </a:lnTo>
                  <a:lnTo>
                    <a:pt x="62715" y="168837"/>
                  </a:lnTo>
                  <a:lnTo>
                    <a:pt x="63464" y="169286"/>
                  </a:lnTo>
                  <a:lnTo>
                    <a:pt x="64212" y="169586"/>
                  </a:lnTo>
                  <a:lnTo>
                    <a:pt x="64960" y="169885"/>
                  </a:lnTo>
                  <a:lnTo>
                    <a:pt x="64960" y="169736"/>
                  </a:lnTo>
                  <a:lnTo>
                    <a:pt x="63314" y="168837"/>
                  </a:lnTo>
                  <a:lnTo>
                    <a:pt x="62865" y="168538"/>
                  </a:lnTo>
                  <a:lnTo>
                    <a:pt x="63464" y="168089"/>
                  </a:lnTo>
                  <a:lnTo>
                    <a:pt x="63913" y="168239"/>
                  </a:lnTo>
                  <a:lnTo>
                    <a:pt x="65409" y="168987"/>
                  </a:lnTo>
                  <a:lnTo>
                    <a:pt x="65559" y="168837"/>
                  </a:lnTo>
                  <a:lnTo>
                    <a:pt x="65409" y="168837"/>
                  </a:lnTo>
                  <a:lnTo>
                    <a:pt x="64212" y="168089"/>
                  </a:lnTo>
                  <a:lnTo>
                    <a:pt x="63613" y="167790"/>
                  </a:lnTo>
                  <a:lnTo>
                    <a:pt x="64362" y="167191"/>
                  </a:lnTo>
                  <a:lnTo>
                    <a:pt x="64811" y="167490"/>
                  </a:lnTo>
                  <a:lnTo>
                    <a:pt x="65858" y="168089"/>
                  </a:lnTo>
                  <a:lnTo>
                    <a:pt x="66008" y="167939"/>
                  </a:lnTo>
                  <a:lnTo>
                    <a:pt x="65260" y="167490"/>
                  </a:lnTo>
                  <a:lnTo>
                    <a:pt x="64511" y="167041"/>
                  </a:lnTo>
                  <a:lnTo>
                    <a:pt x="65110" y="166592"/>
                  </a:lnTo>
                  <a:lnTo>
                    <a:pt x="65260" y="166592"/>
                  </a:lnTo>
                  <a:lnTo>
                    <a:pt x="65858" y="166892"/>
                  </a:lnTo>
                  <a:lnTo>
                    <a:pt x="66457" y="167041"/>
                  </a:lnTo>
                  <a:lnTo>
                    <a:pt x="65409" y="166443"/>
                  </a:lnTo>
                  <a:lnTo>
                    <a:pt x="65260" y="166293"/>
                  </a:lnTo>
                  <a:lnTo>
                    <a:pt x="65709" y="165844"/>
                  </a:lnTo>
                  <a:lnTo>
                    <a:pt x="66906" y="166293"/>
                  </a:lnTo>
                  <a:lnTo>
                    <a:pt x="67056" y="166293"/>
                  </a:lnTo>
                  <a:lnTo>
                    <a:pt x="67056" y="166143"/>
                  </a:lnTo>
                  <a:lnTo>
                    <a:pt x="66008" y="165694"/>
                  </a:lnTo>
                  <a:lnTo>
                    <a:pt x="66457" y="165095"/>
                  </a:lnTo>
                  <a:lnTo>
                    <a:pt x="66607" y="165245"/>
                  </a:lnTo>
                  <a:lnTo>
                    <a:pt x="67056" y="165395"/>
                  </a:lnTo>
                  <a:lnTo>
                    <a:pt x="67655" y="165545"/>
                  </a:lnTo>
                  <a:lnTo>
                    <a:pt x="67655" y="165395"/>
                  </a:lnTo>
                  <a:lnTo>
                    <a:pt x="66906" y="164946"/>
                  </a:lnTo>
                  <a:lnTo>
                    <a:pt x="66607" y="164946"/>
                  </a:lnTo>
                  <a:lnTo>
                    <a:pt x="66906" y="164646"/>
                  </a:lnTo>
                  <a:lnTo>
                    <a:pt x="67206" y="164497"/>
                  </a:lnTo>
                  <a:lnTo>
                    <a:pt x="67954" y="164646"/>
                  </a:lnTo>
                  <a:lnTo>
                    <a:pt x="67954" y="164497"/>
                  </a:lnTo>
                  <a:lnTo>
                    <a:pt x="67355" y="164197"/>
                  </a:lnTo>
                  <a:lnTo>
                    <a:pt x="67655" y="163898"/>
                  </a:lnTo>
                  <a:lnTo>
                    <a:pt x="67954" y="163748"/>
                  </a:lnTo>
                  <a:close/>
                  <a:moveTo>
                    <a:pt x="141446" y="163748"/>
                  </a:moveTo>
                  <a:lnTo>
                    <a:pt x="141745" y="163898"/>
                  </a:lnTo>
                  <a:lnTo>
                    <a:pt x="142045" y="164197"/>
                  </a:lnTo>
                  <a:lnTo>
                    <a:pt x="141446" y="164497"/>
                  </a:lnTo>
                  <a:lnTo>
                    <a:pt x="141446" y="164646"/>
                  </a:lnTo>
                  <a:lnTo>
                    <a:pt x="142194" y="164497"/>
                  </a:lnTo>
                  <a:lnTo>
                    <a:pt x="142494" y="164646"/>
                  </a:lnTo>
                  <a:lnTo>
                    <a:pt x="142793" y="164946"/>
                  </a:lnTo>
                  <a:lnTo>
                    <a:pt x="142643" y="164946"/>
                  </a:lnTo>
                  <a:lnTo>
                    <a:pt x="141745" y="165395"/>
                  </a:lnTo>
                  <a:lnTo>
                    <a:pt x="141895" y="165545"/>
                  </a:lnTo>
                  <a:lnTo>
                    <a:pt x="142344" y="165395"/>
                  </a:lnTo>
                  <a:lnTo>
                    <a:pt x="142793" y="165245"/>
                  </a:lnTo>
                  <a:lnTo>
                    <a:pt x="142943" y="165095"/>
                  </a:lnTo>
                  <a:lnTo>
                    <a:pt x="143542" y="165694"/>
                  </a:lnTo>
                  <a:lnTo>
                    <a:pt x="142344" y="166143"/>
                  </a:lnTo>
                  <a:lnTo>
                    <a:pt x="142344" y="166293"/>
                  </a:lnTo>
                  <a:lnTo>
                    <a:pt x="142494" y="166293"/>
                  </a:lnTo>
                  <a:lnTo>
                    <a:pt x="143691" y="165844"/>
                  </a:lnTo>
                  <a:lnTo>
                    <a:pt x="144140" y="166293"/>
                  </a:lnTo>
                  <a:lnTo>
                    <a:pt x="143991" y="166443"/>
                  </a:lnTo>
                  <a:lnTo>
                    <a:pt x="142943" y="167041"/>
                  </a:lnTo>
                  <a:lnTo>
                    <a:pt x="143093" y="167041"/>
                  </a:lnTo>
                  <a:lnTo>
                    <a:pt x="143542" y="166892"/>
                  </a:lnTo>
                  <a:lnTo>
                    <a:pt x="144140" y="166592"/>
                  </a:lnTo>
                  <a:lnTo>
                    <a:pt x="144440" y="166592"/>
                  </a:lnTo>
                  <a:lnTo>
                    <a:pt x="145038" y="167041"/>
                  </a:lnTo>
                  <a:lnTo>
                    <a:pt x="144140" y="167490"/>
                  </a:lnTo>
                  <a:lnTo>
                    <a:pt x="143542" y="167939"/>
                  </a:lnTo>
                  <a:lnTo>
                    <a:pt x="143542" y="168089"/>
                  </a:lnTo>
                  <a:lnTo>
                    <a:pt x="144589" y="167490"/>
                  </a:lnTo>
                  <a:lnTo>
                    <a:pt x="145188" y="167191"/>
                  </a:lnTo>
                  <a:lnTo>
                    <a:pt x="145787" y="167790"/>
                  </a:lnTo>
                  <a:lnTo>
                    <a:pt x="145338" y="168089"/>
                  </a:lnTo>
                  <a:lnTo>
                    <a:pt x="143991" y="168837"/>
                  </a:lnTo>
                  <a:lnTo>
                    <a:pt x="143991" y="168987"/>
                  </a:lnTo>
                  <a:lnTo>
                    <a:pt x="145487" y="168239"/>
                  </a:lnTo>
                  <a:lnTo>
                    <a:pt x="145936" y="168089"/>
                  </a:lnTo>
                  <a:lnTo>
                    <a:pt x="146535" y="168538"/>
                  </a:lnTo>
                  <a:lnTo>
                    <a:pt x="146236" y="168837"/>
                  </a:lnTo>
                  <a:lnTo>
                    <a:pt x="144440" y="169736"/>
                  </a:lnTo>
                  <a:lnTo>
                    <a:pt x="144440" y="169885"/>
                  </a:lnTo>
                  <a:lnTo>
                    <a:pt x="145188" y="169586"/>
                  </a:lnTo>
                  <a:lnTo>
                    <a:pt x="145936" y="169286"/>
                  </a:lnTo>
                  <a:lnTo>
                    <a:pt x="146685" y="168837"/>
                  </a:lnTo>
                  <a:lnTo>
                    <a:pt x="147433" y="169436"/>
                  </a:lnTo>
                  <a:lnTo>
                    <a:pt x="146535" y="169885"/>
                  </a:lnTo>
                  <a:lnTo>
                    <a:pt x="145787" y="170334"/>
                  </a:lnTo>
                  <a:lnTo>
                    <a:pt x="145038" y="170783"/>
                  </a:lnTo>
                  <a:lnTo>
                    <a:pt x="145787" y="170634"/>
                  </a:lnTo>
                  <a:lnTo>
                    <a:pt x="146685" y="170185"/>
                  </a:lnTo>
                  <a:lnTo>
                    <a:pt x="147583" y="169586"/>
                  </a:lnTo>
                  <a:lnTo>
                    <a:pt x="148481" y="170484"/>
                  </a:lnTo>
                  <a:lnTo>
                    <a:pt x="147583" y="170933"/>
                  </a:lnTo>
                  <a:lnTo>
                    <a:pt x="146086" y="171681"/>
                  </a:lnTo>
                  <a:lnTo>
                    <a:pt x="146086" y="171831"/>
                  </a:lnTo>
                  <a:lnTo>
                    <a:pt x="146834" y="171681"/>
                  </a:lnTo>
                  <a:lnTo>
                    <a:pt x="147433" y="171382"/>
                  </a:lnTo>
                  <a:lnTo>
                    <a:pt x="148631" y="170634"/>
                  </a:lnTo>
                  <a:lnTo>
                    <a:pt x="149379" y="171382"/>
                  </a:lnTo>
                  <a:lnTo>
                    <a:pt x="148032" y="171981"/>
                  </a:lnTo>
                  <a:lnTo>
                    <a:pt x="147283" y="172280"/>
                  </a:lnTo>
                  <a:lnTo>
                    <a:pt x="146535" y="172879"/>
                  </a:lnTo>
                  <a:lnTo>
                    <a:pt x="146535" y="173028"/>
                  </a:lnTo>
                  <a:lnTo>
                    <a:pt x="147433" y="172579"/>
                  </a:lnTo>
                  <a:lnTo>
                    <a:pt x="148182" y="172130"/>
                  </a:lnTo>
                  <a:lnTo>
                    <a:pt x="149529" y="171532"/>
                  </a:lnTo>
                  <a:lnTo>
                    <a:pt x="150127" y="172130"/>
                  </a:lnTo>
                  <a:lnTo>
                    <a:pt x="149080" y="172729"/>
                  </a:lnTo>
                  <a:lnTo>
                    <a:pt x="147283" y="173777"/>
                  </a:lnTo>
                  <a:lnTo>
                    <a:pt x="147283" y="173927"/>
                  </a:lnTo>
                  <a:lnTo>
                    <a:pt x="147433" y="173927"/>
                  </a:lnTo>
                  <a:lnTo>
                    <a:pt x="148331" y="173627"/>
                  </a:lnTo>
                  <a:lnTo>
                    <a:pt x="149080" y="173178"/>
                  </a:lnTo>
                  <a:lnTo>
                    <a:pt x="150277" y="172430"/>
                  </a:lnTo>
                  <a:lnTo>
                    <a:pt x="147283" y="174376"/>
                  </a:lnTo>
                  <a:lnTo>
                    <a:pt x="144290" y="176172"/>
                  </a:lnTo>
                  <a:lnTo>
                    <a:pt x="141296" y="165395"/>
                  </a:lnTo>
                  <a:lnTo>
                    <a:pt x="140997" y="164347"/>
                  </a:lnTo>
                  <a:lnTo>
                    <a:pt x="140847" y="163898"/>
                  </a:lnTo>
                  <a:lnTo>
                    <a:pt x="141446" y="163748"/>
                  </a:lnTo>
                  <a:close/>
                  <a:moveTo>
                    <a:pt x="69002" y="165844"/>
                  </a:moveTo>
                  <a:lnTo>
                    <a:pt x="73342" y="168239"/>
                  </a:lnTo>
                  <a:lnTo>
                    <a:pt x="77683" y="170185"/>
                  </a:lnTo>
                  <a:lnTo>
                    <a:pt x="82323" y="171981"/>
                  </a:lnTo>
                  <a:lnTo>
                    <a:pt x="87113" y="173328"/>
                  </a:lnTo>
                  <a:lnTo>
                    <a:pt x="82024" y="183207"/>
                  </a:lnTo>
                  <a:lnTo>
                    <a:pt x="77982" y="181859"/>
                  </a:lnTo>
                  <a:lnTo>
                    <a:pt x="73791" y="180363"/>
                  </a:lnTo>
                  <a:lnTo>
                    <a:pt x="69900" y="178716"/>
                  </a:lnTo>
                  <a:lnTo>
                    <a:pt x="66008" y="176770"/>
                  </a:lnTo>
                  <a:lnTo>
                    <a:pt x="69002" y="165844"/>
                  </a:lnTo>
                  <a:close/>
                  <a:moveTo>
                    <a:pt x="140398" y="165844"/>
                  </a:moveTo>
                  <a:lnTo>
                    <a:pt x="143392" y="176621"/>
                  </a:lnTo>
                  <a:lnTo>
                    <a:pt x="139500" y="178567"/>
                  </a:lnTo>
                  <a:lnTo>
                    <a:pt x="135609" y="180363"/>
                  </a:lnTo>
                  <a:lnTo>
                    <a:pt x="131567" y="181859"/>
                  </a:lnTo>
                  <a:lnTo>
                    <a:pt x="127376" y="183207"/>
                  </a:lnTo>
                  <a:lnTo>
                    <a:pt x="122437" y="173328"/>
                  </a:lnTo>
                  <a:lnTo>
                    <a:pt x="127077" y="171981"/>
                  </a:lnTo>
                  <a:lnTo>
                    <a:pt x="131717" y="170185"/>
                  </a:lnTo>
                  <a:lnTo>
                    <a:pt x="136058" y="168239"/>
                  </a:lnTo>
                  <a:lnTo>
                    <a:pt x="140398" y="165844"/>
                  </a:lnTo>
                  <a:close/>
                  <a:moveTo>
                    <a:pt x="89358" y="172280"/>
                  </a:moveTo>
                  <a:lnTo>
                    <a:pt x="89358" y="172879"/>
                  </a:lnTo>
                  <a:lnTo>
                    <a:pt x="89508" y="173927"/>
                  </a:lnTo>
                  <a:lnTo>
                    <a:pt x="90106" y="185152"/>
                  </a:lnTo>
                  <a:lnTo>
                    <a:pt x="86514" y="184404"/>
                  </a:lnTo>
                  <a:lnTo>
                    <a:pt x="83071" y="183506"/>
                  </a:lnTo>
                  <a:lnTo>
                    <a:pt x="84568" y="183656"/>
                  </a:lnTo>
                  <a:lnTo>
                    <a:pt x="85466" y="183805"/>
                  </a:lnTo>
                  <a:lnTo>
                    <a:pt x="86364" y="183955"/>
                  </a:lnTo>
                  <a:lnTo>
                    <a:pt x="86514" y="183805"/>
                  </a:lnTo>
                  <a:lnTo>
                    <a:pt x="84419" y="183356"/>
                  </a:lnTo>
                  <a:lnTo>
                    <a:pt x="83221" y="183207"/>
                  </a:lnTo>
                  <a:lnTo>
                    <a:pt x="83670" y="182309"/>
                  </a:lnTo>
                  <a:lnTo>
                    <a:pt x="85017" y="182458"/>
                  </a:lnTo>
                  <a:lnTo>
                    <a:pt x="85915" y="182608"/>
                  </a:lnTo>
                  <a:lnTo>
                    <a:pt x="86963" y="182758"/>
                  </a:lnTo>
                  <a:lnTo>
                    <a:pt x="86963" y="182608"/>
                  </a:lnTo>
                  <a:lnTo>
                    <a:pt x="85915" y="182309"/>
                  </a:lnTo>
                  <a:lnTo>
                    <a:pt x="85017" y="182159"/>
                  </a:lnTo>
                  <a:lnTo>
                    <a:pt x="83820" y="182009"/>
                  </a:lnTo>
                  <a:lnTo>
                    <a:pt x="84119" y="181261"/>
                  </a:lnTo>
                  <a:lnTo>
                    <a:pt x="85616" y="181560"/>
                  </a:lnTo>
                  <a:lnTo>
                    <a:pt x="86963" y="181560"/>
                  </a:lnTo>
                  <a:lnTo>
                    <a:pt x="86963" y="181410"/>
                  </a:lnTo>
                  <a:lnTo>
                    <a:pt x="85317" y="181111"/>
                  </a:lnTo>
                  <a:lnTo>
                    <a:pt x="84269" y="180961"/>
                  </a:lnTo>
                  <a:lnTo>
                    <a:pt x="84868" y="179914"/>
                  </a:lnTo>
                  <a:lnTo>
                    <a:pt x="86215" y="180213"/>
                  </a:lnTo>
                  <a:lnTo>
                    <a:pt x="87712" y="180213"/>
                  </a:lnTo>
                  <a:lnTo>
                    <a:pt x="87712" y="180063"/>
                  </a:lnTo>
                  <a:lnTo>
                    <a:pt x="86813" y="179914"/>
                  </a:lnTo>
                  <a:lnTo>
                    <a:pt x="85915" y="179764"/>
                  </a:lnTo>
                  <a:lnTo>
                    <a:pt x="85017" y="179614"/>
                  </a:lnTo>
                  <a:lnTo>
                    <a:pt x="85466" y="178716"/>
                  </a:lnTo>
                  <a:lnTo>
                    <a:pt x="86364" y="179016"/>
                  </a:lnTo>
                  <a:lnTo>
                    <a:pt x="87113" y="179165"/>
                  </a:lnTo>
                  <a:lnTo>
                    <a:pt x="87861" y="179165"/>
                  </a:lnTo>
                  <a:lnTo>
                    <a:pt x="87861" y="179016"/>
                  </a:lnTo>
                  <a:lnTo>
                    <a:pt x="85915" y="178716"/>
                  </a:lnTo>
                  <a:lnTo>
                    <a:pt x="85466" y="178567"/>
                  </a:lnTo>
                  <a:lnTo>
                    <a:pt x="85915" y="177818"/>
                  </a:lnTo>
                  <a:lnTo>
                    <a:pt x="86364" y="177968"/>
                  </a:lnTo>
                  <a:lnTo>
                    <a:pt x="87113" y="177968"/>
                  </a:lnTo>
                  <a:lnTo>
                    <a:pt x="88011" y="178118"/>
                  </a:lnTo>
                  <a:lnTo>
                    <a:pt x="88011" y="177968"/>
                  </a:lnTo>
                  <a:lnTo>
                    <a:pt x="86813" y="177668"/>
                  </a:lnTo>
                  <a:lnTo>
                    <a:pt x="86065" y="177668"/>
                  </a:lnTo>
                  <a:lnTo>
                    <a:pt x="86364" y="176920"/>
                  </a:lnTo>
                  <a:lnTo>
                    <a:pt x="87262" y="177070"/>
                  </a:lnTo>
                  <a:lnTo>
                    <a:pt x="88161" y="177070"/>
                  </a:lnTo>
                  <a:lnTo>
                    <a:pt x="88161" y="176920"/>
                  </a:lnTo>
                  <a:lnTo>
                    <a:pt x="87412" y="176770"/>
                  </a:lnTo>
                  <a:lnTo>
                    <a:pt x="86514" y="176621"/>
                  </a:lnTo>
                  <a:lnTo>
                    <a:pt x="86813" y="175872"/>
                  </a:lnTo>
                  <a:lnTo>
                    <a:pt x="87562" y="176022"/>
                  </a:lnTo>
                  <a:lnTo>
                    <a:pt x="88310" y="176022"/>
                  </a:lnTo>
                  <a:lnTo>
                    <a:pt x="88310" y="175872"/>
                  </a:lnTo>
                  <a:lnTo>
                    <a:pt x="87113" y="175723"/>
                  </a:lnTo>
                  <a:lnTo>
                    <a:pt x="86963" y="175723"/>
                  </a:lnTo>
                  <a:lnTo>
                    <a:pt x="87262" y="174974"/>
                  </a:lnTo>
                  <a:lnTo>
                    <a:pt x="88610" y="175124"/>
                  </a:lnTo>
                  <a:lnTo>
                    <a:pt x="88610" y="174974"/>
                  </a:lnTo>
                  <a:lnTo>
                    <a:pt x="87412" y="174825"/>
                  </a:lnTo>
                  <a:lnTo>
                    <a:pt x="87712" y="174226"/>
                  </a:lnTo>
                  <a:lnTo>
                    <a:pt x="88011" y="174226"/>
                  </a:lnTo>
                  <a:lnTo>
                    <a:pt x="88909" y="174076"/>
                  </a:lnTo>
                  <a:lnTo>
                    <a:pt x="89059" y="174076"/>
                  </a:lnTo>
                  <a:lnTo>
                    <a:pt x="88909" y="173927"/>
                  </a:lnTo>
                  <a:lnTo>
                    <a:pt x="87861" y="173927"/>
                  </a:lnTo>
                  <a:lnTo>
                    <a:pt x="88011" y="173627"/>
                  </a:lnTo>
                  <a:lnTo>
                    <a:pt x="88161" y="173178"/>
                  </a:lnTo>
                  <a:lnTo>
                    <a:pt x="88909" y="173178"/>
                  </a:lnTo>
                  <a:lnTo>
                    <a:pt x="88909" y="173028"/>
                  </a:lnTo>
                  <a:lnTo>
                    <a:pt x="88310" y="173028"/>
                  </a:lnTo>
                  <a:lnTo>
                    <a:pt x="88460" y="172729"/>
                  </a:lnTo>
                  <a:lnTo>
                    <a:pt x="88610" y="172280"/>
                  </a:lnTo>
                  <a:close/>
                  <a:moveTo>
                    <a:pt x="120790" y="172280"/>
                  </a:moveTo>
                  <a:lnTo>
                    <a:pt x="120940" y="172729"/>
                  </a:lnTo>
                  <a:lnTo>
                    <a:pt x="121090" y="173028"/>
                  </a:lnTo>
                  <a:lnTo>
                    <a:pt x="120491" y="173028"/>
                  </a:lnTo>
                  <a:lnTo>
                    <a:pt x="120491" y="173178"/>
                  </a:lnTo>
                  <a:lnTo>
                    <a:pt x="121239" y="173178"/>
                  </a:lnTo>
                  <a:lnTo>
                    <a:pt x="121389" y="173627"/>
                  </a:lnTo>
                  <a:lnTo>
                    <a:pt x="121539" y="173927"/>
                  </a:lnTo>
                  <a:lnTo>
                    <a:pt x="120491" y="173927"/>
                  </a:lnTo>
                  <a:lnTo>
                    <a:pt x="120491" y="174076"/>
                  </a:lnTo>
                  <a:lnTo>
                    <a:pt x="121389" y="174226"/>
                  </a:lnTo>
                  <a:lnTo>
                    <a:pt x="121688" y="174226"/>
                  </a:lnTo>
                  <a:lnTo>
                    <a:pt x="121988" y="174825"/>
                  </a:lnTo>
                  <a:lnTo>
                    <a:pt x="120790" y="174974"/>
                  </a:lnTo>
                  <a:lnTo>
                    <a:pt x="120790" y="175124"/>
                  </a:lnTo>
                  <a:lnTo>
                    <a:pt x="122138" y="174974"/>
                  </a:lnTo>
                  <a:lnTo>
                    <a:pt x="122437" y="175723"/>
                  </a:lnTo>
                  <a:lnTo>
                    <a:pt x="122287" y="175723"/>
                  </a:lnTo>
                  <a:lnTo>
                    <a:pt x="121090" y="175872"/>
                  </a:lnTo>
                  <a:lnTo>
                    <a:pt x="121090" y="176022"/>
                  </a:lnTo>
                  <a:lnTo>
                    <a:pt x="121838" y="176022"/>
                  </a:lnTo>
                  <a:lnTo>
                    <a:pt x="122587" y="175872"/>
                  </a:lnTo>
                  <a:lnTo>
                    <a:pt x="122886" y="176621"/>
                  </a:lnTo>
                  <a:lnTo>
                    <a:pt x="122138" y="176770"/>
                  </a:lnTo>
                  <a:lnTo>
                    <a:pt x="121239" y="176920"/>
                  </a:lnTo>
                  <a:lnTo>
                    <a:pt x="121239" y="177070"/>
                  </a:lnTo>
                  <a:lnTo>
                    <a:pt x="122138" y="177070"/>
                  </a:lnTo>
                  <a:lnTo>
                    <a:pt x="123036" y="176920"/>
                  </a:lnTo>
                  <a:lnTo>
                    <a:pt x="123485" y="177668"/>
                  </a:lnTo>
                  <a:lnTo>
                    <a:pt x="122736" y="177668"/>
                  </a:lnTo>
                  <a:lnTo>
                    <a:pt x="121389" y="177968"/>
                  </a:lnTo>
                  <a:lnTo>
                    <a:pt x="121389" y="178118"/>
                  </a:lnTo>
                  <a:lnTo>
                    <a:pt x="122287" y="177968"/>
                  </a:lnTo>
                  <a:lnTo>
                    <a:pt x="123185" y="177968"/>
                  </a:lnTo>
                  <a:lnTo>
                    <a:pt x="123634" y="177818"/>
                  </a:lnTo>
                  <a:lnTo>
                    <a:pt x="123934" y="178567"/>
                  </a:lnTo>
                  <a:lnTo>
                    <a:pt x="123485" y="178716"/>
                  </a:lnTo>
                  <a:lnTo>
                    <a:pt x="121539" y="179016"/>
                  </a:lnTo>
                  <a:lnTo>
                    <a:pt x="121539" y="179165"/>
                  </a:lnTo>
                  <a:lnTo>
                    <a:pt x="122287" y="179165"/>
                  </a:lnTo>
                  <a:lnTo>
                    <a:pt x="123036" y="179016"/>
                  </a:lnTo>
                  <a:lnTo>
                    <a:pt x="124083" y="178716"/>
                  </a:lnTo>
                  <a:lnTo>
                    <a:pt x="124532" y="179614"/>
                  </a:lnTo>
                  <a:lnTo>
                    <a:pt x="123634" y="179764"/>
                  </a:lnTo>
                  <a:lnTo>
                    <a:pt x="122736" y="179914"/>
                  </a:lnTo>
                  <a:lnTo>
                    <a:pt x="121838" y="180063"/>
                  </a:lnTo>
                  <a:lnTo>
                    <a:pt x="121838" y="180213"/>
                  </a:lnTo>
                  <a:lnTo>
                    <a:pt x="123185" y="180213"/>
                  </a:lnTo>
                  <a:lnTo>
                    <a:pt x="124532" y="179914"/>
                  </a:lnTo>
                  <a:lnTo>
                    <a:pt x="125131" y="180961"/>
                  </a:lnTo>
                  <a:lnTo>
                    <a:pt x="124233" y="181111"/>
                  </a:lnTo>
                  <a:lnTo>
                    <a:pt x="122437" y="181410"/>
                  </a:lnTo>
                  <a:lnTo>
                    <a:pt x="122437" y="181560"/>
                  </a:lnTo>
                  <a:lnTo>
                    <a:pt x="123784" y="181560"/>
                  </a:lnTo>
                  <a:lnTo>
                    <a:pt x="125281" y="181261"/>
                  </a:lnTo>
                  <a:lnTo>
                    <a:pt x="125730" y="182009"/>
                  </a:lnTo>
                  <a:lnTo>
                    <a:pt x="124383" y="182159"/>
                  </a:lnTo>
                  <a:lnTo>
                    <a:pt x="123485" y="182309"/>
                  </a:lnTo>
                  <a:lnTo>
                    <a:pt x="122437" y="182608"/>
                  </a:lnTo>
                  <a:lnTo>
                    <a:pt x="122437" y="182758"/>
                  </a:lnTo>
                  <a:lnTo>
                    <a:pt x="122587" y="182758"/>
                  </a:lnTo>
                  <a:lnTo>
                    <a:pt x="123485" y="182608"/>
                  </a:lnTo>
                  <a:lnTo>
                    <a:pt x="124383" y="182458"/>
                  </a:lnTo>
                  <a:lnTo>
                    <a:pt x="125730" y="182309"/>
                  </a:lnTo>
                  <a:lnTo>
                    <a:pt x="126179" y="183207"/>
                  </a:lnTo>
                  <a:lnTo>
                    <a:pt x="124981" y="183356"/>
                  </a:lnTo>
                  <a:lnTo>
                    <a:pt x="123036" y="183805"/>
                  </a:lnTo>
                  <a:lnTo>
                    <a:pt x="122886" y="183805"/>
                  </a:lnTo>
                  <a:lnTo>
                    <a:pt x="123036" y="183955"/>
                  </a:lnTo>
                  <a:lnTo>
                    <a:pt x="123934" y="183805"/>
                  </a:lnTo>
                  <a:lnTo>
                    <a:pt x="124832" y="183656"/>
                  </a:lnTo>
                  <a:lnTo>
                    <a:pt x="126329" y="183506"/>
                  </a:lnTo>
                  <a:lnTo>
                    <a:pt x="126478" y="183506"/>
                  </a:lnTo>
                  <a:lnTo>
                    <a:pt x="122886" y="184404"/>
                  </a:lnTo>
                  <a:lnTo>
                    <a:pt x="119294" y="185152"/>
                  </a:lnTo>
                  <a:lnTo>
                    <a:pt x="120042" y="173927"/>
                  </a:lnTo>
                  <a:lnTo>
                    <a:pt x="120042" y="172879"/>
                  </a:lnTo>
                  <a:lnTo>
                    <a:pt x="120042" y="172280"/>
                  </a:lnTo>
                  <a:close/>
                  <a:moveTo>
                    <a:pt x="90406" y="174076"/>
                  </a:moveTo>
                  <a:lnTo>
                    <a:pt x="94746" y="174825"/>
                  </a:lnTo>
                  <a:lnTo>
                    <a:pt x="99237" y="175274"/>
                  </a:lnTo>
                  <a:lnTo>
                    <a:pt x="100883" y="186350"/>
                  </a:lnTo>
                  <a:lnTo>
                    <a:pt x="95944" y="185901"/>
                  </a:lnTo>
                  <a:lnTo>
                    <a:pt x="91154" y="185302"/>
                  </a:lnTo>
                  <a:lnTo>
                    <a:pt x="90406" y="174076"/>
                  </a:lnTo>
                  <a:close/>
                  <a:moveTo>
                    <a:pt x="118994" y="174076"/>
                  </a:moveTo>
                  <a:lnTo>
                    <a:pt x="118246" y="185302"/>
                  </a:lnTo>
                  <a:lnTo>
                    <a:pt x="113756" y="185901"/>
                  </a:lnTo>
                  <a:lnTo>
                    <a:pt x="109265" y="186350"/>
                  </a:lnTo>
                  <a:lnTo>
                    <a:pt x="110762" y="175274"/>
                  </a:lnTo>
                  <a:lnTo>
                    <a:pt x="114953" y="174825"/>
                  </a:lnTo>
                  <a:lnTo>
                    <a:pt x="118994" y="174076"/>
                  </a:lnTo>
                  <a:close/>
                  <a:moveTo>
                    <a:pt x="15716" y="108218"/>
                  </a:moveTo>
                  <a:lnTo>
                    <a:pt x="19608" y="108816"/>
                  </a:lnTo>
                  <a:lnTo>
                    <a:pt x="20057" y="113905"/>
                  </a:lnTo>
                  <a:lnTo>
                    <a:pt x="20805" y="118845"/>
                  </a:lnTo>
                  <a:lnTo>
                    <a:pt x="21703" y="123635"/>
                  </a:lnTo>
                  <a:lnTo>
                    <a:pt x="22901" y="128424"/>
                  </a:lnTo>
                  <a:lnTo>
                    <a:pt x="24398" y="133064"/>
                  </a:lnTo>
                  <a:lnTo>
                    <a:pt x="26194" y="137555"/>
                  </a:lnTo>
                  <a:lnTo>
                    <a:pt x="28140" y="141895"/>
                  </a:lnTo>
                  <a:lnTo>
                    <a:pt x="30385" y="146236"/>
                  </a:lnTo>
                  <a:lnTo>
                    <a:pt x="32780" y="150277"/>
                  </a:lnTo>
                  <a:lnTo>
                    <a:pt x="35474" y="154319"/>
                  </a:lnTo>
                  <a:lnTo>
                    <a:pt x="38318" y="158061"/>
                  </a:lnTo>
                  <a:lnTo>
                    <a:pt x="41461" y="161653"/>
                  </a:lnTo>
                  <a:lnTo>
                    <a:pt x="44754" y="165095"/>
                  </a:lnTo>
                  <a:lnTo>
                    <a:pt x="48196" y="168388"/>
                  </a:lnTo>
                  <a:lnTo>
                    <a:pt x="51938" y="171382"/>
                  </a:lnTo>
                  <a:lnTo>
                    <a:pt x="55680" y="174376"/>
                  </a:lnTo>
                  <a:lnTo>
                    <a:pt x="56129" y="174675"/>
                  </a:lnTo>
                  <a:lnTo>
                    <a:pt x="57177" y="175573"/>
                  </a:lnTo>
                  <a:lnTo>
                    <a:pt x="58375" y="176321"/>
                  </a:lnTo>
                  <a:lnTo>
                    <a:pt x="61218" y="177968"/>
                  </a:lnTo>
                  <a:lnTo>
                    <a:pt x="64661" y="179764"/>
                  </a:lnTo>
                  <a:lnTo>
                    <a:pt x="64960" y="179914"/>
                  </a:lnTo>
                  <a:lnTo>
                    <a:pt x="64960" y="180063"/>
                  </a:lnTo>
                  <a:lnTo>
                    <a:pt x="65110" y="180063"/>
                  </a:lnTo>
                  <a:lnTo>
                    <a:pt x="68852" y="181859"/>
                  </a:lnTo>
                  <a:lnTo>
                    <a:pt x="72594" y="183656"/>
                  </a:lnTo>
                  <a:lnTo>
                    <a:pt x="76486" y="185003"/>
                  </a:lnTo>
                  <a:lnTo>
                    <a:pt x="80527" y="186350"/>
                  </a:lnTo>
                  <a:lnTo>
                    <a:pt x="80976" y="186500"/>
                  </a:lnTo>
                  <a:lnTo>
                    <a:pt x="82323" y="186949"/>
                  </a:lnTo>
                  <a:lnTo>
                    <a:pt x="83820" y="187398"/>
                  </a:lnTo>
                  <a:lnTo>
                    <a:pt x="86963" y="187996"/>
                  </a:lnTo>
                  <a:lnTo>
                    <a:pt x="90555" y="188745"/>
                  </a:lnTo>
                  <a:lnTo>
                    <a:pt x="94148" y="189194"/>
                  </a:lnTo>
                  <a:lnTo>
                    <a:pt x="97740" y="189643"/>
                  </a:lnTo>
                  <a:lnTo>
                    <a:pt x="101482" y="189792"/>
                  </a:lnTo>
                  <a:lnTo>
                    <a:pt x="102081" y="193684"/>
                  </a:lnTo>
                  <a:lnTo>
                    <a:pt x="97740" y="193534"/>
                  </a:lnTo>
                  <a:lnTo>
                    <a:pt x="93399" y="193085"/>
                  </a:lnTo>
                  <a:lnTo>
                    <a:pt x="89208" y="192487"/>
                  </a:lnTo>
                  <a:lnTo>
                    <a:pt x="85017" y="191589"/>
                  </a:lnTo>
                  <a:lnTo>
                    <a:pt x="80976" y="190541"/>
                  </a:lnTo>
                  <a:lnTo>
                    <a:pt x="76935" y="189343"/>
                  </a:lnTo>
                  <a:lnTo>
                    <a:pt x="72893" y="187996"/>
                  </a:lnTo>
                  <a:lnTo>
                    <a:pt x="69151" y="186350"/>
                  </a:lnTo>
                  <a:lnTo>
                    <a:pt x="65409" y="184554"/>
                  </a:lnTo>
                  <a:lnTo>
                    <a:pt x="61667" y="182758"/>
                  </a:lnTo>
                  <a:lnTo>
                    <a:pt x="58075" y="180662"/>
                  </a:lnTo>
                  <a:lnTo>
                    <a:pt x="54633" y="178417"/>
                  </a:lnTo>
                  <a:lnTo>
                    <a:pt x="51340" y="176022"/>
                  </a:lnTo>
                  <a:lnTo>
                    <a:pt x="48196" y="173477"/>
                  </a:lnTo>
                  <a:lnTo>
                    <a:pt x="45053" y="170783"/>
                  </a:lnTo>
                  <a:lnTo>
                    <a:pt x="42060" y="167939"/>
                  </a:lnTo>
                  <a:lnTo>
                    <a:pt x="39216" y="164946"/>
                  </a:lnTo>
                  <a:lnTo>
                    <a:pt x="36522" y="161952"/>
                  </a:lnTo>
                  <a:lnTo>
                    <a:pt x="33977" y="158809"/>
                  </a:lnTo>
                  <a:lnTo>
                    <a:pt x="31582" y="155366"/>
                  </a:lnTo>
                  <a:lnTo>
                    <a:pt x="29187" y="152073"/>
                  </a:lnTo>
                  <a:lnTo>
                    <a:pt x="27092" y="148481"/>
                  </a:lnTo>
                  <a:lnTo>
                    <a:pt x="25146" y="144889"/>
                  </a:lnTo>
                  <a:lnTo>
                    <a:pt x="23350" y="141147"/>
                  </a:lnTo>
                  <a:lnTo>
                    <a:pt x="21853" y="137255"/>
                  </a:lnTo>
                  <a:lnTo>
                    <a:pt x="20356" y="133364"/>
                  </a:lnTo>
                  <a:lnTo>
                    <a:pt x="19159" y="129322"/>
                  </a:lnTo>
                  <a:lnTo>
                    <a:pt x="18111" y="125281"/>
                  </a:lnTo>
                  <a:lnTo>
                    <a:pt x="17213" y="121090"/>
                  </a:lnTo>
                  <a:lnTo>
                    <a:pt x="16465" y="116899"/>
                  </a:lnTo>
                  <a:lnTo>
                    <a:pt x="16016" y="112558"/>
                  </a:lnTo>
                  <a:lnTo>
                    <a:pt x="15716" y="108218"/>
                  </a:lnTo>
                  <a:close/>
                  <a:moveTo>
                    <a:pt x="193684" y="107469"/>
                  </a:moveTo>
                  <a:lnTo>
                    <a:pt x="193534" y="111810"/>
                  </a:lnTo>
                  <a:lnTo>
                    <a:pt x="193085" y="116001"/>
                  </a:lnTo>
                  <a:lnTo>
                    <a:pt x="192337" y="120342"/>
                  </a:lnTo>
                  <a:lnTo>
                    <a:pt x="191588" y="124383"/>
                  </a:lnTo>
                  <a:lnTo>
                    <a:pt x="190541" y="128574"/>
                  </a:lnTo>
                  <a:lnTo>
                    <a:pt x="189343" y="132615"/>
                  </a:lnTo>
                  <a:lnTo>
                    <a:pt x="187846" y="136507"/>
                  </a:lnTo>
                  <a:lnTo>
                    <a:pt x="186350" y="140399"/>
                  </a:lnTo>
                  <a:lnTo>
                    <a:pt x="184553" y="144140"/>
                  </a:lnTo>
                  <a:lnTo>
                    <a:pt x="182608" y="147733"/>
                  </a:lnTo>
                  <a:lnTo>
                    <a:pt x="180512" y="151325"/>
                  </a:lnTo>
                  <a:lnTo>
                    <a:pt x="178267" y="154768"/>
                  </a:lnTo>
                  <a:lnTo>
                    <a:pt x="175872" y="158061"/>
                  </a:lnTo>
                  <a:lnTo>
                    <a:pt x="173477" y="161354"/>
                  </a:lnTo>
                  <a:lnTo>
                    <a:pt x="170783" y="164347"/>
                  </a:lnTo>
                  <a:lnTo>
                    <a:pt x="167939" y="167341"/>
                  </a:lnTo>
                  <a:lnTo>
                    <a:pt x="164946" y="170185"/>
                  </a:lnTo>
                  <a:lnTo>
                    <a:pt x="161952" y="172879"/>
                  </a:lnTo>
                  <a:lnTo>
                    <a:pt x="158659" y="175573"/>
                  </a:lnTo>
                  <a:lnTo>
                    <a:pt x="155366" y="177968"/>
                  </a:lnTo>
                  <a:lnTo>
                    <a:pt x="151924" y="180213"/>
                  </a:lnTo>
                  <a:lnTo>
                    <a:pt x="148481" y="182309"/>
                  </a:lnTo>
                  <a:lnTo>
                    <a:pt x="144739" y="184254"/>
                  </a:lnTo>
                  <a:lnTo>
                    <a:pt x="140997" y="186050"/>
                  </a:lnTo>
                  <a:lnTo>
                    <a:pt x="137255" y="187697"/>
                  </a:lnTo>
                  <a:lnTo>
                    <a:pt x="133214" y="189044"/>
                  </a:lnTo>
                  <a:lnTo>
                    <a:pt x="129322" y="190391"/>
                  </a:lnTo>
                  <a:lnTo>
                    <a:pt x="125131" y="191439"/>
                  </a:lnTo>
                  <a:lnTo>
                    <a:pt x="121090" y="192337"/>
                  </a:lnTo>
                  <a:lnTo>
                    <a:pt x="116899" y="192936"/>
                  </a:lnTo>
                  <a:lnTo>
                    <a:pt x="112558" y="193385"/>
                  </a:lnTo>
                  <a:lnTo>
                    <a:pt x="108217" y="193684"/>
                  </a:lnTo>
                  <a:lnTo>
                    <a:pt x="108816" y="189792"/>
                  </a:lnTo>
                  <a:lnTo>
                    <a:pt x="112109" y="189493"/>
                  </a:lnTo>
                  <a:lnTo>
                    <a:pt x="115552" y="189194"/>
                  </a:lnTo>
                  <a:lnTo>
                    <a:pt x="118845" y="188745"/>
                  </a:lnTo>
                  <a:lnTo>
                    <a:pt x="122138" y="187996"/>
                  </a:lnTo>
                  <a:lnTo>
                    <a:pt x="125430" y="187398"/>
                  </a:lnTo>
                  <a:lnTo>
                    <a:pt x="127077" y="186949"/>
                  </a:lnTo>
                  <a:lnTo>
                    <a:pt x="128424" y="186500"/>
                  </a:lnTo>
                  <a:lnTo>
                    <a:pt x="128873" y="186350"/>
                  </a:lnTo>
                  <a:lnTo>
                    <a:pt x="132615" y="185152"/>
                  </a:lnTo>
                  <a:lnTo>
                    <a:pt x="136357" y="183805"/>
                  </a:lnTo>
                  <a:lnTo>
                    <a:pt x="139949" y="182309"/>
                  </a:lnTo>
                  <a:lnTo>
                    <a:pt x="143392" y="180512"/>
                  </a:lnTo>
                  <a:lnTo>
                    <a:pt x="144290" y="180063"/>
                  </a:lnTo>
                  <a:lnTo>
                    <a:pt x="144889" y="179764"/>
                  </a:lnTo>
                  <a:lnTo>
                    <a:pt x="148182" y="177968"/>
                  </a:lnTo>
                  <a:lnTo>
                    <a:pt x="151025" y="176321"/>
                  </a:lnTo>
                  <a:lnTo>
                    <a:pt x="152223" y="175573"/>
                  </a:lnTo>
                  <a:lnTo>
                    <a:pt x="153420" y="174675"/>
                  </a:lnTo>
                  <a:lnTo>
                    <a:pt x="153869" y="174376"/>
                  </a:lnTo>
                  <a:lnTo>
                    <a:pt x="153720" y="174226"/>
                  </a:lnTo>
                  <a:lnTo>
                    <a:pt x="156863" y="171981"/>
                  </a:lnTo>
                  <a:lnTo>
                    <a:pt x="160006" y="169436"/>
                  </a:lnTo>
                  <a:lnTo>
                    <a:pt x="161952" y="167790"/>
                  </a:lnTo>
                  <a:lnTo>
                    <a:pt x="164047" y="165694"/>
                  </a:lnTo>
                  <a:lnTo>
                    <a:pt x="165993" y="163748"/>
                  </a:lnTo>
                  <a:lnTo>
                    <a:pt x="168089" y="161503"/>
                  </a:lnTo>
                  <a:lnTo>
                    <a:pt x="169885" y="159408"/>
                  </a:lnTo>
                  <a:lnTo>
                    <a:pt x="170633" y="158510"/>
                  </a:lnTo>
                  <a:lnTo>
                    <a:pt x="172579" y="156115"/>
                  </a:lnTo>
                  <a:lnTo>
                    <a:pt x="173777" y="154468"/>
                  </a:lnTo>
                  <a:lnTo>
                    <a:pt x="174226" y="153870"/>
                  </a:lnTo>
                  <a:lnTo>
                    <a:pt x="175872" y="151325"/>
                  </a:lnTo>
                  <a:lnTo>
                    <a:pt x="177519" y="148781"/>
                  </a:lnTo>
                  <a:lnTo>
                    <a:pt x="179015" y="146236"/>
                  </a:lnTo>
                  <a:lnTo>
                    <a:pt x="180362" y="143542"/>
                  </a:lnTo>
                  <a:lnTo>
                    <a:pt x="181710" y="140848"/>
                  </a:lnTo>
                  <a:lnTo>
                    <a:pt x="183057" y="138153"/>
                  </a:lnTo>
                  <a:lnTo>
                    <a:pt x="184104" y="135309"/>
                  </a:lnTo>
                  <a:lnTo>
                    <a:pt x="185152" y="132466"/>
                  </a:lnTo>
                  <a:lnTo>
                    <a:pt x="186200" y="129472"/>
                  </a:lnTo>
                  <a:lnTo>
                    <a:pt x="186948" y="126478"/>
                  </a:lnTo>
                  <a:lnTo>
                    <a:pt x="187697" y="123485"/>
                  </a:lnTo>
                  <a:lnTo>
                    <a:pt x="188295" y="120491"/>
                  </a:lnTo>
                  <a:lnTo>
                    <a:pt x="188894" y="117498"/>
                  </a:lnTo>
                  <a:lnTo>
                    <a:pt x="189343" y="114354"/>
                  </a:lnTo>
                  <a:lnTo>
                    <a:pt x="189642" y="111211"/>
                  </a:lnTo>
                  <a:lnTo>
                    <a:pt x="189792" y="108068"/>
                  </a:lnTo>
                  <a:lnTo>
                    <a:pt x="193684" y="107469"/>
                  </a:lnTo>
                  <a:close/>
                  <a:moveTo>
                    <a:pt x="104925" y="105972"/>
                  </a:moveTo>
                  <a:lnTo>
                    <a:pt x="105523" y="106571"/>
                  </a:lnTo>
                  <a:lnTo>
                    <a:pt x="107020" y="108068"/>
                  </a:lnTo>
                  <a:lnTo>
                    <a:pt x="107170" y="108218"/>
                  </a:lnTo>
                  <a:lnTo>
                    <a:pt x="108217" y="109265"/>
                  </a:lnTo>
                  <a:lnTo>
                    <a:pt x="108367" y="109415"/>
                  </a:lnTo>
                  <a:lnTo>
                    <a:pt x="104925" y="109415"/>
                  </a:lnTo>
                  <a:lnTo>
                    <a:pt x="104775" y="109565"/>
                  </a:lnTo>
                  <a:lnTo>
                    <a:pt x="103278" y="109565"/>
                  </a:lnTo>
                  <a:lnTo>
                    <a:pt x="102679" y="109714"/>
                  </a:lnTo>
                  <a:lnTo>
                    <a:pt x="102530" y="109714"/>
                  </a:lnTo>
                  <a:lnTo>
                    <a:pt x="102530" y="109864"/>
                  </a:lnTo>
                  <a:lnTo>
                    <a:pt x="102530" y="110014"/>
                  </a:lnTo>
                  <a:lnTo>
                    <a:pt x="102679" y="110014"/>
                  </a:lnTo>
                  <a:lnTo>
                    <a:pt x="103877" y="110163"/>
                  </a:lnTo>
                  <a:lnTo>
                    <a:pt x="104326" y="110163"/>
                  </a:lnTo>
                  <a:lnTo>
                    <a:pt x="105523" y="110313"/>
                  </a:lnTo>
                  <a:lnTo>
                    <a:pt x="109265" y="110313"/>
                  </a:lnTo>
                  <a:lnTo>
                    <a:pt x="110612" y="111511"/>
                  </a:lnTo>
                  <a:lnTo>
                    <a:pt x="110612" y="111660"/>
                  </a:lnTo>
                  <a:lnTo>
                    <a:pt x="111361" y="112259"/>
                  </a:lnTo>
                  <a:lnTo>
                    <a:pt x="111510" y="112409"/>
                  </a:lnTo>
                  <a:lnTo>
                    <a:pt x="111959" y="112858"/>
                  </a:lnTo>
                  <a:lnTo>
                    <a:pt x="109265" y="112708"/>
                  </a:lnTo>
                  <a:lnTo>
                    <a:pt x="106571" y="112558"/>
                  </a:lnTo>
                  <a:lnTo>
                    <a:pt x="106421" y="112558"/>
                  </a:lnTo>
                  <a:lnTo>
                    <a:pt x="105673" y="112708"/>
                  </a:lnTo>
                  <a:lnTo>
                    <a:pt x="104326" y="112708"/>
                  </a:lnTo>
                  <a:lnTo>
                    <a:pt x="103278" y="112858"/>
                  </a:lnTo>
                  <a:lnTo>
                    <a:pt x="102979" y="112858"/>
                  </a:lnTo>
                  <a:lnTo>
                    <a:pt x="101781" y="113007"/>
                  </a:lnTo>
                  <a:lnTo>
                    <a:pt x="101781" y="113157"/>
                  </a:lnTo>
                  <a:lnTo>
                    <a:pt x="103727" y="113456"/>
                  </a:lnTo>
                  <a:lnTo>
                    <a:pt x="104475" y="113456"/>
                  </a:lnTo>
                  <a:lnTo>
                    <a:pt x="105673" y="113606"/>
                  </a:lnTo>
                  <a:lnTo>
                    <a:pt x="109116" y="113456"/>
                  </a:lnTo>
                  <a:lnTo>
                    <a:pt x="112408" y="113307"/>
                  </a:lnTo>
                  <a:lnTo>
                    <a:pt x="115851" y="116600"/>
                  </a:lnTo>
                  <a:lnTo>
                    <a:pt x="116599" y="117198"/>
                  </a:lnTo>
                  <a:lnTo>
                    <a:pt x="117048" y="117647"/>
                  </a:lnTo>
                  <a:lnTo>
                    <a:pt x="116749" y="119444"/>
                  </a:lnTo>
                  <a:lnTo>
                    <a:pt x="116300" y="119294"/>
                  </a:lnTo>
                  <a:lnTo>
                    <a:pt x="115552" y="119294"/>
                  </a:lnTo>
                  <a:lnTo>
                    <a:pt x="113157" y="119144"/>
                  </a:lnTo>
                  <a:lnTo>
                    <a:pt x="110762" y="119144"/>
                  </a:lnTo>
                  <a:lnTo>
                    <a:pt x="105972" y="119294"/>
                  </a:lnTo>
                  <a:lnTo>
                    <a:pt x="103577" y="119294"/>
                  </a:lnTo>
                  <a:lnTo>
                    <a:pt x="103428" y="119444"/>
                  </a:lnTo>
                  <a:lnTo>
                    <a:pt x="103428" y="119593"/>
                  </a:lnTo>
                  <a:lnTo>
                    <a:pt x="103428" y="119743"/>
                  </a:lnTo>
                  <a:lnTo>
                    <a:pt x="104625" y="119743"/>
                  </a:lnTo>
                  <a:lnTo>
                    <a:pt x="105523" y="119893"/>
                  </a:lnTo>
                  <a:lnTo>
                    <a:pt x="106721" y="119893"/>
                  </a:lnTo>
                  <a:lnTo>
                    <a:pt x="111061" y="120042"/>
                  </a:lnTo>
                  <a:lnTo>
                    <a:pt x="113307" y="120042"/>
                  </a:lnTo>
                  <a:lnTo>
                    <a:pt x="115402" y="119893"/>
                  </a:lnTo>
                  <a:lnTo>
                    <a:pt x="116150" y="119743"/>
                  </a:lnTo>
                  <a:lnTo>
                    <a:pt x="116749" y="119743"/>
                  </a:lnTo>
                  <a:lnTo>
                    <a:pt x="115851" y="126628"/>
                  </a:lnTo>
                  <a:lnTo>
                    <a:pt x="115701" y="127227"/>
                  </a:lnTo>
                  <a:lnTo>
                    <a:pt x="115552" y="127975"/>
                  </a:lnTo>
                  <a:lnTo>
                    <a:pt x="112857" y="147733"/>
                  </a:lnTo>
                  <a:lnTo>
                    <a:pt x="112708" y="149230"/>
                  </a:lnTo>
                  <a:lnTo>
                    <a:pt x="111660" y="156414"/>
                  </a:lnTo>
                  <a:lnTo>
                    <a:pt x="111510" y="158210"/>
                  </a:lnTo>
                  <a:lnTo>
                    <a:pt x="109265" y="174376"/>
                  </a:lnTo>
                  <a:lnTo>
                    <a:pt x="109116" y="175423"/>
                  </a:lnTo>
                  <a:lnTo>
                    <a:pt x="107619" y="186350"/>
                  </a:lnTo>
                  <a:lnTo>
                    <a:pt x="107170" y="189792"/>
                  </a:lnTo>
                  <a:lnTo>
                    <a:pt x="106571" y="193834"/>
                  </a:lnTo>
                  <a:lnTo>
                    <a:pt x="106122" y="197127"/>
                  </a:lnTo>
                  <a:lnTo>
                    <a:pt x="105673" y="199971"/>
                  </a:lnTo>
                  <a:lnTo>
                    <a:pt x="105224" y="203713"/>
                  </a:lnTo>
                  <a:lnTo>
                    <a:pt x="104625" y="199971"/>
                  </a:lnTo>
                  <a:lnTo>
                    <a:pt x="104176" y="197127"/>
                  </a:lnTo>
                  <a:lnTo>
                    <a:pt x="103727" y="193834"/>
                  </a:lnTo>
                  <a:lnTo>
                    <a:pt x="103128" y="189792"/>
                  </a:lnTo>
                  <a:lnTo>
                    <a:pt x="102530" y="186350"/>
                  </a:lnTo>
                  <a:lnTo>
                    <a:pt x="100883" y="175423"/>
                  </a:lnTo>
                  <a:lnTo>
                    <a:pt x="100734" y="174525"/>
                  </a:lnTo>
                  <a:lnTo>
                    <a:pt x="98339" y="158210"/>
                  </a:lnTo>
                  <a:lnTo>
                    <a:pt x="98039" y="156414"/>
                  </a:lnTo>
                  <a:lnTo>
                    <a:pt x="96992" y="149379"/>
                  </a:lnTo>
                  <a:lnTo>
                    <a:pt x="96692" y="147733"/>
                  </a:lnTo>
                  <a:lnTo>
                    <a:pt x="93848" y="128724"/>
                  </a:lnTo>
                  <a:lnTo>
                    <a:pt x="93699" y="127975"/>
                  </a:lnTo>
                  <a:lnTo>
                    <a:pt x="93699" y="127376"/>
                  </a:lnTo>
                  <a:lnTo>
                    <a:pt x="93100" y="124084"/>
                  </a:lnTo>
                  <a:lnTo>
                    <a:pt x="93100" y="123485"/>
                  </a:lnTo>
                  <a:lnTo>
                    <a:pt x="92501" y="119743"/>
                  </a:lnTo>
                  <a:lnTo>
                    <a:pt x="92501" y="119444"/>
                  </a:lnTo>
                  <a:lnTo>
                    <a:pt x="92352" y="118845"/>
                  </a:lnTo>
                  <a:lnTo>
                    <a:pt x="92651" y="118845"/>
                  </a:lnTo>
                  <a:lnTo>
                    <a:pt x="92950" y="118545"/>
                  </a:lnTo>
                  <a:lnTo>
                    <a:pt x="93549" y="117797"/>
                  </a:lnTo>
                  <a:lnTo>
                    <a:pt x="93848" y="117498"/>
                  </a:lnTo>
                  <a:lnTo>
                    <a:pt x="95495" y="115702"/>
                  </a:lnTo>
                  <a:lnTo>
                    <a:pt x="95644" y="115702"/>
                  </a:lnTo>
                  <a:lnTo>
                    <a:pt x="97141" y="113905"/>
                  </a:lnTo>
                  <a:lnTo>
                    <a:pt x="97291" y="113905"/>
                  </a:lnTo>
                  <a:lnTo>
                    <a:pt x="98937" y="112109"/>
                  </a:lnTo>
                  <a:lnTo>
                    <a:pt x="99237" y="111660"/>
                  </a:lnTo>
                  <a:lnTo>
                    <a:pt x="99386" y="112409"/>
                  </a:lnTo>
                  <a:lnTo>
                    <a:pt x="99386" y="112558"/>
                  </a:lnTo>
                  <a:lnTo>
                    <a:pt x="99386" y="113606"/>
                  </a:lnTo>
                  <a:lnTo>
                    <a:pt x="99536" y="113756"/>
                  </a:lnTo>
                  <a:lnTo>
                    <a:pt x="99686" y="113606"/>
                  </a:lnTo>
                  <a:lnTo>
                    <a:pt x="99835" y="113007"/>
                  </a:lnTo>
                  <a:lnTo>
                    <a:pt x="99835" y="112858"/>
                  </a:lnTo>
                  <a:lnTo>
                    <a:pt x="99985" y="111062"/>
                  </a:lnTo>
                  <a:lnTo>
                    <a:pt x="100584" y="110313"/>
                  </a:lnTo>
                  <a:lnTo>
                    <a:pt x="100734" y="110163"/>
                  </a:lnTo>
                  <a:lnTo>
                    <a:pt x="102230" y="108517"/>
                  </a:lnTo>
                  <a:lnTo>
                    <a:pt x="102380" y="108367"/>
                  </a:lnTo>
                  <a:lnTo>
                    <a:pt x="104176" y="106421"/>
                  </a:lnTo>
                  <a:lnTo>
                    <a:pt x="104775" y="105972"/>
                  </a:lnTo>
                  <a:close/>
                  <a:moveTo>
                    <a:pt x="103428" y="0"/>
                  </a:moveTo>
                  <a:lnTo>
                    <a:pt x="101632" y="12423"/>
                  </a:lnTo>
                  <a:lnTo>
                    <a:pt x="97141" y="12573"/>
                  </a:lnTo>
                  <a:lnTo>
                    <a:pt x="92651" y="13172"/>
                  </a:lnTo>
                  <a:lnTo>
                    <a:pt x="88161" y="13770"/>
                  </a:lnTo>
                  <a:lnTo>
                    <a:pt x="83820" y="14669"/>
                  </a:lnTo>
                  <a:lnTo>
                    <a:pt x="79629" y="15866"/>
                  </a:lnTo>
                  <a:lnTo>
                    <a:pt x="75288" y="17063"/>
                  </a:lnTo>
                  <a:lnTo>
                    <a:pt x="71247" y="18560"/>
                  </a:lnTo>
                  <a:lnTo>
                    <a:pt x="67206" y="20207"/>
                  </a:lnTo>
                  <a:lnTo>
                    <a:pt x="63314" y="22152"/>
                  </a:lnTo>
                  <a:lnTo>
                    <a:pt x="59572" y="24098"/>
                  </a:lnTo>
                  <a:lnTo>
                    <a:pt x="55830" y="26343"/>
                  </a:lnTo>
                  <a:lnTo>
                    <a:pt x="52238" y="28738"/>
                  </a:lnTo>
                  <a:lnTo>
                    <a:pt x="48795" y="31283"/>
                  </a:lnTo>
                  <a:lnTo>
                    <a:pt x="45353" y="33977"/>
                  </a:lnTo>
                  <a:lnTo>
                    <a:pt x="42209" y="36821"/>
                  </a:lnTo>
                  <a:lnTo>
                    <a:pt x="39066" y="39665"/>
                  </a:lnTo>
                  <a:lnTo>
                    <a:pt x="36072" y="42808"/>
                  </a:lnTo>
                  <a:lnTo>
                    <a:pt x="33378" y="46101"/>
                  </a:lnTo>
                  <a:lnTo>
                    <a:pt x="30684" y="49394"/>
                  </a:lnTo>
                  <a:lnTo>
                    <a:pt x="28140" y="52986"/>
                  </a:lnTo>
                  <a:lnTo>
                    <a:pt x="25894" y="56579"/>
                  </a:lnTo>
                  <a:lnTo>
                    <a:pt x="23649" y="60320"/>
                  </a:lnTo>
                  <a:lnTo>
                    <a:pt x="21703" y="64212"/>
                  </a:lnTo>
                  <a:lnTo>
                    <a:pt x="19907" y="68104"/>
                  </a:lnTo>
                  <a:lnTo>
                    <a:pt x="18261" y="72145"/>
                  </a:lnTo>
                  <a:lnTo>
                    <a:pt x="16764" y="76186"/>
                  </a:lnTo>
                  <a:lnTo>
                    <a:pt x="15567" y="80527"/>
                  </a:lnTo>
                  <a:lnTo>
                    <a:pt x="14519" y="84718"/>
                  </a:lnTo>
                  <a:lnTo>
                    <a:pt x="13621" y="89059"/>
                  </a:lnTo>
                  <a:lnTo>
                    <a:pt x="12872" y="93549"/>
                  </a:lnTo>
                  <a:lnTo>
                    <a:pt x="12573" y="98039"/>
                  </a:lnTo>
                  <a:lnTo>
                    <a:pt x="12274" y="102680"/>
                  </a:lnTo>
                  <a:lnTo>
                    <a:pt x="0" y="104476"/>
                  </a:lnTo>
                  <a:lnTo>
                    <a:pt x="0" y="106122"/>
                  </a:lnTo>
                  <a:lnTo>
                    <a:pt x="12274" y="107769"/>
                  </a:lnTo>
                  <a:lnTo>
                    <a:pt x="12573" y="112409"/>
                  </a:lnTo>
                  <a:lnTo>
                    <a:pt x="13022" y="116899"/>
                  </a:lnTo>
                  <a:lnTo>
                    <a:pt x="13770" y="121240"/>
                  </a:lnTo>
                  <a:lnTo>
                    <a:pt x="14668" y="125580"/>
                  </a:lnTo>
                  <a:lnTo>
                    <a:pt x="15716" y="129921"/>
                  </a:lnTo>
                  <a:lnTo>
                    <a:pt x="17063" y="134112"/>
                  </a:lnTo>
                  <a:lnTo>
                    <a:pt x="18560" y="138153"/>
                  </a:lnTo>
                  <a:lnTo>
                    <a:pt x="20207" y="142195"/>
                  </a:lnTo>
                  <a:lnTo>
                    <a:pt x="22003" y="146086"/>
                  </a:lnTo>
                  <a:lnTo>
                    <a:pt x="24098" y="149978"/>
                  </a:lnTo>
                  <a:lnTo>
                    <a:pt x="26343" y="153720"/>
                  </a:lnTo>
                  <a:lnTo>
                    <a:pt x="28589" y="157312"/>
                  </a:lnTo>
                  <a:lnTo>
                    <a:pt x="31133" y="160755"/>
                  </a:lnTo>
                  <a:lnTo>
                    <a:pt x="33827" y="164048"/>
                  </a:lnTo>
                  <a:lnTo>
                    <a:pt x="36671" y="167341"/>
                  </a:lnTo>
                  <a:lnTo>
                    <a:pt x="39665" y="170334"/>
                  </a:lnTo>
                  <a:lnTo>
                    <a:pt x="42808" y="173328"/>
                  </a:lnTo>
                  <a:lnTo>
                    <a:pt x="46101" y="176172"/>
                  </a:lnTo>
                  <a:lnTo>
                    <a:pt x="49394" y="178716"/>
                  </a:lnTo>
                  <a:lnTo>
                    <a:pt x="52836" y="181261"/>
                  </a:lnTo>
                  <a:lnTo>
                    <a:pt x="56578" y="183656"/>
                  </a:lnTo>
                  <a:lnTo>
                    <a:pt x="60320" y="185751"/>
                  </a:lnTo>
                  <a:lnTo>
                    <a:pt x="64062" y="187847"/>
                  </a:lnTo>
                  <a:lnTo>
                    <a:pt x="68104" y="189643"/>
                  </a:lnTo>
                  <a:lnTo>
                    <a:pt x="71995" y="191289"/>
                  </a:lnTo>
                  <a:lnTo>
                    <a:pt x="76186" y="192636"/>
                  </a:lnTo>
                  <a:lnTo>
                    <a:pt x="80377" y="193983"/>
                  </a:lnTo>
                  <a:lnTo>
                    <a:pt x="84718" y="195031"/>
                  </a:lnTo>
                  <a:lnTo>
                    <a:pt x="89059" y="195929"/>
                  </a:lnTo>
                  <a:lnTo>
                    <a:pt x="93549" y="196528"/>
                  </a:lnTo>
                  <a:lnTo>
                    <a:pt x="98039" y="196977"/>
                  </a:lnTo>
                  <a:lnTo>
                    <a:pt x="102530" y="197127"/>
                  </a:lnTo>
                  <a:lnTo>
                    <a:pt x="104475" y="209550"/>
                  </a:lnTo>
                  <a:lnTo>
                    <a:pt x="105972" y="209550"/>
                  </a:lnTo>
                  <a:lnTo>
                    <a:pt x="107768" y="197127"/>
                  </a:lnTo>
                  <a:lnTo>
                    <a:pt x="112259" y="196827"/>
                  </a:lnTo>
                  <a:lnTo>
                    <a:pt x="116749" y="196378"/>
                  </a:lnTo>
                  <a:lnTo>
                    <a:pt x="121239" y="195630"/>
                  </a:lnTo>
                  <a:lnTo>
                    <a:pt x="125580" y="194732"/>
                  </a:lnTo>
                  <a:lnTo>
                    <a:pt x="129771" y="193684"/>
                  </a:lnTo>
                  <a:lnTo>
                    <a:pt x="133962" y="192337"/>
                  </a:lnTo>
                  <a:lnTo>
                    <a:pt x="138153" y="190990"/>
                  </a:lnTo>
                  <a:lnTo>
                    <a:pt x="142194" y="189194"/>
                  </a:lnTo>
                  <a:lnTo>
                    <a:pt x="146086" y="187398"/>
                  </a:lnTo>
                  <a:lnTo>
                    <a:pt x="149828" y="185302"/>
                  </a:lnTo>
                  <a:lnTo>
                    <a:pt x="153570" y="183207"/>
                  </a:lnTo>
                  <a:lnTo>
                    <a:pt x="157162" y="180812"/>
                  </a:lnTo>
                  <a:lnTo>
                    <a:pt x="160605" y="178267"/>
                  </a:lnTo>
                  <a:lnTo>
                    <a:pt x="164047" y="175573"/>
                  </a:lnTo>
                  <a:lnTo>
                    <a:pt x="167191" y="172729"/>
                  </a:lnTo>
                  <a:lnTo>
                    <a:pt x="170334" y="169736"/>
                  </a:lnTo>
                  <a:lnTo>
                    <a:pt x="173328" y="166592"/>
                  </a:lnTo>
                  <a:lnTo>
                    <a:pt x="176022" y="163449"/>
                  </a:lnTo>
                  <a:lnTo>
                    <a:pt x="178716" y="160006"/>
                  </a:lnTo>
                  <a:lnTo>
                    <a:pt x="181260" y="156564"/>
                  </a:lnTo>
                  <a:lnTo>
                    <a:pt x="183506" y="152972"/>
                  </a:lnTo>
                  <a:lnTo>
                    <a:pt x="185751" y="149230"/>
                  </a:lnTo>
                  <a:lnTo>
                    <a:pt x="187697" y="145338"/>
                  </a:lnTo>
                  <a:lnTo>
                    <a:pt x="189493" y="141446"/>
                  </a:lnTo>
                  <a:lnTo>
                    <a:pt x="191139" y="137405"/>
                  </a:lnTo>
                  <a:lnTo>
                    <a:pt x="192636" y="133214"/>
                  </a:lnTo>
                  <a:lnTo>
                    <a:pt x="193833" y="129023"/>
                  </a:lnTo>
                  <a:lnTo>
                    <a:pt x="194881" y="124682"/>
                  </a:lnTo>
                  <a:lnTo>
                    <a:pt x="195779" y="120342"/>
                  </a:lnTo>
                  <a:lnTo>
                    <a:pt x="196378" y="116001"/>
                  </a:lnTo>
                  <a:lnTo>
                    <a:pt x="196827" y="111511"/>
                  </a:lnTo>
                  <a:lnTo>
                    <a:pt x="197126" y="106871"/>
                  </a:lnTo>
                  <a:lnTo>
                    <a:pt x="209400" y="105074"/>
                  </a:lnTo>
                  <a:lnTo>
                    <a:pt x="209400" y="103428"/>
                  </a:lnTo>
                  <a:lnTo>
                    <a:pt x="197126" y="101781"/>
                  </a:lnTo>
                  <a:lnTo>
                    <a:pt x="196827" y="97141"/>
                  </a:lnTo>
                  <a:lnTo>
                    <a:pt x="196378" y="92651"/>
                  </a:lnTo>
                  <a:lnTo>
                    <a:pt x="195630" y="88310"/>
                  </a:lnTo>
                  <a:lnTo>
                    <a:pt x="194732" y="83820"/>
                  </a:lnTo>
                  <a:lnTo>
                    <a:pt x="193684" y="79629"/>
                  </a:lnTo>
                  <a:lnTo>
                    <a:pt x="192337" y="75438"/>
                  </a:lnTo>
                  <a:lnTo>
                    <a:pt x="190840" y="71247"/>
                  </a:lnTo>
                  <a:lnTo>
                    <a:pt x="189193" y="67355"/>
                  </a:lnTo>
                  <a:lnTo>
                    <a:pt x="187397" y="63314"/>
                  </a:lnTo>
                  <a:lnTo>
                    <a:pt x="185302" y="59572"/>
                  </a:lnTo>
                  <a:lnTo>
                    <a:pt x="183057" y="55830"/>
                  </a:lnTo>
                  <a:lnTo>
                    <a:pt x="180662" y="52238"/>
                  </a:lnTo>
                  <a:lnTo>
                    <a:pt x="178267" y="48795"/>
                  </a:lnTo>
                  <a:lnTo>
                    <a:pt x="175573" y="45502"/>
                  </a:lnTo>
                  <a:lnTo>
                    <a:pt x="172729" y="42209"/>
                  </a:lnTo>
                  <a:lnTo>
                    <a:pt x="169735" y="39066"/>
                  </a:lnTo>
                  <a:lnTo>
                    <a:pt x="166592" y="36222"/>
                  </a:lnTo>
                  <a:lnTo>
                    <a:pt x="163299" y="33378"/>
                  </a:lnTo>
                  <a:lnTo>
                    <a:pt x="160006" y="30684"/>
                  </a:lnTo>
                  <a:lnTo>
                    <a:pt x="156414" y="28289"/>
                  </a:lnTo>
                  <a:lnTo>
                    <a:pt x="152822" y="25894"/>
                  </a:lnTo>
                  <a:lnTo>
                    <a:pt x="149080" y="23799"/>
                  </a:lnTo>
                  <a:lnTo>
                    <a:pt x="145338" y="21703"/>
                  </a:lnTo>
                  <a:lnTo>
                    <a:pt x="141296" y="19907"/>
                  </a:lnTo>
                  <a:lnTo>
                    <a:pt x="137405" y="18261"/>
                  </a:lnTo>
                  <a:lnTo>
                    <a:pt x="133214" y="16764"/>
                  </a:lnTo>
                  <a:lnTo>
                    <a:pt x="129023" y="15567"/>
                  </a:lnTo>
                  <a:lnTo>
                    <a:pt x="124682" y="14519"/>
                  </a:lnTo>
                  <a:lnTo>
                    <a:pt x="120341" y="13621"/>
                  </a:lnTo>
                  <a:lnTo>
                    <a:pt x="115851" y="13022"/>
                  </a:lnTo>
                  <a:lnTo>
                    <a:pt x="111361" y="12573"/>
                  </a:lnTo>
                  <a:lnTo>
                    <a:pt x="106870" y="12423"/>
                  </a:lnTo>
                  <a:lnTo>
                    <a:pt x="10492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54"/>
            <p:cNvSpPr/>
            <p:nvPr/>
          </p:nvSpPr>
          <p:spPr>
            <a:xfrm>
              <a:off x="4088775" y="2591800"/>
              <a:ext cx="18725" cy="291900"/>
            </a:xfrm>
            <a:custGeom>
              <a:rect b="b" l="l" r="r" t="t"/>
              <a:pathLst>
                <a:path extrusionOk="0" h="11676" w="749">
                  <a:moveTo>
                    <a:pt x="299" y="1"/>
                  </a:moveTo>
                  <a:lnTo>
                    <a:pt x="299" y="151"/>
                  </a:lnTo>
                  <a:lnTo>
                    <a:pt x="0" y="4791"/>
                  </a:lnTo>
                  <a:lnTo>
                    <a:pt x="150" y="9281"/>
                  </a:lnTo>
                  <a:lnTo>
                    <a:pt x="150" y="9730"/>
                  </a:lnTo>
                  <a:lnTo>
                    <a:pt x="150" y="9880"/>
                  </a:lnTo>
                  <a:lnTo>
                    <a:pt x="150" y="10329"/>
                  </a:lnTo>
                  <a:lnTo>
                    <a:pt x="150" y="10628"/>
                  </a:lnTo>
                  <a:lnTo>
                    <a:pt x="150" y="11077"/>
                  </a:lnTo>
                  <a:lnTo>
                    <a:pt x="299" y="11526"/>
                  </a:lnTo>
                  <a:lnTo>
                    <a:pt x="299" y="11676"/>
                  </a:lnTo>
                  <a:lnTo>
                    <a:pt x="599" y="11676"/>
                  </a:lnTo>
                  <a:lnTo>
                    <a:pt x="599" y="11526"/>
                  </a:lnTo>
                  <a:lnTo>
                    <a:pt x="599" y="10927"/>
                  </a:lnTo>
                  <a:lnTo>
                    <a:pt x="599" y="10628"/>
                  </a:lnTo>
                  <a:lnTo>
                    <a:pt x="748" y="10329"/>
                  </a:lnTo>
                  <a:lnTo>
                    <a:pt x="748" y="9880"/>
                  </a:lnTo>
                  <a:lnTo>
                    <a:pt x="748" y="9730"/>
                  </a:lnTo>
                  <a:lnTo>
                    <a:pt x="748" y="9281"/>
                  </a:lnTo>
                  <a:lnTo>
                    <a:pt x="748" y="4791"/>
                  </a:lnTo>
                  <a:lnTo>
                    <a:pt x="599" y="151"/>
                  </a:lnTo>
                  <a:lnTo>
                    <a:pt x="59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54"/>
            <p:cNvSpPr/>
            <p:nvPr/>
          </p:nvSpPr>
          <p:spPr>
            <a:xfrm>
              <a:off x="4253400" y="2584325"/>
              <a:ext cx="15000" cy="276925"/>
            </a:xfrm>
            <a:custGeom>
              <a:rect b="b" l="l" r="r" t="t"/>
              <a:pathLst>
                <a:path extrusionOk="0" h="11077" w="600">
                  <a:moveTo>
                    <a:pt x="151" y="0"/>
                  </a:moveTo>
                  <a:lnTo>
                    <a:pt x="1" y="2096"/>
                  </a:lnTo>
                  <a:lnTo>
                    <a:pt x="1" y="4341"/>
                  </a:lnTo>
                  <a:lnTo>
                    <a:pt x="1" y="5389"/>
                  </a:lnTo>
                  <a:lnTo>
                    <a:pt x="1" y="6287"/>
                  </a:lnTo>
                  <a:lnTo>
                    <a:pt x="151" y="10927"/>
                  </a:lnTo>
                  <a:lnTo>
                    <a:pt x="151" y="11077"/>
                  </a:lnTo>
                  <a:lnTo>
                    <a:pt x="450" y="11077"/>
                  </a:lnTo>
                  <a:lnTo>
                    <a:pt x="450" y="10927"/>
                  </a:lnTo>
                  <a:lnTo>
                    <a:pt x="600" y="5389"/>
                  </a:lnTo>
                  <a:lnTo>
                    <a:pt x="600" y="4341"/>
                  </a:lnTo>
                  <a:lnTo>
                    <a:pt x="600" y="3293"/>
                  </a:lnTo>
                  <a:lnTo>
                    <a:pt x="600" y="1647"/>
                  </a:lnTo>
                  <a:lnTo>
                    <a:pt x="45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p:nvPr/>
          </p:nvSpPr>
          <p:spPr>
            <a:xfrm>
              <a:off x="4328250" y="2595550"/>
              <a:ext cx="26225" cy="273200"/>
            </a:xfrm>
            <a:custGeom>
              <a:rect b="b" l="l" r="r" t="t"/>
              <a:pathLst>
                <a:path extrusionOk="0" h="10928" w="1049">
                  <a:moveTo>
                    <a:pt x="449" y="1"/>
                  </a:moveTo>
                  <a:lnTo>
                    <a:pt x="449" y="150"/>
                  </a:lnTo>
                  <a:lnTo>
                    <a:pt x="300" y="1348"/>
                  </a:lnTo>
                  <a:lnTo>
                    <a:pt x="0" y="3742"/>
                  </a:lnTo>
                  <a:lnTo>
                    <a:pt x="0" y="6137"/>
                  </a:lnTo>
                  <a:lnTo>
                    <a:pt x="150" y="8532"/>
                  </a:lnTo>
                  <a:lnTo>
                    <a:pt x="449" y="10777"/>
                  </a:lnTo>
                  <a:lnTo>
                    <a:pt x="599" y="10927"/>
                  </a:lnTo>
                  <a:lnTo>
                    <a:pt x="599" y="10777"/>
                  </a:lnTo>
                  <a:lnTo>
                    <a:pt x="899" y="8383"/>
                  </a:lnTo>
                  <a:lnTo>
                    <a:pt x="1048" y="5838"/>
                  </a:lnTo>
                  <a:lnTo>
                    <a:pt x="1048" y="3144"/>
                  </a:lnTo>
                  <a:lnTo>
                    <a:pt x="749" y="749"/>
                  </a:lnTo>
                  <a:lnTo>
                    <a:pt x="74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4"/>
            <p:cNvSpPr/>
            <p:nvPr/>
          </p:nvSpPr>
          <p:spPr>
            <a:xfrm>
              <a:off x="4410575" y="2599300"/>
              <a:ext cx="22475" cy="258200"/>
            </a:xfrm>
            <a:custGeom>
              <a:rect b="b" l="l" r="r" t="t"/>
              <a:pathLst>
                <a:path extrusionOk="0" h="10328" w="899">
                  <a:moveTo>
                    <a:pt x="300" y="0"/>
                  </a:moveTo>
                  <a:lnTo>
                    <a:pt x="300" y="150"/>
                  </a:lnTo>
                  <a:lnTo>
                    <a:pt x="150" y="2844"/>
                  </a:lnTo>
                  <a:lnTo>
                    <a:pt x="0" y="5538"/>
                  </a:lnTo>
                  <a:lnTo>
                    <a:pt x="0" y="7933"/>
                  </a:lnTo>
                  <a:lnTo>
                    <a:pt x="150" y="9131"/>
                  </a:lnTo>
                  <a:lnTo>
                    <a:pt x="449" y="10328"/>
                  </a:lnTo>
                  <a:lnTo>
                    <a:pt x="599" y="10328"/>
                  </a:lnTo>
                  <a:lnTo>
                    <a:pt x="749" y="9131"/>
                  </a:lnTo>
                  <a:lnTo>
                    <a:pt x="898" y="7933"/>
                  </a:lnTo>
                  <a:lnTo>
                    <a:pt x="898" y="5538"/>
                  </a:lnTo>
                  <a:lnTo>
                    <a:pt x="898" y="2844"/>
                  </a:lnTo>
                  <a:lnTo>
                    <a:pt x="599" y="150"/>
                  </a:lnTo>
                  <a:lnTo>
                    <a:pt x="59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54"/>
            <p:cNvSpPr/>
            <p:nvPr/>
          </p:nvSpPr>
          <p:spPr>
            <a:xfrm>
              <a:off x="4489150" y="2614250"/>
              <a:ext cx="29975" cy="243250"/>
            </a:xfrm>
            <a:custGeom>
              <a:rect b="b" l="l" r="r" t="t"/>
              <a:pathLst>
                <a:path extrusionOk="0" h="9730" w="1199">
                  <a:moveTo>
                    <a:pt x="450" y="1"/>
                  </a:moveTo>
                  <a:lnTo>
                    <a:pt x="300" y="2396"/>
                  </a:lnTo>
                  <a:lnTo>
                    <a:pt x="1" y="4940"/>
                  </a:lnTo>
                  <a:lnTo>
                    <a:pt x="1" y="7335"/>
                  </a:lnTo>
                  <a:lnTo>
                    <a:pt x="150" y="8533"/>
                  </a:lnTo>
                  <a:lnTo>
                    <a:pt x="450" y="9580"/>
                  </a:lnTo>
                  <a:lnTo>
                    <a:pt x="599" y="9730"/>
                  </a:lnTo>
                  <a:lnTo>
                    <a:pt x="749" y="9580"/>
                  </a:lnTo>
                  <a:lnTo>
                    <a:pt x="899" y="8533"/>
                  </a:lnTo>
                  <a:lnTo>
                    <a:pt x="1048" y="7335"/>
                  </a:lnTo>
                  <a:lnTo>
                    <a:pt x="1198" y="4940"/>
                  </a:lnTo>
                  <a:lnTo>
                    <a:pt x="899" y="2396"/>
                  </a:lnTo>
                  <a:lnTo>
                    <a:pt x="74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54"/>
            <p:cNvSpPr/>
            <p:nvPr/>
          </p:nvSpPr>
          <p:spPr>
            <a:xfrm>
              <a:off x="4571475" y="2621750"/>
              <a:ext cx="22475" cy="243250"/>
            </a:xfrm>
            <a:custGeom>
              <a:rect b="b" l="l" r="r" t="t"/>
              <a:pathLst>
                <a:path extrusionOk="0" h="9730" w="899">
                  <a:moveTo>
                    <a:pt x="450" y="0"/>
                  </a:moveTo>
                  <a:lnTo>
                    <a:pt x="300" y="150"/>
                  </a:lnTo>
                  <a:lnTo>
                    <a:pt x="300" y="300"/>
                  </a:lnTo>
                  <a:lnTo>
                    <a:pt x="150" y="2694"/>
                  </a:lnTo>
                  <a:lnTo>
                    <a:pt x="150" y="5239"/>
                  </a:lnTo>
                  <a:lnTo>
                    <a:pt x="1" y="7484"/>
                  </a:lnTo>
                  <a:lnTo>
                    <a:pt x="150" y="8532"/>
                  </a:lnTo>
                  <a:lnTo>
                    <a:pt x="300" y="9580"/>
                  </a:lnTo>
                  <a:lnTo>
                    <a:pt x="450" y="9729"/>
                  </a:lnTo>
                  <a:lnTo>
                    <a:pt x="599" y="9580"/>
                  </a:lnTo>
                  <a:lnTo>
                    <a:pt x="899" y="8532"/>
                  </a:lnTo>
                  <a:lnTo>
                    <a:pt x="899" y="7484"/>
                  </a:lnTo>
                  <a:lnTo>
                    <a:pt x="899" y="5239"/>
                  </a:lnTo>
                  <a:lnTo>
                    <a:pt x="899" y="2694"/>
                  </a:lnTo>
                  <a:lnTo>
                    <a:pt x="599" y="300"/>
                  </a:lnTo>
                  <a:lnTo>
                    <a:pt x="599" y="150"/>
                  </a:lnTo>
                  <a:lnTo>
                    <a:pt x="45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54"/>
            <p:cNvSpPr/>
            <p:nvPr/>
          </p:nvSpPr>
          <p:spPr>
            <a:xfrm>
              <a:off x="4653800" y="2636700"/>
              <a:ext cx="22475" cy="232050"/>
            </a:xfrm>
            <a:custGeom>
              <a:rect b="b" l="l" r="r" t="t"/>
              <a:pathLst>
                <a:path extrusionOk="0" h="9282" w="899">
                  <a:moveTo>
                    <a:pt x="150" y="1"/>
                  </a:moveTo>
                  <a:lnTo>
                    <a:pt x="0" y="2246"/>
                  </a:lnTo>
                  <a:lnTo>
                    <a:pt x="0" y="4641"/>
                  </a:lnTo>
                  <a:lnTo>
                    <a:pt x="150" y="9131"/>
                  </a:lnTo>
                  <a:lnTo>
                    <a:pt x="300" y="9281"/>
                  </a:lnTo>
                  <a:lnTo>
                    <a:pt x="599" y="9281"/>
                  </a:lnTo>
                  <a:lnTo>
                    <a:pt x="599" y="9131"/>
                  </a:lnTo>
                  <a:lnTo>
                    <a:pt x="899" y="4641"/>
                  </a:lnTo>
                  <a:lnTo>
                    <a:pt x="749" y="2246"/>
                  </a:lnTo>
                  <a:lnTo>
                    <a:pt x="4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54"/>
            <p:cNvSpPr/>
            <p:nvPr/>
          </p:nvSpPr>
          <p:spPr>
            <a:xfrm>
              <a:off x="4736125" y="2640450"/>
              <a:ext cx="22475" cy="235775"/>
            </a:xfrm>
            <a:custGeom>
              <a:rect b="b" l="l" r="r" t="t"/>
              <a:pathLst>
                <a:path extrusionOk="0" h="9431" w="899">
                  <a:moveTo>
                    <a:pt x="449" y="1"/>
                  </a:moveTo>
                  <a:lnTo>
                    <a:pt x="300" y="150"/>
                  </a:lnTo>
                  <a:lnTo>
                    <a:pt x="150" y="1198"/>
                  </a:lnTo>
                  <a:lnTo>
                    <a:pt x="0" y="2246"/>
                  </a:lnTo>
                  <a:lnTo>
                    <a:pt x="0" y="4491"/>
                  </a:lnTo>
                  <a:lnTo>
                    <a:pt x="0" y="6886"/>
                  </a:lnTo>
                  <a:lnTo>
                    <a:pt x="150" y="9281"/>
                  </a:lnTo>
                  <a:lnTo>
                    <a:pt x="150" y="9430"/>
                  </a:lnTo>
                  <a:lnTo>
                    <a:pt x="449" y="9430"/>
                  </a:lnTo>
                  <a:lnTo>
                    <a:pt x="599" y="9281"/>
                  </a:lnTo>
                  <a:lnTo>
                    <a:pt x="749" y="6886"/>
                  </a:lnTo>
                  <a:lnTo>
                    <a:pt x="898" y="4491"/>
                  </a:lnTo>
                  <a:lnTo>
                    <a:pt x="898" y="2246"/>
                  </a:lnTo>
                  <a:lnTo>
                    <a:pt x="898" y="1198"/>
                  </a:lnTo>
                  <a:lnTo>
                    <a:pt x="749" y="150"/>
                  </a:lnTo>
                  <a:lnTo>
                    <a:pt x="59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54"/>
            <p:cNvSpPr/>
            <p:nvPr/>
          </p:nvSpPr>
          <p:spPr>
            <a:xfrm>
              <a:off x="4814700" y="2659175"/>
              <a:ext cx="22475" cy="205825"/>
            </a:xfrm>
            <a:custGeom>
              <a:rect b="b" l="l" r="r" t="t"/>
              <a:pathLst>
                <a:path extrusionOk="0" h="8233" w="899">
                  <a:moveTo>
                    <a:pt x="599" y="0"/>
                  </a:moveTo>
                  <a:lnTo>
                    <a:pt x="450" y="150"/>
                  </a:lnTo>
                  <a:lnTo>
                    <a:pt x="1" y="4041"/>
                  </a:lnTo>
                  <a:lnTo>
                    <a:pt x="1" y="5987"/>
                  </a:lnTo>
                  <a:lnTo>
                    <a:pt x="150" y="7933"/>
                  </a:lnTo>
                  <a:lnTo>
                    <a:pt x="300" y="8083"/>
                  </a:lnTo>
                  <a:lnTo>
                    <a:pt x="450" y="8232"/>
                  </a:lnTo>
                  <a:lnTo>
                    <a:pt x="599" y="8083"/>
                  </a:lnTo>
                  <a:lnTo>
                    <a:pt x="749" y="7933"/>
                  </a:lnTo>
                  <a:lnTo>
                    <a:pt x="899" y="5987"/>
                  </a:lnTo>
                  <a:lnTo>
                    <a:pt x="899" y="4041"/>
                  </a:lnTo>
                  <a:lnTo>
                    <a:pt x="899" y="2096"/>
                  </a:lnTo>
                  <a:lnTo>
                    <a:pt x="599" y="150"/>
                  </a:lnTo>
                  <a:lnTo>
                    <a:pt x="59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54"/>
            <p:cNvSpPr/>
            <p:nvPr/>
          </p:nvSpPr>
          <p:spPr>
            <a:xfrm>
              <a:off x="4893275" y="2670400"/>
              <a:ext cx="29975" cy="243250"/>
            </a:xfrm>
            <a:custGeom>
              <a:rect b="b" l="l" r="r" t="t"/>
              <a:pathLst>
                <a:path extrusionOk="0" h="9730" w="1199">
                  <a:moveTo>
                    <a:pt x="600" y="0"/>
                  </a:moveTo>
                  <a:lnTo>
                    <a:pt x="450" y="150"/>
                  </a:lnTo>
                  <a:lnTo>
                    <a:pt x="151" y="2245"/>
                  </a:lnTo>
                  <a:lnTo>
                    <a:pt x="1" y="4041"/>
                  </a:lnTo>
                  <a:lnTo>
                    <a:pt x="1" y="5987"/>
                  </a:lnTo>
                  <a:lnTo>
                    <a:pt x="151" y="7783"/>
                  </a:lnTo>
                  <a:lnTo>
                    <a:pt x="300" y="9580"/>
                  </a:lnTo>
                  <a:lnTo>
                    <a:pt x="450" y="9729"/>
                  </a:lnTo>
                  <a:lnTo>
                    <a:pt x="600" y="9729"/>
                  </a:lnTo>
                  <a:lnTo>
                    <a:pt x="749" y="9580"/>
                  </a:lnTo>
                  <a:lnTo>
                    <a:pt x="1049" y="7334"/>
                  </a:lnTo>
                  <a:lnTo>
                    <a:pt x="1198" y="4939"/>
                  </a:lnTo>
                  <a:lnTo>
                    <a:pt x="1049" y="2395"/>
                  </a:lnTo>
                  <a:lnTo>
                    <a:pt x="749" y="150"/>
                  </a:lnTo>
                  <a:lnTo>
                    <a:pt x="6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4"/>
            <p:cNvSpPr/>
            <p:nvPr/>
          </p:nvSpPr>
          <p:spPr>
            <a:xfrm>
              <a:off x="4975600" y="2681625"/>
              <a:ext cx="22475" cy="194600"/>
            </a:xfrm>
            <a:custGeom>
              <a:rect b="b" l="l" r="r" t="t"/>
              <a:pathLst>
                <a:path extrusionOk="0" h="7784" w="899">
                  <a:moveTo>
                    <a:pt x="300" y="0"/>
                  </a:moveTo>
                  <a:lnTo>
                    <a:pt x="150" y="1946"/>
                  </a:lnTo>
                  <a:lnTo>
                    <a:pt x="1" y="3742"/>
                  </a:lnTo>
                  <a:lnTo>
                    <a:pt x="1" y="5688"/>
                  </a:lnTo>
                  <a:lnTo>
                    <a:pt x="300" y="7484"/>
                  </a:lnTo>
                  <a:lnTo>
                    <a:pt x="300" y="7783"/>
                  </a:lnTo>
                  <a:lnTo>
                    <a:pt x="600" y="7783"/>
                  </a:lnTo>
                  <a:lnTo>
                    <a:pt x="749" y="7484"/>
                  </a:lnTo>
                  <a:lnTo>
                    <a:pt x="899" y="5688"/>
                  </a:lnTo>
                  <a:lnTo>
                    <a:pt x="899" y="3742"/>
                  </a:lnTo>
                  <a:lnTo>
                    <a:pt x="899" y="1946"/>
                  </a:lnTo>
                  <a:lnTo>
                    <a:pt x="6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54"/>
            <p:cNvSpPr/>
            <p:nvPr/>
          </p:nvSpPr>
          <p:spPr>
            <a:xfrm>
              <a:off x="5136500" y="2700325"/>
              <a:ext cx="22500" cy="164675"/>
            </a:xfrm>
            <a:custGeom>
              <a:rect b="b" l="l" r="r" t="t"/>
              <a:pathLst>
                <a:path extrusionOk="0" h="6587" w="900">
                  <a:moveTo>
                    <a:pt x="300" y="1"/>
                  </a:moveTo>
                  <a:lnTo>
                    <a:pt x="151" y="150"/>
                  </a:lnTo>
                  <a:lnTo>
                    <a:pt x="1" y="1647"/>
                  </a:lnTo>
                  <a:lnTo>
                    <a:pt x="1" y="3293"/>
                  </a:lnTo>
                  <a:lnTo>
                    <a:pt x="1" y="4940"/>
                  </a:lnTo>
                  <a:lnTo>
                    <a:pt x="300" y="6437"/>
                  </a:lnTo>
                  <a:lnTo>
                    <a:pt x="300" y="6586"/>
                  </a:lnTo>
                  <a:lnTo>
                    <a:pt x="600" y="6586"/>
                  </a:lnTo>
                  <a:lnTo>
                    <a:pt x="749" y="6437"/>
                  </a:lnTo>
                  <a:lnTo>
                    <a:pt x="749" y="5838"/>
                  </a:lnTo>
                  <a:lnTo>
                    <a:pt x="899" y="4491"/>
                  </a:lnTo>
                  <a:lnTo>
                    <a:pt x="899" y="2994"/>
                  </a:lnTo>
                  <a:lnTo>
                    <a:pt x="749" y="1497"/>
                  </a:lnTo>
                  <a:lnTo>
                    <a:pt x="600" y="150"/>
                  </a:lnTo>
                  <a:lnTo>
                    <a:pt x="4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54"/>
            <p:cNvSpPr/>
            <p:nvPr/>
          </p:nvSpPr>
          <p:spPr>
            <a:xfrm>
              <a:off x="5057925" y="2692850"/>
              <a:ext cx="22475" cy="172150"/>
            </a:xfrm>
            <a:custGeom>
              <a:rect b="b" l="l" r="r" t="t"/>
              <a:pathLst>
                <a:path extrusionOk="0" h="6886" w="899">
                  <a:moveTo>
                    <a:pt x="300" y="0"/>
                  </a:moveTo>
                  <a:lnTo>
                    <a:pt x="300" y="150"/>
                  </a:lnTo>
                  <a:lnTo>
                    <a:pt x="1" y="1647"/>
                  </a:lnTo>
                  <a:lnTo>
                    <a:pt x="1" y="3293"/>
                  </a:lnTo>
                  <a:lnTo>
                    <a:pt x="1" y="4940"/>
                  </a:lnTo>
                  <a:lnTo>
                    <a:pt x="150" y="6586"/>
                  </a:lnTo>
                  <a:lnTo>
                    <a:pt x="300" y="6736"/>
                  </a:lnTo>
                  <a:lnTo>
                    <a:pt x="450" y="6885"/>
                  </a:lnTo>
                  <a:lnTo>
                    <a:pt x="599" y="6736"/>
                  </a:lnTo>
                  <a:lnTo>
                    <a:pt x="599" y="6586"/>
                  </a:lnTo>
                  <a:lnTo>
                    <a:pt x="899" y="4940"/>
                  </a:lnTo>
                  <a:lnTo>
                    <a:pt x="899" y="3293"/>
                  </a:lnTo>
                  <a:lnTo>
                    <a:pt x="749" y="1647"/>
                  </a:lnTo>
                  <a:lnTo>
                    <a:pt x="599" y="150"/>
                  </a:lnTo>
                  <a:lnTo>
                    <a:pt x="45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54"/>
            <p:cNvSpPr/>
            <p:nvPr/>
          </p:nvSpPr>
          <p:spPr>
            <a:xfrm>
              <a:off x="5218825" y="2711550"/>
              <a:ext cx="22475" cy="149700"/>
            </a:xfrm>
            <a:custGeom>
              <a:rect b="b" l="l" r="r" t="t"/>
              <a:pathLst>
                <a:path extrusionOk="0" h="5988" w="899">
                  <a:moveTo>
                    <a:pt x="450" y="1"/>
                  </a:moveTo>
                  <a:lnTo>
                    <a:pt x="300" y="150"/>
                  </a:lnTo>
                  <a:lnTo>
                    <a:pt x="1" y="1497"/>
                  </a:lnTo>
                  <a:lnTo>
                    <a:pt x="1" y="2994"/>
                  </a:lnTo>
                  <a:lnTo>
                    <a:pt x="1" y="4491"/>
                  </a:lnTo>
                  <a:lnTo>
                    <a:pt x="151" y="5838"/>
                  </a:lnTo>
                  <a:lnTo>
                    <a:pt x="300" y="5988"/>
                  </a:lnTo>
                  <a:lnTo>
                    <a:pt x="600" y="5988"/>
                  </a:lnTo>
                  <a:lnTo>
                    <a:pt x="600" y="5838"/>
                  </a:lnTo>
                  <a:lnTo>
                    <a:pt x="899" y="4491"/>
                  </a:lnTo>
                  <a:lnTo>
                    <a:pt x="899" y="2994"/>
                  </a:lnTo>
                  <a:lnTo>
                    <a:pt x="749" y="1497"/>
                  </a:lnTo>
                  <a:lnTo>
                    <a:pt x="600" y="150"/>
                  </a:lnTo>
                  <a:lnTo>
                    <a:pt x="4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54"/>
            <p:cNvSpPr/>
            <p:nvPr/>
          </p:nvSpPr>
          <p:spPr>
            <a:xfrm>
              <a:off x="5297425" y="2726525"/>
              <a:ext cx="26200" cy="134725"/>
            </a:xfrm>
            <a:custGeom>
              <a:rect b="b" l="l" r="r" t="t"/>
              <a:pathLst>
                <a:path extrusionOk="0" h="5389" w="1048">
                  <a:moveTo>
                    <a:pt x="300" y="0"/>
                  </a:moveTo>
                  <a:lnTo>
                    <a:pt x="300" y="150"/>
                  </a:lnTo>
                  <a:lnTo>
                    <a:pt x="0" y="1347"/>
                  </a:lnTo>
                  <a:lnTo>
                    <a:pt x="0" y="2694"/>
                  </a:lnTo>
                  <a:lnTo>
                    <a:pt x="0" y="3892"/>
                  </a:lnTo>
                  <a:lnTo>
                    <a:pt x="300" y="5089"/>
                  </a:lnTo>
                  <a:lnTo>
                    <a:pt x="300" y="5239"/>
                  </a:lnTo>
                  <a:lnTo>
                    <a:pt x="449" y="5389"/>
                  </a:lnTo>
                  <a:lnTo>
                    <a:pt x="599" y="5239"/>
                  </a:lnTo>
                  <a:lnTo>
                    <a:pt x="749" y="5089"/>
                  </a:lnTo>
                  <a:lnTo>
                    <a:pt x="898" y="3892"/>
                  </a:lnTo>
                  <a:lnTo>
                    <a:pt x="1048" y="2694"/>
                  </a:lnTo>
                  <a:lnTo>
                    <a:pt x="898" y="1347"/>
                  </a:lnTo>
                  <a:lnTo>
                    <a:pt x="599" y="150"/>
                  </a:lnTo>
                  <a:lnTo>
                    <a:pt x="59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54"/>
            <p:cNvSpPr/>
            <p:nvPr/>
          </p:nvSpPr>
          <p:spPr>
            <a:xfrm>
              <a:off x="5379750" y="2734000"/>
              <a:ext cx="22475" cy="142225"/>
            </a:xfrm>
            <a:custGeom>
              <a:rect b="b" l="l" r="r" t="t"/>
              <a:pathLst>
                <a:path extrusionOk="0" h="5689" w="899">
                  <a:moveTo>
                    <a:pt x="449" y="1"/>
                  </a:moveTo>
                  <a:lnTo>
                    <a:pt x="150" y="150"/>
                  </a:lnTo>
                  <a:lnTo>
                    <a:pt x="0" y="1497"/>
                  </a:lnTo>
                  <a:lnTo>
                    <a:pt x="0" y="2994"/>
                  </a:lnTo>
                  <a:lnTo>
                    <a:pt x="0" y="4341"/>
                  </a:lnTo>
                  <a:lnTo>
                    <a:pt x="150" y="4940"/>
                  </a:lnTo>
                  <a:lnTo>
                    <a:pt x="299" y="5539"/>
                  </a:lnTo>
                  <a:lnTo>
                    <a:pt x="449" y="5688"/>
                  </a:lnTo>
                  <a:lnTo>
                    <a:pt x="599" y="5539"/>
                  </a:lnTo>
                  <a:lnTo>
                    <a:pt x="748" y="4940"/>
                  </a:lnTo>
                  <a:lnTo>
                    <a:pt x="898" y="4341"/>
                  </a:lnTo>
                  <a:lnTo>
                    <a:pt x="898" y="2994"/>
                  </a:lnTo>
                  <a:lnTo>
                    <a:pt x="748" y="1497"/>
                  </a:lnTo>
                  <a:lnTo>
                    <a:pt x="599" y="150"/>
                  </a:lnTo>
                  <a:lnTo>
                    <a:pt x="44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54"/>
            <p:cNvSpPr/>
            <p:nvPr/>
          </p:nvSpPr>
          <p:spPr>
            <a:xfrm>
              <a:off x="5458325" y="2748975"/>
              <a:ext cx="22475" cy="131000"/>
            </a:xfrm>
            <a:custGeom>
              <a:rect b="b" l="l" r="r" t="t"/>
              <a:pathLst>
                <a:path extrusionOk="0" h="5240" w="899">
                  <a:moveTo>
                    <a:pt x="300" y="0"/>
                  </a:moveTo>
                  <a:lnTo>
                    <a:pt x="300" y="150"/>
                  </a:lnTo>
                  <a:lnTo>
                    <a:pt x="150" y="1347"/>
                  </a:lnTo>
                  <a:lnTo>
                    <a:pt x="0" y="2844"/>
                  </a:lnTo>
                  <a:lnTo>
                    <a:pt x="150" y="4042"/>
                  </a:lnTo>
                  <a:lnTo>
                    <a:pt x="150" y="4640"/>
                  </a:lnTo>
                  <a:lnTo>
                    <a:pt x="449" y="5239"/>
                  </a:lnTo>
                  <a:lnTo>
                    <a:pt x="599" y="5239"/>
                  </a:lnTo>
                  <a:lnTo>
                    <a:pt x="898" y="4640"/>
                  </a:lnTo>
                  <a:lnTo>
                    <a:pt x="898" y="4042"/>
                  </a:lnTo>
                  <a:lnTo>
                    <a:pt x="898" y="2844"/>
                  </a:lnTo>
                  <a:lnTo>
                    <a:pt x="898" y="1347"/>
                  </a:lnTo>
                  <a:lnTo>
                    <a:pt x="599" y="150"/>
                  </a:lnTo>
                  <a:lnTo>
                    <a:pt x="59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4"/>
            <p:cNvSpPr/>
            <p:nvPr/>
          </p:nvSpPr>
          <p:spPr>
            <a:xfrm>
              <a:off x="5536900" y="2748975"/>
              <a:ext cx="29950" cy="134725"/>
            </a:xfrm>
            <a:custGeom>
              <a:rect b="b" l="l" r="r" t="t"/>
              <a:pathLst>
                <a:path extrusionOk="0" h="5389" w="1198">
                  <a:moveTo>
                    <a:pt x="450" y="0"/>
                  </a:moveTo>
                  <a:lnTo>
                    <a:pt x="450" y="150"/>
                  </a:lnTo>
                  <a:lnTo>
                    <a:pt x="150" y="1347"/>
                  </a:lnTo>
                  <a:lnTo>
                    <a:pt x="1" y="2695"/>
                  </a:lnTo>
                  <a:lnTo>
                    <a:pt x="150" y="4042"/>
                  </a:lnTo>
                  <a:lnTo>
                    <a:pt x="150" y="4790"/>
                  </a:lnTo>
                  <a:lnTo>
                    <a:pt x="450" y="5389"/>
                  </a:lnTo>
                  <a:lnTo>
                    <a:pt x="749" y="5389"/>
                  </a:lnTo>
                  <a:lnTo>
                    <a:pt x="1048" y="4790"/>
                  </a:lnTo>
                  <a:lnTo>
                    <a:pt x="1198" y="4042"/>
                  </a:lnTo>
                  <a:lnTo>
                    <a:pt x="1198" y="2695"/>
                  </a:lnTo>
                  <a:lnTo>
                    <a:pt x="1048" y="1347"/>
                  </a:lnTo>
                  <a:lnTo>
                    <a:pt x="749" y="150"/>
                  </a:lnTo>
                  <a:lnTo>
                    <a:pt x="74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54"/>
            <p:cNvSpPr/>
            <p:nvPr/>
          </p:nvSpPr>
          <p:spPr>
            <a:xfrm>
              <a:off x="5619225" y="2767675"/>
              <a:ext cx="26225" cy="134750"/>
            </a:xfrm>
            <a:custGeom>
              <a:rect b="b" l="l" r="r" t="t"/>
              <a:pathLst>
                <a:path extrusionOk="0" h="5390" w="1049">
                  <a:moveTo>
                    <a:pt x="599" y="1"/>
                  </a:moveTo>
                  <a:lnTo>
                    <a:pt x="450" y="150"/>
                  </a:lnTo>
                  <a:lnTo>
                    <a:pt x="150" y="1348"/>
                  </a:lnTo>
                  <a:lnTo>
                    <a:pt x="0" y="2695"/>
                  </a:lnTo>
                  <a:lnTo>
                    <a:pt x="150" y="4042"/>
                  </a:lnTo>
                  <a:lnTo>
                    <a:pt x="300" y="5239"/>
                  </a:lnTo>
                  <a:lnTo>
                    <a:pt x="599" y="5389"/>
                  </a:lnTo>
                  <a:lnTo>
                    <a:pt x="749" y="5239"/>
                  </a:lnTo>
                  <a:lnTo>
                    <a:pt x="1048" y="4042"/>
                  </a:lnTo>
                  <a:lnTo>
                    <a:pt x="1048" y="2695"/>
                  </a:lnTo>
                  <a:lnTo>
                    <a:pt x="899" y="1348"/>
                  </a:lnTo>
                  <a:lnTo>
                    <a:pt x="749" y="150"/>
                  </a:lnTo>
                  <a:lnTo>
                    <a:pt x="59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54"/>
            <p:cNvSpPr/>
            <p:nvPr/>
          </p:nvSpPr>
          <p:spPr>
            <a:xfrm>
              <a:off x="5701550" y="2778900"/>
              <a:ext cx="22475" cy="108550"/>
            </a:xfrm>
            <a:custGeom>
              <a:rect b="b" l="l" r="r" t="t"/>
              <a:pathLst>
                <a:path extrusionOk="0" h="4342" w="899">
                  <a:moveTo>
                    <a:pt x="300" y="1"/>
                  </a:moveTo>
                  <a:lnTo>
                    <a:pt x="0" y="1049"/>
                  </a:lnTo>
                  <a:lnTo>
                    <a:pt x="0" y="2096"/>
                  </a:lnTo>
                  <a:lnTo>
                    <a:pt x="0" y="3144"/>
                  </a:lnTo>
                  <a:lnTo>
                    <a:pt x="150" y="3743"/>
                  </a:lnTo>
                  <a:lnTo>
                    <a:pt x="300" y="4192"/>
                  </a:lnTo>
                  <a:lnTo>
                    <a:pt x="449" y="4341"/>
                  </a:lnTo>
                  <a:lnTo>
                    <a:pt x="749" y="4192"/>
                  </a:lnTo>
                  <a:lnTo>
                    <a:pt x="898" y="3743"/>
                  </a:lnTo>
                  <a:lnTo>
                    <a:pt x="898" y="3144"/>
                  </a:lnTo>
                  <a:lnTo>
                    <a:pt x="898" y="2096"/>
                  </a:lnTo>
                  <a:lnTo>
                    <a:pt x="898" y="1049"/>
                  </a:lnTo>
                  <a:lnTo>
                    <a:pt x="59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54"/>
            <p:cNvSpPr/>
            <p:nvPr/>
          </p:nvSpPr>
          <p:spPr>
            <a:xfrm>
              <a:off x="5783875" y="2786400"/>
              <a:ext cx="22475" cy="82350"/>
            </a:xfrm>
            <a:custGeom>
              <a:rect b="b" l="l" r="r" t="t"/>
              <a:pathLst>
                <a:path extrusionOk="0" h="3294" w="899">
                  <a:moveTo>
                    <a:pt x="449" y="0"/>
                  </a:moveTo>
                  <a:lnTo>
                    <a:pt x="300" y="150"/>
                  </a:lnTo>
                  <a:lnTo>
                    <a:pt x="0" y="1647"/>
                  </a:lnTo>
                  <a:lnTo>
                    <a:pt x="0" y="2395"/>
                  </a:lnTo>
                  <a:lnTo>
                    <a:pt x="150" y="3143"/>
                  </a:lnTo>
                  <a:lnTo>
                    <a:pt x="300" y="3293"/>
                  </a:lnTo>
                  <a:lnTo>
                    <a:pt x="599" y="3293"/>
                  </a:lnTo>
                  <a:lnTo>
                    <a:pt x="749" y="3143"/>
                  </a:lnTo>
                  <a:lnTo>
                    <a:pt x="898" y="2395"/>
                  </a:lnTo>
                  <a:lnTo>
                    <a:pt x="749" y="1647"/>
                  </a:lnTo>
                  <a:lnTo>
                    <a:pt x="599" y="150"/>
                  </a:lnTo>
                  <a:lnTo>
                    <a:pt x="44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4"/>
            <p:cNvSpPr/>
            <p:nvPr/>
          </p:nvSpPr>
          <p:spPr>
            <a:xfrm>
              <a:off x="5862450" y="2793875"/>
              <a:ext cx="22475" cy="67375"/>
            </a:xfrm>
            <a:custGeom>
              <a:rect b="b" l="l" r="r" t="t"/>
              <a:pathLst>
                <a:path extrusionOk="0" h="2695" w="899">
                  <a:moveTo>
                    <a:pt x="300" y="0"/>
                  </a:moveTo>
                  <a:lnTo>
                    <a:pt x="150" y="599"/>
                  </a:lnTo>
                  <a:lnTo>
                    <a:pt x="1" y="1348"/>
                  </a:lnTo>
                  <a:lnTo>
                    <a:pt x="150" y="1946"/>
                  </a:lnTo>
                  <a:lnTo>
                    <a:pt x="300" y="2545"/>
                  </a:lnTo>
                  <a:lnTo>
                    <a:pt x="300" y="2695"/>
                  </a:lnTo>
                  <a:lnTo>
                    <a:pt x="599" y="2695"/>
                  </a:lnTo>
                  <a:lnTo>
                    <a:pt x="749" y="2545"/>
                  </a:lnTo>
                  <a:lnTo>
                    <a:pt x="899" y="1946"/>
                  </a:lnTo>
                  <a:lnTo>
                    <a:pt x="899" y="1348"/>
                  </a:lnTo>
                  <a:lnTo>
                    <a:pt x="899" y="599"/>
                  </a:lnTo>
                  <a:lnTo>
                    <a:pt x="59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54"/>
            <p:cNvSpPr/>
            <p:nvPr/>
          </p:nvSpPr>
          <p:spPr>
            <a:xfrm>
              <a:off x="5944775" y="2808850"/>
              <a:ext cx="22475" cy="67375"/>
            </a:xfrm>
            <a:custGeom>
              <a:rect b="b" l="l" r="r" t="t"/>
              <a:pathLst>
                <a:path extrusionOk="0" h="2695" w="899">
                  <a:moveTo>
                    <a:pt x="300" y="0"/>
                  </a:moveTo>
                  <a:lnTo>
                    <a:pt x="150" y="599"/>
                  </a:lnTo>
                  <a:lnTo>
                    <a:pt x="1" y="1347"/>
                  </a:lnTo>
                  <a:lnTo>
                    <a:pt x="1" y="2096"/>
                  </a:lnTo>
                  <a:lnTo>
                    <a:pt x="150" y="2395"/>
                  </a:lnTo>
                  <a:lnTo>
                    <a:pt x="300" y="2545"/>
                  </a:lnTo>
                  <a:lnTo>
                    <a:pt x="450" y="2694"/>
                  </a:lnTo>
                  <a:lnTo>
                    <a:pt x="599" y="2545"/>
                  </a:lnTo>
                  <a:lnTo>
                    <a:pt x="749" y="2395"/>
                  </a:lnTo>
                  <a:lnTo>
                    <a:pt x="899" y="2096"/>
                  </a:lnTo>
                  <a:lnTo>
                    <a:pt x="899" y="1347"/>
                  </a:lnTo>
                  <a:lnTo>
                    <a:pt x="59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54"/>
            <p:cNvSpPr/>
            <p:nvPr/>
          </p:nvSpPr>
          <p:spPr>
            <a:xfrm>
              <a:off x="6027100" y="2812575"/>
              <a:ext cx="18725" cy="59900"/>
            </a:xfrm>
            <a:custGeom>
              <a:rect b="b" l="l" r="r" t="t"/>
              <a:pathLst>
                <a:path extrusionOk="0" h="2396" w="749">
                  <a:moveTo>
                    <a:pt x="300" y="1"/>
                  </a:moveTo>
                  <a:lnTo>
                    <a:pt x="150" y="151"/>
                  </a:lnTo>
                  <a:lnTo>
                    <a:pt x="0" y="1198"/>
                  </a:lnTo>
                  <a:lnTo>
                    <a:pt x="150" y="2246"/>
                  </a:lnTo>
                  <a:lnTo>
                    <a:pt x="150" y="2396"/>
                  </a:lnTo>
                  <a:lnTo>
                    <a:pt x="449" y="2396"/>
                  </a:lnTo>
                  <a:lnTo>
                    <a:pt x="599" y="2246"/>
                  </a:lnTo>
                  <a:lnTo>
                    <a:pt x="749" y="1198"/>
                  </a:lnTo>
                  <a:lnTo>
                    <a:pt x="599" y="151"/>
                  </a:lnTo>
                  <a:lnTo>
                    <a:pt x="44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73"/>
                                        </p:tgtEl>
                                        <p:attrNameLst>
                                          <p:attrName>style.visibility</p:attrName>
                                        </p:attrNameLst>
                                      </p:cBhvr>
                                      <p:to>
                                        <p:strVal val="visible"/>
                                      </p:to>
                                    </p:set>
                                    <p:animEffect filter="fade" transition="in">
                                      <p:cBhvr>
                                        <p:cTn dur="1000"/>
                                        <p:tgtEl>
                                          <p:spTgt spid="573"/>
                                        </p:tgtEl>
                                      </p:cBhvr>
                                    </p:animEffect>
                                  </p:childTnLst>
                                </p:cTn>
                              </p:par>
                              <p:par>
                                <p:cTn fill="hold" nodeType="withEffect" presetClass="entr" presetID="10" presetSubtype="0">
                                  <p:stCondLst>
                                    <p:cond delay="0"/>
                                  </p:stCondLst>
                                  <p:childTnLst>
                                    <p:set>
                                      <p:cBhvr>
                                        <p:cTn dur="1" fill="hold">
                                          <p:stCondLst>
                                            <p:cond delay="0"/>
                                          </p:stCondLst>
                                        </p:cTn>
                                        <p:tgtEl>
                                          <p:spTgt spid="575"/>
                                        </p:tgtEl>
                                        <p:attrNameLst>
                                          <p:attrName>style.visibility</p:attrName>
                                        </p:attrNameLst>
                                      </p:cBhvr>
                                      <p:to>
                                        <p:strVal val="visible"/>
                                      </p:to>
                                    </p:set>
                                    <p:animEffect filter="fade" transition="in">
                                      <p:cBhvr>
                                        <p:cTn dur="1000"/>
                                        <p:tgtEl>
                                          <p:spTgt spid="575"/>
                                        </p:tgtEl>
                                      </p:cBhvr>
                                    </p:animEffect>
                                  </p:childTnLst>
                                </p:cTn>
                              </p:par>
                              <p:par>
                                <p:cTn fill="hold" nodeType="withEffect" presetClass="entr" presetID="10" presetSubtype="0">
                                  <p:stCondLst>
                                    <p:cond delay="0"/>
                                  </p:stCondLst>
                                  <p:childTnLst>
                                    <p:set>
                                      <p:cBhvr>
                                        <p:cTn dur="1" fill="hold">
                                          <p:stCondLst>
                                            <p:cond delay="0"/>
                                          </p:stCondLst>
                                        </p:cTn>
                                        <p:tgtEl>
                                          <p:spTgt spid="574"/>
                                        </p:tgtEl>
                                        <p:attrNameLst>
                                          <p:attrName>style.visibility</p:attrName>
                                        </p:attrNameLst>
                                      </p:cBhvr>
                                      <p:to>
                                        <p:strVal val="visible"/>
                                      </p:to>
                                    </p:set>
                                    <p:animEffect filter="fade" transition="in">
                                      <p:cBhvr>
                                        <p:cTn dur="1000"/>
                                        <p:tgtEl>
                                          <p:spTgt spid="574"/>
                                        </p:tgtEl>
                                      </p:cBhvr>
                                    </p:animEffect>
                                  </p:childTnLst>
                                </p:cTn>
                              </p:par>
                            </p:childTnLst>
                          </p:cTn>
                        </p:par>
                        <p:par>
                          <p:cTn fill="hold">
                            <p:stCondLst>
                              <p:cond delay="1000"/>
                            </p:stCondLst>
                            <p:childTnLst>
                              <p:par>
                                <p:cTn fill="hold" nodeType="afterEffect" presetClass="emph" presetID="8" presetSubtype="0">
                                  <p:stCondLst>
                                    <p:cond delay="0"/>
                                  </p:stCondLst>
                                  <p:childTnLst>
                                    <p:animRot by="-21600000">
                                      <p:cBhvr>
                                        <p:cTn dur="1000" fill="hold"/>
                                        <p:tgtEl>
                                          <p:spTgt spid="577"/>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5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British North America - Pre-1800</a:t>
            </a:r>
            <a:endParaRPr sz="3000"/>
          </a:p>
        </p:txBody>
      </p:sp>
      <p:sp>
        <p:nvSpPr>
          <p:cNvPr id="752" name="Google Shape;752;p55"/>
          <p:cNvSpPr txBox="1"/>
          <p:nvPr>
            <p:ph idx="1" type="body"/>
          </p:nvPr>
        </p:nvSpPr>
        <p:spPr>
          <a:xfrm>
            <a:off x="720000" y="1139550"/>
            <a:ext cx="5165700" cy="35265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1200"/>
              </a:spcBef>
              <a:spcAft>
                <a:spcPts val="0"/>
              </a:spcAft>
              <a:buClr>
                <a:srgbClr val="000000"/>
              </a:buClr>
              <a:buSzPts val="1400"/>
              <a:buFont typeface="Arial"/>
              <a:buChar char="●"/>
            </a:pPr>
            <a:r>
              <a:rPr b="1" lang="en" sz="1400">
                <a:solidFill>
                  <a:srgbClr val="000000"/>
                </a:solidFill>
              </a:rPr>
              <a:t>Overview</a:t>
            </a:r>
            <a:r>
              <a:rPr lang="en" sz="1400">
                <a:solidFill>
                  <a:srgbClr val="000000"/>
                </a:solidFill>
              </a:rPr>
              <a:t>:</a:t>
            </a:r>
            <a:endParaRPr sz="1400">
              <a:solidFill>
                <a:srgbClr val="000000"/>
              </a:solidFill>
            </a:endParaRPr>
          </a:p>
          <a:p>
            <a:pPr indent="-317500" lvl="1" marL="914400" rtl="0" algn="l">
              <a:spcBef>
                <a:spcPts val="0"/>
              </a:spcBef>
              <a:spcAft>
                <a:spcPts val="0"/>
              </a:spcAft>
              <a:buClr>
                <a:srgbClr val="000000"/>
              </a:buClr>
              <a:buSzPts val="1400"/>
              <a:buFont typeface="Work Sans"/>
              <a:buChar char="○"/>
            </a:pPr>
            <a:r>
              <a:rPr lang="en">
                <a:solidFill>
                  <a:srgbClr val="000000"/>
                </a:solidFill>
              </a:rPr>
              <a:t>British North America (BNA) was composed of colonies including Quebec, Nova Scotia, Newfoundland, and Prince Edward Island.</a:t>
            </a:r>
            <a:endParaRPr>
              <a:solidFill>
                <a:srgbClr val="000000"/>
              </a:solidFill>
            </a:endParaRPr>
          </a:p>
          <a:p>
            <a:pPr indent="-317500" lvl="1" marL="914400" rtl="0" algn="l">
              <a:spcBef>
                <a:spcPts val="0"/>
              </a:spcBef>
              <a:spcAft>
                <a:spcPts val="0"/>
              </a:spcAft>
              <a:buClr>
                <a:srgbClr val="000000"/>
              </a:buClr>
              <a:buSzPts val="1400"/>
              <a:buFont typeface="Work Sans"/>
              <a:buChar char="○"/>
            </a:pPr>
            <a:r>
              <a:rPr lang="en">
                <a:solidFill>
                  <a:srgbClr val="000000"/>
                </a:solidFill>
              </a:rPr>
              <a:t>The population consisted of Indigenous peoples, French settlers, British colonists, and enslaved people.</a:t>
            </a:r>
            <a:endParaRPr>
              <a:solidFill>
                <a:srgbClr val="000000"/>
              </a:solidFill>
            </a:endParaRPr>
          </a:p>
          <a:p>
            <a:pPr indent="-317500" lvl="0" marL="457200" rtl="0" algn="l">
              <a:lnSpc>
                <a:spcPct val="115000"/>
              </a:lnSpc>
              <a:spcBef>
                <a:spcPts val="0"/>
              </a:spcBef>
              <a:spcAft>
                <a:spcPts val="0"/>
              </a:spcAft>
              <a:buClr>
                <a:srgbClr val="000000"/>
              </a:buClr>
              <a:buSzPts val="1400"/>
              <a:buFont typeface="Arial"/>
              <a:buChar char="●"/>
            </a:pPr>
            <a:r>
              <a:rPr b="1" lang="en" sz="1400">
                <a:solidFill>
                  <a:srgbClr val="000000"/>
                </a:solidFill>
              </a:rPr>
              <a:t>Key Features</a:t>
            </a:r>
            <a:r>
              <a:rPr lang="en" sz="1400">
                <a:solidFill>
                  <a:srgbClr val="000000"/>
                </a:solidFill>
              </a:rPr>
              <a:t>:</a:t>
            </a:r>
            <a:endParaRPr sz="1400">
              <a:solidFill>
                <a:srgbClr val="000000"/>
              </a:solidFill>
            </a:endParaRPr>
          </a:p>
          <a:p>
            <a:pPr indent="-317500" lvl="1" marL="914400" rtl="0" algn="l">
              <a:spcBef>
                <a:spcPts val="0"/>
              </a:spcBef>
              <a:spcAft>
                <a:spcPts val="0"/>
              </a:spcAft>
              <a:buClr>
                <a:srgbClr val="000000"/>
              </a:buClr>
              <a:buSzPts val="1400"/>
              <a:buFont typeface="Work Sans"/>
              <a:buChar char="○"/>
            </a:pPr>
            <a:r>
              <a:rPr lang="en">
                <a:solidFill>
                  <a:srgbClr val="000000"/>
                </a:solidFill>
              </a:rPr>
              <a:t>The fur trade was central to the economy.</a:t>
            </a:r>
            <a:endParaRPr>
              <a:solidFill>
                <a:srgbClr val="000000"/>
              </a:solidFill>
            </a:endParaRPr>
          </a:p>
          <a:p>
            <a:pPr indent="-317500" lvl="1" marL="914400" rtl="0" algn="l">
              <a:spcBef>
                <a:spcPts val="0"/>
              </a:spcBef>
              <a:spcAft>
                <a:spcPts val="0"/>
              </a:spcAft>
              <a:buClr>
                <a:srgbClr val="000000"/>
              </a:buClr>
              <a:buSzPts val="1400"/>
              <a:buFont typeface="Work Sans"/>
              <a:buChar char="○"/>
            </a:pPr>
            <a:r>
              <a:rPr lang="en">
                <a:solidFill>
                  <a:srgbClr val="000000"/>
                </a:solidFill>
              </a:rPr>
              <a:t>Governance was influenced by the British Crown but varied across colonies.</a:t>
            </a:r>
            <a:endParaRPr>
              <a:solidFill>
                <a:srgbClr val="000000"/>
              </a:solidFill>
            </a:endParaRPr>
          </a:p>
          <a:p>
            <a:pPr indent="-317500" lvl="1" marL="914400" rtl="0" algn="l">
              <a:spcBef>
                <a:spcPts val="0"/>
              </a:spcBef>
              <a:spcAft>
                <a:spcPts val="0"/>
              </a:spcAft>
              <a:buClr>
                <a:srgbClr val="000000"/>
              </a:buClr>
              <a:buSzPts val="1400"/>
              <a:buFont typeface="Work Sans"/>
              <a:buChar char="○"/>
            </a:pPr>
            <a:r>
              <a:rPr lang="en">
                <a:solidFill>
                  <a:srgbClr val="000000"/>
                </a:solidFill>
              </a:rPr>
              <a:t>Relationships with Indigenous peoples were shaped by trade and conflict.</a:t>
            </a:r>
            <a:endParaRPr/>
          </a:p>
        </p:txBody>
      </p:sp>
      <p:pic>
        <p:nvPicPr>
          <p:cNvPr id="753" name="Google Shape;753;p55"/>
          <p:cNvPicPr preferRelativeResize="0"/>
          <p:nvPr/>
        </p:nvPicPr>
        <p:blipFill>
          <a:blip r:embed="rId3">
            <a:alphaModFix/>
          </a:blip>
          <a:stretch>
            <a:fillRect/>
          </a:stretch>
        </p:blipFill>
        <p:spPr>
          <a:xfrm>
            <a:off x="5885700" y="1300238"/>
            <a:ext cx="3105900" cy="320512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5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War of 1812 – Causes</a:t>
            </a:r>
            <a:endParaRPr/>
          </a:p>
        </p:txBody>
      </p:sp>
      <p:sp>
        <p:nvSpPr>
          <p:cNvPr id="759" name="Google Shape;759;p56"/>
          <p:cNvSpPr txBox="1"/>
          <p:nvPr>
            <p:ph idx="1" type="body"/>
          </p:nvPr>
        </p:nvSpPr>
        <p:spPr>
          <a:xfrm>
            <a:off x="720000" y="1139550"/>
            <a:ext cx="3909300" cy="3526500"/>
          </a:xfrm>
          <a:prstGeom prst="rect">
            <a:avLst/>
          </a:prstGeom>
        </p:spPr>
        <p:txBody>
          <a:bodyPr anchorCtr="0" anchor="t" bIns="91425" lIns="91425" spcFirstLastPara="1" rIns="91425" wrap="square" tIns="91425">
            <a:noAutofit/>
          </a:bodyPr>
          <a:lstStyle/>
          <a:p>
            <a:pPr indent="-323850" lvl="0" marL="457200" rtl="0" algn="l">
              <a:lnSpc>
                <a:spcPct val="115000"/>
              </a:lnSpc>
              <a:spcBef>
                <a:spcPts val="1200"/>
              </a:spcBef>
              <a:spcAft>
                <a:spcPts val="0"/>
              </a:spcAft>
              <a:buClr>
                <a:srgbClr val="000000"/>
              </a:buClr>
              <a:buSzPts val="1500"/>
              <a:buFont typeface="Arial"/>
              <a:buChar char="●"/>
            </a:pPr>
            <a:r>
              <a:rPr b="1" lang="en" sz="1500">
                <a:solidFill>
                  <a:srgbClr val="000000"/>
                </a:solidFill>
              </a:rPr>
              <a:t>Tensions Between Britain and the U.S.</a:t>
            </a:r>
            <a:r>
              <a:rPr lang="en" sz="1500">
                <a:solidFill>
                  <a:srgbClr val="000000"/>
                </a:solidFill>
              </a:rPr>
              <a:t>:</a:t>
            </a:r>
            <a:endParaRPr sz="1500">
              <a:solidFill>
                <a:srgbClr val="000000"/>
              </a:solidFill>
            </a:endParaRPr>
          </a:p>
          <a:p>
            <a:pPr indent="-323850" lvl="1" marL="914400" rtl="0" algn="l">
              <a:spcBef>
                <a:spcPts val="0"/>
              </a:spcBef>
              <a:spcAft>
                <a:spcPts val="0"/>
              </a:spcAft>
              <a:buClr>
                <a:srgbClr val="000000"/>
              </a:buClr>
              <a:buSzPts val="1500"/>
              <a:buFont typeface="Work Sans"/>
              <a:buChar char="○"/>
            </a:pPr>
            <a:r>
              <a:rPr lang="en" sz="1500">
                <a:solidFill>
                  <a:srgbClr val="000000"/>
                </a:solidFill>
              </a:rPr>
              <a:t>U.S. anger over British trade restrictions and impressment of American sailors.</a:t>
            </a:r>
            <a:endParaRPr sz="1500">
              <a:solidFill>
                <a:srgbClr val="000000"/>
              </a:solidFill>
            </a:endParaRPr>
          </a:p>
          <a:p>
            <a:pPr indent="-323850" lvl="1" marL="914400" rtl="0" algn="l">
              <a:spcBef>
                <a:spcPts val="0"/>
              </a:spcBef>
              <a:spcAft>
                <a:spcPts val="0"/>
              </a:spcAft>
              <a:buClr>
                <a:srgbClr val="000000"/>
              </a:buClr>
              <a:buSzPts val="1500"/>
              <a:buFont typeface="Work Sans"/>
              <a:buChar char="○"/>
            </a:pPr>
            <a:r>
              <a:rPr lang="en" sz="1500">
                <a:solidFill>
                  <a:srgbClr val="000000"/>
                </a:solidFill>
              </a:rPr>
              <a:t>British support for Indigenous resistance against U.S. expansion.</a:t>
            </a:r>
            <a:endParaRPr sz="1500">
              <a:solidFill>
                <a:srgbClr val="000000"/>
              </a:solidFill>
            </a:endParaRPr>
          </a:p>
          <a:p>
            <a:pPr indent="-323850" lvl="0" marL="457200" rtl="0" algn="l">
              <a:lnSpc>
                <a:spcPct val="115000"/>
              </a:lnSpc>
              <a:spcBef>
                <a:spcPts val="0"/>
              </a:spcBef>
              <a:spcAft>
                <a:spcPts val="0"/>
              </a:spcAft>
              <a:buClr>
                <a:srgbClr val="000000"/>
              </a:buClr>
              <a:buSzPts val="1500"/>
              <a:buFont typeface="Arial"/>
              <a:buChar char="●"/>
            </a:pPr>
            <a:r>
              <a:rPr b="1" lang="en" sz="1500">
                <a:solidFill>
                  <a:srgbClr val="000000"/>
                </a:solidFill>
              </a:rPr>
              <a:t>Canadian Defense</a:t>
            </a:r>
            <a:r>
              <a:rPr lang="en" sz="1500">
                <a:solidFill>
                  <a:srgbClr val="000000"/>
                </a:solidFill>
              </a:rPr>
              <a:t>:</a:t>
            </a:r>
            <a:endParaRPr sz="1500">
              <a:solidFill>
                <a:srgbClr val="000000"/>
              </a:solidFill>
            </a:endParaRPr>
          </a:p>
          <a:p>
            <a:pPr indent="-323850" lvl="1" marL="914400" rtl="0" algn="l">
              <a:spcBef>
                <a:spcPts val="0"/>
              </a:spcBef>
              <a:spcAft>
                <a:spcPts val="0"/>
              </a:spcAft>
              <a:buClr>
                <a:srgbClr val="000000"/>
              </a:buClr>
              <a:buSzPts val="1500"/>
              <a:buFont typeface="Work Sans"/>
              <a:buChar char="○"/>
            </a:pPr>
            <a:r>
              <a:rPr lang="en" sz="1500">
                <a:solidFill>
                  <a:srgbClr val="000000"/>
                </a:solidFill>
              </a:rPr>
              <a:t>British North America was drawn into the war as the U.S. sought to expand its territory.</a:t>
            </a:r>
            <a:endParaRPr sz="1500"/>
          </a:p>
        </p:txBody>
      </p:sp>
      <p:pic>
        <p:nvPicPr>
          <p:cNvPr id="760" name="Google Shape;760;p56"/>
          <p:cNvPicPr preferRelativeResize="0"/>
          <p:nvPr/>
        </p:nvPicPr>
        <p:blipFill>
          <a:blip r:embed="rId3">
            <a:alphaModFix/>
          </a:blip>
          <a:stretch>
            <a:fillRect/>
          </a:stretch>
        </p:blipFill>
        <p:spPr>
          <a:xfrm>
            <a:off x="5204375" y="1681338"/>
            <a:ext cx="3693300" cy="244291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57"/>
          <p:cNvSpPr txBox="1"/>
          <p:nvPr>
            <p:ph type="title"/>
          </p:nvPr>
        </p:nvSpPr>
        <p:spPr>
          <a:xfrm>
            <a:off x="626050" y="1044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War of 1812 – Consequences</a:t>
            </a:r>
            <a:endParaRPr sz="3200"/>
          </a:p>
        </p:txBody>
      </p:sp>
      <p:sp>
        <p:nvSpPr>
          <p:cNvPr id="766" name="Google Shape;766;p57"/>
          <p:cNvSpPr txBox="1"/>
          <p:nvPr>
            <p:ph idx="1" type="body"/>
          </p:nvPr>
        </p:nvSpPr>
        <p:spPr>
          <a:xfrm>
            <a:off x="414675" y="1057200"/>
            <a:ext cx="4672500" cy="302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rPr>
              <a:t>Military Stalemate</a:t>
            </a:r>
            <a:r>
              <a:rPr lang="en" sz="1400">
                <a:solidFill>
                  <a:srgbClr val="000000"/>
                </a:solidFill>
              </a:rPr>
              <a:t>:</a:t>
            </a:r>
            <a:endParaRPr sz="1400">
              <a:solidFill>
                <a:srgbClr val="000000"/>
              </a:solidFill>
            </a:endParaRPr>
          </a:p>
          <a:p>
            <a:pPr indent="-317500" lvl="0" marL="457200" rtl="0" algn="l">
              <a:lnSpc>
                <a:spcPct val="115000"/>
              </a:lnSpc>
              <a:spcBef>
                <a:spcPts val="1600"/>
              </a:spcBef>
              <a:spcAft>
                <a:spcPts val="0"/>
              </a:spcAft>
              <a:buClr>
                <a:srgbClr val="000000"/>
              </a:buClr>
              <a:buSzPts val="1400"/>
              <a:buFont typeface="Work Sans"/>
              <a:buChar char="●"/>
            </a:pPr>
            <a:r>
              <a:rPr lang="en" sz="1400">
                <a:solidFill>
                  <a:srgbClr val="000000"/>
                </a:solidFill>
              </a:rPr>
              <a:t>No territorial changes; pre-war boundaries restored.</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Impact on British North America</a:t>
            </a:r>
            <a:r>
              <a:rPr lang="en" sz="1400">
                <a:solidFill>
                  <a:srgbClr val="000000"/>
                </a:solidFill>
              </a:rPr>
              <a:t>:</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Strengthened Canadian identity and loyalty to Britain.</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Increased settlement and infrastructure development.</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Indigenous Dispossession</a:t>
            </a:r>
            <a:r>
              <a:rPr lang="en" sz="1400">
                <a:solidFill>
                  <a:srgbClr val="000000"/>
                </a:solidFill>
              </a:rPr>
              <a:t>:</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Loss of land and reduced British support for Indigenous allies.</a:t>
            </a:r>
            <a:endParaRPr sz="1400"/>
          </a:p>
        </p:txBody>
      </p:sp>
      <p:pic>
        <p:nvPicPr>
          <p:cNvPr id="767" name="Google Shape;767;p57"/>
          <p:cNvPicPr preferRelativeResize="0"/>
          <p:nvPr/>
        </p:nvPicPr>
        <p:blipFill>
          <a:blip r:embed="rId3">
            <a:alphaModFix/>
          </a:blip>
          <a:stretch>
            <a:fillRect/>
          </a:stretch>
        </p:blipFill>
        <p:spPr>
          <a:xfrm>
            <a:off x="5239575" y="1686825"/>
            <a:ext cx="3904425" cy="247834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5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t>Key Figures – Brock and Tecumseh</a:t>
            </a:r>
            <a:endParaRPr sz="2900"/>
          </a:p>
        </p:txBody>
      </p:sp>
      <p:sp>
        <p:nvSpPr>
          <p:cNvPr id="773" name="Google Shape;773;p58"/>
          <p:cNvSpPr txBox="1"/>
          <p:nvPr>
            <p:ph idx="1" type="body"/>
          </p:nvPr>
        </p:nvSpPr>
        <p:spPr>
          <a:xfrm>
            <a:off x="720000" y="1139550"/>
            <a:ext cx="3462900" cy="35265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1200"/>
              </a:spcBef>
              <a:spcAft>
                <a:spcPts val="0"/>
              </a:spcAft>
              <a:buClr>
                <a:srgbClr val="000000"/>
              </a:buClr>
              <a:buSzPts val="1400"/>
              <a:buFont typeface="Arial"/>
              <a:buChar char="●"/>
            </a:pPr>
            <a:r>
              <a:rPr b="1" lang="en" sz="1400">
                <a:solidFill>
                  <a:srgbClr val="000000"/>
                </a:solidFill>
              </a:rPr>
              <a:t>Sir Isaac Brock</a:t>
            </a:r>
            <a:r>
              <a:rPr lang="en" sz="1400">
                <a:solidFill>
                  <a:srgbClr val="000000"/>
                </a:solidFill>
              </a:rPr>
              <a:t>:</a:t>
            </a:r>
            <a:endParaRPr sz="1400">
              <a:solidFill>
                <a:srgbClr val="000000"/>
              </a:solidFill>
            </a:endParaRPr>
          </a:p>
          <a:p>
            <a:pPr indent="-317500" lvl="1" marL="914400" rtl="0" algn="l">
              <a:spcBef>
                <a:spcPts val="0"/>
              </a:spcBef>
              <a:spcAft>
                <a:spcPts val="0"/>
              </a:spcAft>
              <a:buClr>
                <a:srgbClr val="000000"/>
              </a:buClr>
              <a:buSzPts val="1400"/>
              <a:buFont typeface="Work Sans"/>
              <a:buChar char="○"/>
            </a:pPr>
            <a:r>
              <a:rPr lang="en">
                <a:solidFill>
                  <a:srgbClr val="000000"/>
                </a:solidFill>
              </a:rPr>
              <a:t>British commander known for his leadership at the Battle of Detroit.</a:t>
            </a:r>
            <a:endParaRPr>
              <a:solidFill>
                <a:srgbClr val="000000"/>
              </a:solidFill>
            </a:endParaRPr>
          </a:p>
          <a:p>
            <a:pPr indent="-317500" lvl="1" marL="914400" rtl="0" algn="l">
              <a:spcBef>
                <a:spcPts val="0"/>
              </a:spcBef>
              <a:spcAft>
                <a:spcPts val="0"/>
              </a:spcAft>
              <a:buClr>
                <a:srgbClr val="000000"/>
              </a:buClr>
              <a:buSzPts val="1400"/>
              <a:buFont typeface="Work Sans"/>
              <a:buChar char="○"/>
            </a:pPr>
            <a:r>
              <a:rPr lang="en">
                <a:solidFill>
                  <a:srgbClr val="000000"/>
                </a:solidFill>
              </a:rPr>
              <a:t>Died heroically at Queenston Heights.</a:t>
            </a:r>
            <a:endParaRPr>
              <a:solidFill>
                <a:srgbClr val="000000"/>
              </a:solidFill>
            </a:endParaRPr>
          </a:p>
          <a:p>
            <a:pPr indent="-317500" lvl="0" marL="457200" rtl="0" algn="l">
              <a:lnSpc>
                <a:spcPct val="115000"/>
              </a:lnSpc>
              <a:spcBef>
                <a:spcPts val="0"/>
              </a:spcBef>
              <a:spcAft>
                <a:spcPts val="0"/>
              </a:spcAft>
              <a:buClr>
                <a:srgbClr val="000000"/>
              </a:buClr>
              <a:buSzPts val="1400"/>
              <a:buFont typeface="Arial"/>
              <a:buChar char="●"/>
            </a:pPr>
            <a:r>
              <a:rPr b="1" lang="en" sz="1400">
                <a:solidFill>
                  <a:srgbClr val="000000"/>
                </a:solidFill>
              </a:rPr>
              <a:t>Tecumseh</a:t>
            </a:r>
            <a:r>
              <a:rPr lang="en" sz="1400">
                <a:solidFill>
                  <a:srgbClr val="000000"/>
                </a:solidFill>
              </a:rPr>
              <a:t>:</a:t>
            </a:r>
            <a:endParaRPr sz="1400">
              <a:solidFill>
                <a:srgbClr val="000000"/>
              </a:solidFill>
            </a:endParaRPr>
          </a:p>
          <a:p>
            <a:pPr indent="-317500" lvl="1" marL="914400" rtl="0" algn="l">
              <a:spcBef>
                <a:spcPts val="0"/>
              </a:spcBef>
              <a:spcAft>
                <a:spcPts val="0"/>
              </a:spcAft>
              <a:buClr>
                <a:srgbClr val="000000"/>
              </a:buClr>
              <a:buSzPts val="1400"/>
              <a:buFont typeface="Work Sans"/>
              <a:buChar char="○"/>
            </a:pPr>
            <a:r>
              <a:rPr lang="en">
                <a:solidFill>
                  <a:srgbClr val="000000"/>
                </a:solidFill>
              </a:rPr>
              <a:t>Shawnee leader who united Indigenous nations against U.S. expansion.</a:t>
            </a:r>
            <a:endParaRPr>
              <a:solidFill>
                <a:srgbClr val="000000"/>
              </a:solidFill>
            </a:endParaRPr>
          </a:p>
          <a:p>
            <a:pPr indent="-317500" lvl="1" marL="914400" rtl="0" algn="l">
              <a:spcBef>
                <a:spcPts val="0"/>
              </a:spcBef>
              <a:spcAft>
                <a:spcPts val="0"/>
              </a:spcAft>
              <a:buClr>
                <a:srgbClr val="000000"/>
              </a:buClr>
              <a:buSzPts val="1400"/>
              <a:buFont typeface="Work Sans"/>
              <a:buChar char="○"/>
            </a:pPr>
            <a:r>
              <a:rPr lang="en">
                <a:solidFill>
                  <a:srgbClr val="000000"/>
                </a:solidFill>
              </a:rPr>
              <a:t>Allied with the British, but his death in 1813 weakened Indigenous resistance.</a:t>
            </a:r>
            <a:endParaRPr/>
          </a:p>
        </p:txBody>
      </p:sp>
      <p:pic>
        <p:nvPicPr>
          <p:cNvPr id="774" name="Google Shape;774;p58"/>
          <p:cNvPicPr preferRelativeResize="0"/>
          <p:nvPr/>
        </p:nvPicPr>
        <p:blipFill>
          <a:blip r:embed="rId3">
            <a:alphaModFix/>
          </a:blip>
          <a:stretch>
            <a:fillRect/>
          </a:stretch>
        </p:blipFill>
        <p:spPr>
          <a:xfrm>
            <a:off x="4358775" y="1593213"/>
            <a:ext cx="4656300" cy="261916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59"/>
          <p:cNvSpPr txBox="1"/>
          <p:nvPr>
            <p:ph type="title"/>
          </p:nvPr>
        </p:nvSpPr>
        <p:spPr>
          <a:xfrm>
            <a:off x="720000" y="1162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Battles of the War of 1812</a:t>
            </a:r>
            <a:endParaRPr/>
          </a:p>
        </p:txBody>
      </p:sp>
      <p:sp>
        <p:nvSpPr>
          <p:cNvPr id="780" name="Google Shape;780;p59"/>
          <p:cNvSpPr txBox="1"/>
          <p:nvPr>
            <p:ph idx="1" type="body"/>
          </p:nvPr>
        </p:nvSpPr>
        <p:spPr>
          <a:xfrm>
            <a:off x="262000" y="808500"/>
            <a:ext cx="4312500" cy="3526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solidFill>
                  <a:srgbClr val="212121"/>
                </a:solidFill>
              </a:rPr>
              <a:t>The War of 1812 is sometimes called the "Second War of Independence" because it was a major test for the young United States. The war began because Britain was forcing American sailors to join their navy and helping Indigenous groups attack settlers on the frontier. For the first time in U.S. history, Congress declared war on another country: Great Britain.</a:t>
            </a:r>
            <a:endParaRPr sz="1300">
              <a:solidFill>
                <a:srgbClr val="212121"/>
              </a:solidFill>
            </a:endParaRPr>
          </a:p>
          <a:p>
            <a:pPr indent="0" lvl="0" marL="0" rtl="0" algn="l">
              <a:lnSpc>
                <a:spcPct val="115000"/>
              </a:lnSpc>
              <a:spcBef>
                <a:spcPts val="1200"/>
              </a:spcBef>
              <a:spcAft>
                <a:spcPts val="1200"/>
              </a:spcAft>
              <a:buNone/>
            </a:pPr>
            <a:r>
              <a:rPr lang="en" sz="1300">
                <a:solidFill>
                  <a:srgbClr val="212121"/>
                </a:solidFill>
              </a:rPr>
              <a:t>The fighting took place on the ocean and on land. British soldiers invaded the U.S., captured Washington, D.C., and even burned the White House. Despite these challenges, the U.S. stood strong. By the end of the war, the American flag proudly flew as a symbol of freedom and bravery. This war shaped American history, and its battles and heroes are remembered to this day.</a:t>
            </a:r>
            <a:endParaRPr sz="1300">
              <a:solidFill>
                <a:srgbClr val="212121"/>
              </a:solidFill>
            </a:endParaRPr>
          </a:p>
        </p:txBody>
      </p:sp>
      <p:pic>
        <p:nvPicPr>
          <p:cNvPr id="781" name="Google Shape;781;p59"/>
          <p:cNvPicPr preferRelativeResize="0"/>
          <p:nvPr/>
        </p:nvPicPr>
        <p:blipFill>
          <a:blip r:embed="rId3">
            <a:alphaModFix/>
          </a:blip>
          <a:stretch>
            <a:fillRect/>
          </a:stretch>
        </p:blipFill>
        <p:spPr>
          <a:xfrm>
            <a:off x="4758050" y="1304913"/>
            <a:ext cx="4312650" cy="25336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60"/>
          <p:cNvSpPr txBox="1"/>
          <p:nvPr>
            <p:ph type="title"/>
          </p:nvPr>
        </p:nvSpPr>
        <p:spPr>
          <a:xfrm>
            <a:off x="673025" y="1162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Battle of Detroit</a:t>
            </a:r>
            <a:endParaRPr/>
          </a:p>
        </p:txBody>
      </p:sp>
      <p:sp>
        <p:nvSpPr>
          <p:cNvPr id="787" name="Google Shape;787;p60"/>
          <p:cNvSpPr txBox="1"/>
          <p:nvPr>
            <p:ph idx="1" type="body"/>
          </p:nvPr>
        </p:nvSpPr>
        <p:spPr>
          <a:xfrm>
            <a:off x="72800" y="688925"/>
            <a:ext cx="4908600" cy="3526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400">
                <a:solidFill>
                  <a:srgbClr val="000000"/>
                </a:solidFill>
              </a:rPr>
              <a:t>Battle of Detroit (1812)</a:t>
            </a:r>
            <a:endParaRPr b="1"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British and Indigenous forces captured Detroit without bloodshed.</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Boosted morale for British North America.</a:t>
            </a:r>
            <a:endParaRPr sz="1400">
              <a:solidFill>
                <a:srgbClr val="000000"/>
              </a:solidFill>
            </a:endParaRPr>
          </a:p>
          <a:p>
            <a:pPr indent="0" lvl="0" marL="0" rtl="0" algn="l">
              <a:lnSpc>
                <a:spcPct val="115000"/>
              </a:lnSpc>
              <a:spcBef>
                <a:spcPts val="1500"/>
              </a:spcBef>
              <a:spcAft>
                <a:spcPts val="0"/>
              </a:spcAft>
              <a:buNone/>
            </a:pPr>
            <a:r>
              <a:rPr b="1" lang="en" sz="1400">
                <a:solidFill>
                  <a:srgbClr val="212121"/>
                </a:solidFill>
              </a:rPr>
              <a:t>What happened?</a:t>
            </a:r>
            <a:endParaRPr b="1" sz="1400">
              <a:solidFill>
                <a:srgbClr val="212121"/>
              </a:solidFill>
            </a:endParaRPr>
          </a:p>
          <a:p>
            <a:pPr indent="-317500" lvl="0" marL="457200" marR="63500" rtl="0" algn="l">
              <a:lnSpc>
                <a:spcPct val="115000"/>
              </a:lnSpc>
              <a:spcBef>
                <a:spcPts val="800"/>
              </a:spcBef>
              <a:spcAft>
                <a:spcPts val="0"/>
              </a:spcAft>
              <a:buClr>
                <a:srgbClr val="212121"/>
              </a:buClr>
              <a:buSzPts val="1400"/>
              <a:buFont typeface="Work Sans"/>
              <a:buChar char="●"/>
            </a:pPr>
            <a:r>
              <a:rPr lang="en" sz="1400">
                <a:solidFill>
                  <a:srgbClr val="212121"/>
                </a:solidFill>
              </a:rPr>
              <a:t>The battle involved the British, Canadian militia, and Native American warriors. </a:t>
            </a:r>
            <a:endParaRPr sz="1400">
              <a:solidFill>
                <a:srgbClr val="212121"/>
              </a:solidFill>
            </a:endParaRPr>
          </a:p>
          <a:p>
            <a:pPr indent="-317500" lvl="0" marL="457200" marR="63500" rtl="0" algn="l">
              <a:lnSpc>
                <a:spcPct val="115000"/>
              </a:lnSpc>
              <a:spcBef>
                <a:spcPts val="0"/>
              </a:spcBef>
              <a:spcAft>
                <a:spcPts val="0"/>
              </a:spcAft>
              <a:buClr>
                <a:srgbClr val="212121"/>
              </a:buClr>
              <a:buSzPts val="1400"/>
              <a:buFont typeface="Work Sans"/>
              <a:buChar char="●"/>
            </a:pPr>
            <a:r>
              <a:rPr lang="en" sz="1400">
                <a:solidFill>
                  <a:srgbClr val="212121"/>
                </a:solidFill>
              </a:rPr>
              <a:t>The British and Native Americans used deception to intimidate the Americans into surrendering. </a:t>
            </a:r>
            <a:endParaRPr sz="1400">
              <a:solidFill>
                <a:srgbClr val="212121"/>
              </a:solidFill>
            </a:endParaRPr>
          </a:p>
          <a:p>
            <a:pPr indent="-317500" lvl="0" marL="457200" marR="63500" rtl="0" algn="l">
              <a:lnSpc>
                <a:spcPct val="115000"/>
              </a:lnSpc>
              <a:spcBef>
                <a:spcPts val="0"/>
              </a:spcBef>
              <a:spcAft>
                <a:spcPts val="0"/>
              </a:spcAft>
              <a:buClr>
                <a:srgbClr val="212121"/>
              </a:buClr>
              <a:buSzPts val="1400"/>
              <a:buFont typeface="Work Sans"/>
              <a:buChar char="●"/>
            </a:pPr>
            <a:r>
              <a:rPr lang="en" sz="1400">
                <a:solidFill>
                  <a:srgbClr val="212121"/>
                </a:solidFill>
              </a:rPr>
              <a:t>General William Hull, the American commander, surrendered the fort and his army. </a:t>
            </a:r>
            <a:endParaRPr sz="1400">
              <a:solidFill>
                <a:srgbClr val="212121"/>
              </a:solidFill>
            </a:endParaRPr>
          </a:p>
          <a:p>
            <a:pPr indent="-317500" lvl="0" marL="457200" rtl="0" algn="l">
              <a:lnSpc>
                <a:spcPct val="115000"/>
              </a:lnSpc>
              <a:spcBef>
                <a:spcPts val="0"/>
              </a:spcBef>
              <a:spcAft>
                <a:spcPts val="0"/>
              </a:spcAft>
              <a:buClr>
                <a:srgbClr val="212121"/>
              </a:buClr>
              <a:buSzPts val="1400"/>
              <a:buFont typeface="Work Sans"/>
              <a:buChar char="●"/>
            </a:pPr>
            <a:r>
              <a:rPr lang="en" sz="1400">
                <a:solidFill>
                  <a:srgbClr val="212121"/>
                </a:solidFill>
              </a:rPr>
              <a:t>The British captured many cannons, horses, and other equipment. </a:t>
            </a:r>
            <a:endParaRPr sz="1400">
              <a:solidFill>
                <a:srgbClr val="212121"/>
              </a:solidFill>
            </a:endParaRPr>
          </a:p>
        </p:txBody>
      </p:sp>
      <p:pic>
        <p:nvPicPr>
          <p:cNvPr id="788" name="Google Shape;788;p60"/>
          <p:cNvPicPr preferRelativeResize="0"/>
          <p:nvPr/>
        </p:nvPicPr>
        <p:blipFill>
          <a:blip r:embed="rId3">
            <a:alphaModFix/>
          </a:blip>
          <a:stretch>
            <a:fillRect/>
          </a:stretch>
        </p:blipFill>
        <p:spPr>
          <a:xfrm>
            <a:off x="5084800" y="1744075"/>
            <a:ext cx="3906800" cy="24270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61"/>
          <p:cNvSpPr txBox="1"/>
          <p:nvPr>
            <p:ph type="title"/>
          </p:nvPr>
        </p:nvSpPr>
        <p:spPr>
          <a:xfrm>
            <a:off x="720000" y="1514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Battle of York</a:t>
            </a:r>
            <a:endParaRPr/>
          </a:p>
        </p:txBody>
      </p:sp>
      <p:sp>
        <p:nvSpPr>
          <p:cNvPr id="794" name="Google Shape;794;p61"/>
          <p:cNvSpPr txBox="1"/>
          <p:nvPr>
            <p:ph idx="1" type="body"/>
          </p:nvPr>
        </p:nvSpPr>
        <p:spPr>
          <a:xfrm>
            <a:off x="203300" y="724150"/>
            <a:ext cx="5647200" cy="3526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300">
                <a:solidFill>
                  <a:srgbClr val="000000"/>
                </a:solidFill>
              </a:rPr>
              <a:t>Battle of York (1813)</a:t>
            </a:r>
            <a:endParaRPr b="1" sz="1300">
              <a:solidFill>
                <a:srgbClr val="000000"/>
              </a:solidFill>
            </a:endParaRPr>
          </a:p>
          <a:p>
            <a:pPr indent="-311150" lvl="0" marL="457200" rtl="0" algn="l">
              <a:lnSpc>
                <a:spcPct val="115000"/>
              </a:lnSpc>
              <a:spcBef>
                <a:spcPts val="1200"/>
              </a:spcBef>
              <a:spcAft>
                <a:spcPts val="0"/>
              </a:spcAft>
              <a:buClr>
                <a:srgbClr val="000000"/>
              </a:buClr>
              <a:buSzPts val="1300"/>
              <a:buFont typeface="Work Sans"/>
              <a:buChar char="●"/>
            </a:pPr>
            <a:r>
              <a:rPr lang="en" sz="1300">
                <a:solidFill>
                  <a:srgbClr val="000000"/>
                </a:solidFill>
              </a:rPr>
              <a:t>U.S. forces captured and burned York (Toronto).</a:t>
            </a:r>
            <a:endParaRPr sz="1300">
              <a:solidFill>
                <a:srgbClr val="000000"/>
              </a:solidFill>
            </a:endParaRPr>
          </a:p>
          <a:p>
            <a:pPr indent="-311150" lvl="0" marL="457200" rtl="0" algn="l">
              <a:lnSpc>
                <a:spcPct val="115000"/>
              </a:lnSpc>
              <a:spcBef>
                <a:spcPts val="0"/>
              </a:spcBef>
              <a:spcAft>
                <a:spcPts val="0"/>
              </a:spcAft>
              <a:buClr>
                <a:srgbClr val="000000"/>
              </a:buClr>
              <a:buSzPts val="1300"/>
              <a:buFont typeface="Work Sans"/>
              <a:buChar char="●"/>
            </a:pPr>
            <a:r>
              <a:rPr lang="en" sz="1300">
                <a:solidFill>
                  <a:srgbClr val="000000"/>
                </a:solidFill>
              </a:rPr>
              <a:t>Highlighted the vulnerability of BNA.</a:t>
            </a:r>
            <a:endParaRPr sz="1300">
              <a:solidFill>
                <a:srgbClr val="000000"/>
              </a:solidFill>
            </a:endParaRPr>
          </a:p>
          <a:p>
            <a:pPr indent="0" lvl="0" marL="0" rtl="0" algn="l">
              <a:lnSpc>
                <a:spcPct val="115000"/>
              </a:lnSpc>
              <a:spcBef>
                <a:spcPts val="1500"/>
              </a:spcBef>
              <a:spcAft>
                <a:spcPts val="0"/>
              </a:spcAft>
              <a:buNone/>
            </a:pPr>
            <a:r>
              <a:rPr b="1" lang="en" sz="1300">
                <a:solidFill>
                  <a:srgbClr val="000000"/>
                </a:solidFill>
              </a:rPr>
              <a:t>What happened?</a:t>
            </a:r>
            <a:endParaRPr b="1" sz="1300">
              <a:solidFill>
                <a:srgbClr val="000000"/>
              </a:solidFill>
            </a:endParaRPr>
          </a:p>
          <a:p>
            <a:pPr indent="-311150" lvl="0" marL="457200" marR="63500" rtl="0" algn="l">
              <a:lnSpc>
                <a:spcPct val="115000"/>
              </a:lnSpc>
              <a:spcBef>
                <a:spcPts val="800"/>
              </a:spcBef>
              <a:spcAft>
                <a:spcPts val="0"/>
              </a:spcAft>
              <a:buClr>
                <a:srgbClr val="000000"/>
              </a:buClr>
              <a:buSzPts val="1300"/>
              <a:buFont typeface="Work Sans"/>
              <a:buChar char="●"/>
            </a:pPr>
            <a:r>
              <a:rPr lang="en" sz="1300">
                <a:solidFill>
                  <a:srgbClr val="000000"/>
                </a:solidFill>
              </a:rPr>
              <a:t>An American force landed on the western lakeshore of York </a:t>
            </a:r>
            <a:endParaRPr sz="1300">
              <a:solidFill>
                <a:srgbClr val="000000"/>
              </a:solidFill>
            </a:endParaRPr>
          </a:p>
          <a:p>
            <a:pPr indent="-311150" lvl="0" marL="457200" marR="63500" rtl="0" algn="l">
              <a:lnSpc>
                <a:spcPct val="115000"/>
              </a:lnSpc>
              <a:spcBef>
                <a:spcPts val="0"/>
              </a:spcBef>
              <a:spcAft>
                <a:spcPts val="0"/>
              </a:spcAft>
              <a:buClr>
                <a:srgbClr val="000000"/>
              </a:buClr>
              <a:buSzPts val="1300"/>
              <a:buFont typeface="Work Sans"/>
              <a:buChar char="●"/>
            </a:pPr>
            <a:r>
              <a:rPr lang="en" sz="1300">
                <a:solidFill>
                  <a:srgbClr val="000000"/>
                </a:solidFill>
              </a:rPr>
              <a:t>The British and Ojibwa Indians were outnumbered by the Americans </a:t>
            </a:r>
            <a:endParaRPr sz="1300">
              <a:solidFill>
                <a:srgbClr val="000000"/>
              </a:solidFill>
            </a:endParaRPr>
          </a:p>
          <a:p>
            <a:pPr indent="-311150" lvl="0" marL="457200" marR="63500" rtl="0" algn="l">
              <a:lnSpc>
                <a:spcPct val="115000"/>
              </a:lnSpc>
              <a:spcBef>
                <a:spcPts val="0"/>
              </a:spcBef>
              <a:spcAft>
                <a:spcPts val="0"/>
              </a:spcAft>
              <a:buClr>
                <a:srgbClr val="000000"/>
              </a:buClr>
              <a:buSzPts val="1300"/>
              <a:buFont typeface="Work Sans"/>
              <a:buChar char="●"/>
            </a:pPr>
            <a:r>
              <a:rPr lang="en" sz="1300">
                <a:solidFill>
                  <a:srgbClr val="000000"/>
                </a:solidFill>
              </a:rPr>
              <a:t>The British retreated to Fort York and set charges to destroy the powder supply </a:t>
            </a:r>
            <a:endParaRPr sz="1300">
              <a:solidFill>
                <a:srgbClr val="000000"/>
              </a:solidFill>
            </a:endParaRPr>
          </a:p>
          <a:p>
            <a:pPr indent="-311150" lvl="0" marL="457200" marR="63500" rtl="0" algn="l">
              <a:lnSpc>
                <a:spcPct val="115000"/>
              </a:lnSpc>
              <a:spcBef>
                <a:spcPts val="0"/>
              </a:spcBef>
              <a:spcAft>
                <a:spcPts val="0"/>
              </a:spcAft>
              <a:buClr>
                <a:srgbClr val="000000"/>
              </a:buClr>
              <a:buSzPts val="1300"/>
              <a:buFont typeface="Work Sans"/>
              <a:buChar char="●"/>
            </a:pPr>
            <a:r>
              <a:rPr lang="en" sz="1300">
                <a:solidFill>
                  <a:srgbClr val="000000"/>
                </a:solidFill>
              </a:rPr>
              <a:t>The magazine exploded, killing 38 Americans and wounding 222 more </a:t>
            </a:r>
            <a:endParaRPr sz="1300">
              <a:solidFill>
                <a:srgbClr val="000000"/>
              </a:solidFill>
            </a:endParaRPr>
          </a:p>
          <a:p>
            <a:pPr indent="-311150" lvl="0" marL="457200" marR="63500" rtl="0" algn="l">
              <a:lnSpc>
                <a:spcPct val="115000"/>
              </a:lnSpc>
              <a:spcBef>
                <a:spcPts val="0"/>
              </a:spcBef>
              <a:spcAft>
                <a:spcPts val="0"/>
              </a:spcAft>
              <a:buClr>
                <a:srgbClr val="000000"/>
              </a:buClr>
              <a:buSzPts val="1300"/>
              <a:buFont typeface="Work Sans"/>
              <a:buChar char="●"/>
            </a:pPr>
            <a:r>
              <a:rPr lang="en" sz="1300">
                <a:solidFill>
                  <a:srgbClr val="000000"/>
                </a:solidFill>
              </a:rPr>
              <a:t>The Americans looted and set buildings ablaze, including the Parliament Buildings </a:t>
            </a:r>
            <a:endParaRPr sz="1300">
              <a:solidFill>
                <a:srgbClr val="000000"/>
              </a:solidFill>
            </a:endParaRPr>
          </a:p>
          <a:p>
            <a:pPr indent="-311150" lvl="0" marL="457200" rtl="0" algn="l">
              <a:lnSpc>
                <a:spcPct val="115000"/>
              </a:lnSpc>
              <a:spcBef>
                <a:spcPts val="0"/>
              </a:spcBef>
              <a:spcAft>
                <a:spcPts val="0"/>
              </a:spcAft>
              <a:buClr>
                <a:srgbClr val="000000"/>
              </a:buClr>
              <a:buSzPts val="1300"/>
              <a:buFont typeface="Work Sans"/>
              <a:buChar char="●"/>
            </a:pPr>
            <a:r>
              <a:rPr lang="en" sz="1300">
                <a:solidFill>
                  <a:srgbClr val="000000"/>
                </a:solidFill>
              </a:rPr>
              <a:t>The Americans withdrew from the town weeks later</a:t>
            </a:r>
            <a:endParaRPr sz="1300">
              <a:solidFill>
                <a:srgbClr val="000000"/>
              </a:solidFill>
            </a:endParaRPr>
          </a:p>
        </p:txBody>
      </p:sp>
      <p:pic>
        <p:nvPicPr>
          <p:cNvPr id="795" name="Google Shape;795;p61"/>
          <p:cNvPicPr preferRelativeResize="0"/>
          <p:nvPr/>
        </p:nvPicPr>
        <p:blipFill>
          <a:blip r:embed="rId3">
            <a:alphaModFix/>
          </a:blip>
          <a:stretch>
            <a:fillRect/>
          </a:stretch>
        </p:blipFill>
        <p:spPr>
          <a:xfrm>
            <a:off x="5850500" y="1921675"/>
            <a:ext cx="3119175" cy="20756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62"/>
          <p:cNvSpPr txBox="1"/>
          <p:nvPr>
            <p:ph type="title"/>
          </p:nvPr>
        </p:nvSpPr>
        <p:spPr>
          <a:xfrm>
            <a:off x="720000" y="1514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Battle of Stoney Creek</a:t>
            </a:r>
            <a:endParaRPr/>
          </a:p>
        </p:txBody>
      </p:sp>
      <p:sp>
        <p:nvSpPr>
          <p:cNvPr id="801" name="Google Shape;801;p62"/>
          <p:cNvSpPr txBox="1"/>
          <p:nvPr>
            <p:ph idx="1" type="body"/>
          </p:nvPr>
        </p:nvSpPr>
        <p:spPr>
          <a:xfrm>
            <a:off x="532125" y="808500"/>
            <a:ext cx="4942500" cy="3526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solidFill>
                  <a:srgbClr val="212121"/>
                </a:solidFill>
              </a:rPr>
              <a:t>The Battle of Stoney Creek was an important moment in the War of 1812, marking a turning point in American efforts to take Upper Canada. Although the Americans controlled Fort George, their movements were limited by British outposts and the fear of First Nations warriors using surprise attacks in the wilderness.</a:t>
            </a:r>
            <a:endParaRPr sz="1300">
              <a:solidFill>
                <a:srgbClr val="212121"/>
              </a:solidFill>
            </a:endParaRPr>
          </a:p>
          <a:p>
            <a:pPr indent="0" lvl="0" marL="0" rtl="0" algn="l">
              <a:lnSpc>
                <a:spcPct val="115000"/>
              </a:lnSpc>
              <a:spcBef>
                <a:spcPts val="1200"/>
              </a:spcBef>
              <a:spcAft>
                <a:spcPts val="1200"/>
              </a:spcAft>
              <a:buNone/>
            </a:pPr>
            <a:r>
              <a:rPr lang="en" sz="1300">
                <a:solidFill>
                  <a:srgbClr val="212121"/>
                </a:solidFill>
              </a:rPr>
              <a:t>Together with the Battle of Beaver Dams two weeks later, this battle helped return the Niagara Peninsula to British and Canadian control, ending the U.S. attempt to capture the western part of the province.</a:t>
            </a:r>
            <a:endParaRPr sz="1300">
              <a:solidFill>
                <a:srgbClr val="212121"/>
              </a:solidFill>
            </a:endParaRPr>
          </a:p>
        </p:txBody>
      </p:sp>
      <p:pic>
        <p:nvPicPr>
          <p:cNvPr id="802" name="Google Shape;802;p62"/>
          <p:cNvPicPr preferRelativeResize="0"/>
          <p:nvPr/>
        </p:nvPicPr>
        <p:blipFill>
          <a:blip r:embed="rId3">
            <a:alphaModFix/>
          </a:blip>
          <a:stretch>
            <a:fillRect/>
          </a:stretch>
        </p:blipFill>
        <p:spPr>
          <a:xfrm>
            <a:off x="6402025" y="1190750"/>
            <a:ext cx="2587150" cy="33319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6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Other Key Battles</a:t>
            </a:r>
            <a:endParaRPr/>
          </a:p>
        </p:txBody>
      </p:sp>
      <p:sp>
        <p:nvSpPr>
          <p:cNvPr id="808" name="Google Shape;808;p63"/>
          <p:cNvSpPr txBox="1"/>
          <p:nvPr>
            <p:ph idx="1" type="body"/>
          </p:nvPr>
        </p:nvSpPr>
        <p:spPr>
          <a:xfrm>
            <a:off x="720000" y="1139550"/>
            <a:ext cx="5459400" cy="3526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400">
                <a:solidFill>
                  <a:srgbClr val="000000"/>
                </a:solidFill>
              </a:rPr>
              <a:t>Battle of Beaver Dams (1813)</a:t>
            </a:r>
            <a:endParaRPr b="1"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Laura Secord warned British forces of a U.S. attack.</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Indigenous forces ambushed and defeated the U.S. troops.</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Battle of Lundy’s Lane (1814)</a:t>
            </a:r>
            <a:endParaRPr b="1"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One of the bloodiest battles, ending in a draw but halting U.S. progress.</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Battle of Lake Erie (1813)</a:t>
            </a:r>
            <a:endParaRPr b="1"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U.S. naval victory that gave control of Lake Erie to the Americans.</a:t>
            </a:r>
            <a:endParaRPr sz="1400"/>
          </a:p>
        </p:txBody>
      </p:sp>
      <p:pic>
        <p:nvPicPr>
          <p:cNvPr id="809" name="Google Shape;809;p63"/>
          <p:cNvPicPr preferRelativeResize="0"/>
          <p:nvPr/>
        </p:nvPicPr>
        <p:blipFill>
          <a:blip r:embed="rId3">
            <a:alphaModFix/>
          </a:blip>
          <a:stretch>
            <a:fillRect/>
          </a:stretch>
        </p:blipFill>
        <p:spPr>
          <a:xfrm>
            <a:off x="6010250" y="1410600"/>
            <a:ext cx="3072575" cy="23223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64"/>
          <p:cNvSpPr txBox="1"/>
          <p:nvPr>
            <p:ph type="title"/>
          </p:nvPr>
        </p:nvSpPr>
        <p:spPr>
          <a:xfrm>
            <a:off x="438175" y="810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End of the War – Treaty of Ghent (1814)</a:t>
            </a:r>
            <a:endParaRPr/>
          </a:p>
        </p:txBody>
      </p:sp>
      <p:sp>
        <p:nvSpPr>
          <p:cNvPr id="815" name="Google Shape;815;p64"/>
          <p:cNvSpPr txBox="1"/>
          <p:nvPr>
            <p:ph idx="1" type="body"/>
          </p:nvPr>
        </p:nvSpPr>
        <p:spPr>
          <a:xfrm>
            <a:off x="308975" y="1319925"/>
            <a:ext cx="5471100" cy="30291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rgbClr val="212121"/>
              </a:buClr>
              <a:buSzPts val="1400"/>
              <a:buChar char="●"/>
            </a:pPr>
            <a:r>
              <a:rPr lang="en" sz="1400">
                <a:solidFill>
                  <a:srgbClr val="212121"/>
                </a:solidFill>
              </a:rPr>
              <a:t>Signed on December 24, 1814.</a:t>
            </a:r>
            <a:endParaRPr sz="1400">
              <a:solidFill>
                <a:srgbClr val="212121"/>
              </a:solidFill>
            </a:endParaRPr>
          </a:p>
          <a:p>
            <a:pPr indent="-317500" lvl="0" marL="457200" rtl="0" algn="l">
              <a:spcBef>
                <a:spcPts val="0"/>
              </a:spcBef>
              <a:spcAft>
                <a:spcPts val="0"/>
              </a:spcAft>
              <a:buClr>
                <a:srgbClr val="212121"/>
              </a:buClr>
              <a:buSzPts val="1400"/>
              <a:buChar char="●"/>
            </a:pPr>
            <a:r>
              <a:rPr lang="en" sz="1400">
                <a:solidFill>
                  <a:srgbClr val="212121"/>
                </a:solidFill>
              </a:rPr>
              <a:t>Restored pre-war boundaries but left Indigenous concerns unresolved.</a:t>
            </a:r>
            <a:endParaRPr sz="1400">
              <a:solidFill>
                <a:srgbClr val="212121"/>
              </a:solidFill>
            </a:endParaRPr>
          </a:p>
          <a:p>
            <a:pPr indent="-317500" lvl="0" marL="457200" rtl="0" algn="l">
              <a:spcBef>
                <a:spcPts val="0"/>
              </a:spcBef>
              <a:spcAft>
                <a:spcPts val="0"/>
              </a:spcAft>
              <a:buClr>
                <a:srgbClr val="212121"/>
              </a:buClr>
              <a:buSzPts val="1400"/>
              <a:buChar char="●"/>
            </a:pPr>
            <a:r>
              <a:rPr lang="en" sz="1400">
                <a:solidFill>
                  <a:srgbClr val="212121"/>
                </a:solidFill>
              </a:rPr>
              <a:t>Marked the end of major hostilities between Britain and the U.S.</a:t>
            </a:r>
            <a:endParaRPr sz="1400">
              <a:solidFill>
                <a:srgbClr val="212121"/>
              </a:solidFill>
            </a:endParaRPr>
          </a:p>
          <a:p>
            <a:pPr indent="-317500" lvl="0" marL="457200" rtl="0" algn="l">
              <a:spcBef>
                <a:spcPts val="0"/>
              </a:spcBef>
              <a:spcAft>
                <a:spcPts val="0"/>
              </a:spcAft>
              <a:buClr>
                <a:srgbClr val="212121"/>
              </a:buClr>
              <a:buSzPts val="1400"/>
              <a:buChar char="●"/>
            </a:pPr>
            <a:r>
              <a:rPr lang="en" sz="1400">
                <a:solidFill>
                  <a:srgbClr val="212121"/>
                </a:solidFill>
              </a:rPr>
              <a:t>Great Britain agreed to relinquish claims to the Northwest Territory, and both countries pledged to work toward ending the slave trade. </a:t>
            </a:r>
            <a:endParaRPr sz="1400">
              <a:solidFill>
                <a:srgbClr val="212121"/>
              </a:solidFill>
            </a:endParaRPr>
          </a:p>
          <a:p>
            <a:pPr indent="-317500" lvl="0" marL="457200" rtl="0" algn="l">
              <a:spcBef>
                <a:spcPts val="0"/>
              </a:spcBef>
              <a:spcAft>
                <a:spcPts val="0"/>
              </a:spcAft>
              <a:buClr>
                <a:srgbClr val="212121"/>
              </a:buClr>
              <a:buSzPts val="1400"/>
              <a:buChar char="●"/>
            </a:pPr>
            <a:r>
              <a:rPr lang="en" sz="1400">
                <a:solidFill>
                  <a:srgbClr val="212121"/>
                </a:solidFill>
              </a:rPr>
              <a:t>America, in turn, gained influence as a foreign power.</a:t>
            </a:r>
            <a:endParaRPr sz="1400">
              <a:solidFill>
                <a:srgbClr val="212121"/>
              </a:solidFill>
            </a:endParaRPr>
          </a:p>
          <a:p>
            <a:pPr indent="-317500" lvl="0" marL="457200" rtl="0" algn="l">
              <a:spcBef>
                <a:spcPts val="0"/>
              </a:spcBef>
              <a:spcAft>
                <a:spcPts val="0"/>
              </a:spcAft>
              <a:buClr>
                <a:srgbClr val="212121"/>
              </a:buClr>
              <a:buSzPts val="1400"/>
              <a:buChar char="●"/>
            </a:pPr>
            <a:r>
              <a:rPr lang="en" sz="1400">
                <a:solidFill>
                  <a:srgbClr val="212121"/>
                </a:solidFill>
              </a:rPr>
              <a:t>News of the treaty spread slowly, and word of peace did not reach the American and British armies for some time.</a:t>
            </a:r>
            <a:endParaRPr sz="1400">
              <a:solidFill>
                <a:srgbClr val="212121"/>
              </a:solidFill>
            </a:endParaRPr>
          </a:p>
        </p:txBody>
      </p:sp>
      <p:pic>
        <p:nvPicPr>
          <p:cNvPr id="816" name="Google Shape;816;p64"/>
          <p:cNvPicPr preferRelativeResize="0"/>
          <p:nvPr/>
        </p:nvPicPr>
        <p:blipFill>
          <a:blip r:embed="rId3">
            <a:alphaModFix/>
          </a:blip>
          <a:stretch>
            <a:fillRect/>
          </a:stretch>
        </p:blipFill>
        <p:spPr>
          <a:xfrm>
            <a:off x="6495900" y="2978575"/>
            <a:ext cx="2648101" cy="190332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65"/>
          <p:cNvSpPr txBox="1"/>
          <p:nvPr>
            <p:ph type="title"/>
          </p:nvPr>
        </p:nvSpPr>
        <p:spPr>
          <a:xfrm>
            <a:off x="720000" y="1631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Aftermath of the War in Upper Canada</a:t>
            </a:r>
            <a:endParaRPr/>
          </a:p>
        </p:txBody>
      </p:sp>
      <p:sp>
        <p:nvSpPr>
          <p:cNvPr id="822" name="Google Shape;822;p65"/>
          <p:cNvSpPr txBox="1"/>
          <p:nvPr>
            <p:ph idx="1" type="body"/>
          </p:nvPr>
        </p:nvSpPr>
        <p:spPr>
          <a:xfrm>
            <a:off x="720000" y="1531300"/>
            <a:ext cx="4649100" cy="313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rPr>
              <a:t>Economic Struggle</a:t>
            </a:r>
            <a:r>
              <a:rPr lang="en" sz="1400">
                <a:solidFill>
                  <a:srgbClr val="000000"/>
                </a:solidFill>
              </a:rPr>
              <a:t>:</a:t>
            </a:r>
            <a:endParaRPr sz="1400">
              <a:solidFill>
                <a:srgbClr val="000000"/>
              </a:solidFill>
            </a:endParaRPr>
          </a:p>
          <a:p>
            <a:pPr indent="-317500" lvl="0" marL="457200" rtl="0" algn="l">
              <a:lnSpc>
                <a:spcPct val="115000"/>
              </a:lnSpc>
              <a:spcBef>
                <a:spcPts val="1600"/>
              </a:spcBef>
              <a:spcAft>
                <a:spcPts val="0"/>
              </a:spcAft>
              <a:buClr>
                <a:srgbClr val="000000"/>
              </a:buClr>
              <a:buSzPts val="1400"/>
              <a:buFont typeface="Work Sans"/>
              <a:buChar char="●"/>
            </a:pPr>
            <a:r>
              <a:rPr lang="en" sz="1400">
                <a:solidFill>
                  <a:srgbClr val="000000"/>
                </a:solidFill>
              </a:rPr>
              <a:t>Farms and towns were devastated by fighting.</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Social Divisions</a:t>
            </a:r>
            <a:r>
              <a:rPr lang="en" sz="1400">
                <a:solidFill>
                  <a:srgbClr val="000000"/>
                </a:solidFill>
              </a:rPr>
              <a:t>:</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Tensions between loyalists and reformers emerged.</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Infrastructure Growth</a:t>
            </a:r>
            <a:r>
              <a:rPr lang="en" sz="1400">
                <a:solidFill>
                  <a:srgbClr val="000000"/>
                </a:solidFill>
              </a:rPr>
              <a:t>:</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Post-war investment in canals, roads, and defense.</a:t>
            </a:r>
            <a:endParaRPr sz="1400">
              <a:solidFill>
                <a:srgbClr val="000000"/>
              </a:solidFill>
            </a:endParaRPr>
          </a:p>
          <a:p>
            <a:pPr indent="0" lvl="0" marL="0" rtl="0" algn="l">
              <a:spcBef>
                <a:spcPts val="1200"/>
              </a:spcBef>
              <a:spcAft>
                <a:spcPts val="1600"/>
              </a:spcAft>
              <a:buNone/>
            </a:pPr>
            <a:r>
              <a:t/>
            </a:r>
            <a:endParaRPr/>
          </a:p>
        </p:txBody>
      </p:sp>
      <p:pic>
        <p:nvPicPr>
          <p:cNvPr id="823" name="Google Shape;823;p65"/>
          <p:cNvPicPr preferRelativeResize="0"/>
          <p:nvPr/>
        </p:nvPicPr>
        <p:blipFill>
          <a:blip r:embed="rId3">
            <a:alphaModFix/>
          </a:blip>
          <a:stretch>
            <a:fillRect/>
          </a:stretch>
        </p:blipFill>
        <p:spPr>
          <a:xfrm>
            <a:off x="5083650" y="1463675"/>
            <a:ext cx="3919675" cy="27568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66"/>
          <p:cNvSpPr txBox="1"/>
          <p:nvPr>
            <p:ph type="title"/>
          </p:nvPr>
        </p:nvSpPr>
        <p:spPr>
          <a:xfrm>
            <a:off x="720000" y="1162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Rebellion of 1837 - </a:t>
            </a:r>
            <a:br>
              <a:rPr lang="en"/>
            </a:br>
            <a:r>
              <a:rPr lang="en"/>
              <a:t>Upper Canada</a:t>
            </a:r>
            <a:endParaRPr/>
          </a:p>
        </p:txBody>
      </p:sp>
      <p:sp>
        <p:nvSpPr>
          <p:cNvPr id="829" name="Google Shape;829;p66"/>
          <p:cNvSpPr txBox="1"/>
          <p:nvPr>
            <p:ph idx="1" type="body"/>
          </p:nvPr>
        </p:nvSpPr>
        <p:spPr>
          <a:xfrm>
            <a:off x="720000" y="1496075"/>
            <a:ext cx="4919100" cy="31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rPr>
              <a:t>Causes</a:t>
            </a:r>
            <a:r>
              <a:rPr lang="en" sz="1400">
                <a:solidFill>
                  <a:srgbClr val="000000"/>
                </a:solidFill>
              </a:rPr>
              <a:t>:</a:t>
            </a:r>
            <a:endParaRPr sz="1400">
              <a:solidFill>
                <a:srgbClr val="000000"/>
              </a:solidFill>
            </a:endParaRPr>
          </a:p>
          <a:p>
            <a:pPr indent="-317500" lvl="0" marL="457200" rtl="0" algn="l">
              <a:lnSpc>
                <a:spcPct val="115000"/>
              </a:lnSpc>
              <a:spcBef>
                <a:spcPts val="1600"/>
              </a:spcBef>
              <a:spcAft>
                <a:spcPts val="0"/>
              </a:spcAft>
              <a:buClr>
                <a:srgbClr val="000000"/>
              </a:buClr>
              <a:buSzPts val="1400"/>
              <a:buFont typeface="Work Sans"/>
              <a:buChar char="●"/>
            </a:pPr>
            <a:r>
              <a:rPr lang="en" sz="1400">
                <a:solidFill>
                  <a:srgbClr val="000000"/>
                </a:solidFill>
              </a:rPr>
              <a:t>Discontent with the Family Compact’s control over politics.</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Demands for land reform and responsible government.</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Outcome</a:t>
            </a:r>
            <a:r>
              <a:rPr lang="en" sz="1400">
                <a:solidFill>
                  <a:srgbClr val="000000"/>
                </a:solidFill>
              </a:rPr>
              <a:t>:</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William Lyon Mackenzie led an unsuccessful uprising.</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Strengthened the push for political reform.</a:t>
            </a:r>
            <a:endParaRPr sz="1400"/>
          </a:p>
        </p:txBody>
      </p:sp>
      <p:pic>
        <p:nvPicPr>
          <p:cNvPr id="830" name="Google Shape;830;p66"/>
          <p:cNvPicPr preferRelativeResize="0"/>
          <p:nvPr/>
        </p:nvPicPr>
        <p:blipFill>
          <a:blip r:embed="rId3">
            <a:alphaModFix/>
          </a:blip>
          <a:stretch>
            <a:fillRect/>
          </a:stretch>
        </p:blipFill>
        <p:spPr>
          <a:xfrm>
            <a:off x="5768000" y="1931750"/>
            <a:ext cx="3200100" cy="229873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sp>
        <p:nvSpPr>
          <p:cNvPr id="835" name="Google Shape;835;p67"/>
          <p:cNvSpPr txBox="1"/>
          <p:nvPr>
            <p:ph type="title"/>
          </p:nvPr>
        </p:nvSpPr>
        <p:spPr>
          <a:xfrm>
            <a:off x="720000" y="57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Family Compact</a:t>
            </a:r>
            <a:endParaRPr/>
          </a:p>
        </p:txBody>
      </p:sp>
      <p:sp>
        <p:nvSpPr>
          <p:cNvPr id="836" name="Google Shape;836;p67"/>
          <p:cNvSpPr txBox="1"/>
          <p:nvPr>
            <p:ph idx="1" type="body"/>
          </p:nvPr>
        </p:nvSpPr>
        <p:spPr>
          <a:xfrm>
            <a:off x="414675" y="728550"/>
            <a:ext cx="8418600" cy="3526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400"/>
              <a:t>The Family Compact was a small group of elite, conservative individuals in Upper Canada (now Ontario) during the early 19th century. They held significant political, economic, and social power, often concentrated in the hands of a few families. This group included many of the colony's top officials, judges, military leaders, and landowners, who were closely connected to British colonial authorities.</a:t>
            </a:r>
            <a:endParaRPr sz="1400"/>
          </a:p>
          <a:p>
            <a:pPr indent="0" lvl="0" marL="0" rtl="0" algn="l">
              <a:lnSpc>
                <a:spcPct val="115000"/>
              </a:lnSpc>
              <a:spcBef>
                <a:spcPts val="1200"/>
              </a:spcBef>
              <a:spcAft>
                <a:spcPts val="0"/>
              </a:spcAft>
              <a:buNone/>
            </a:pPr>
            <a:r>
              <a:rPr lang="en" sz="1400"/>
              <a:t>The Family Compact was known for its opposition to democratic reforms and its resistance to the growing influence of more reform-minded groups, such as the Reformers, who sought political change and greater representation for the population. The Family Compact's members controlled much of the governance of the colony, influencing key decisions related to land distribution, economic policies, and government appointments.</a:t>
            </a:r>
            <a:endParaRPr sz="1400"/>
          </a:p>
          <a:p>
            <a:pPr indent="0" lvl="0" marL="0" rtl="0" algn="l">
              <a:lnSpc>
                <a:spcPct val="115000"/>
              </a:lnSpc>
              <a:spcBef>
                <a:spcPts val="1200"/>
              </a:spcBef>
              <a:spcAft>
                <a:spcPts val="1200"/>
              </a:spcAft>
              <a:buNone/>
            </a:pPr>
            <a:r>
              <a:rPr lang="en" sz="1400"/>
              <a:t>Their rule led to widespread resentment, especially among settlers who felt excluded from political power. This tension contributed to the Rebellions of 1837 in Upper Canada, which were fueled in part by dissatisfaction with the Family Compact's influence and the lack of democratic representation.</a:t>
            </a:r>
            <a:endParaRPr sz="14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68"/>
          <p:cNvSpPr txBox="1"/>
          <p:nvPr>
            <p:ph type="title"/>
          </p:nvPr>
        </p:nvSpPr>
        <p:spPr>
          <a:xfrm>
            <a:off x="649525" y="2336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Rebellion of 1837 -</a:t>
            </a:r>
            <a:br>
              <a:rPr lang="en"/>
            </a:br>
            <a:r>
              <a:rPr lang="en"/>
              <a:t>Lower Canada</a:t>
            </a:r>
            <a:endParaRPr/>
          </a:p>
        </p:txBody>
      </p:sp>
      <p:sp>
        <p:nvSpPr>
          <p:cNvPr id="842" name="Google Shape;842;p68"/>
          <p:cNvSpPr txBox="1"/>
          <p:nvPr>
            <p:ph idx="1" type="body"/>
          </p:nvPr>
        </p:nvSpPr>
        <p:spPr>
          <a:xfrm>
            <a:off x="391200" y="1214250"/>
            <a:ext cx="4895700" cy="306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rPr>
              <a:t>Causes</a:t>
            </a:r>
            <a:r>
              <a:rPr lang="en" sz="1400">
                <a:solidFill>
                  <a:srgbClr val="000000"/>
                </a:solidFill>
              </a:rPr>
              <a:t>:</a:t>
            </a:r>
            <a:endParaRPr sz="1400">
              <a:solidFill>
                <a:srgbClr val="000000"/>
              </a:solidFill>
            </a:endParaRPr>
          </a:p>
          <a:p>
            <a:pPr indent="-317500" lvl="0" marL="457200" rtl="0" algn="l">
              <a:lnSpc>
                <a:spcPct val="115000"/>
              </a:lnSpc>
              <a:spcBef>
                <a:spcPts val="1600"/>
              </a:spcBef>
              <a:spcAft>
                <a:spcPts val="0"/>
              </a:spcAft>
              <a:buClr>
                <a:srgbClr val="000000"/>
              </a:buClr>
              <a:buSzPts val="1400"/>
              <a:buFont typeface="Work Sans"/>
              <a:buChar char="●"/>
            </a:pPr>
            <a:r>
              <a:rPr lang="en" sz="1400">
                <a:solidFill>
                  <a:srgbClr val="000000"/>
                </a:solidFill>
              </a:rPr>
              <a:t>Discrimination against French Canadians by the British-controlled government.</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Economic inequality and grievances over land distribution.</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Key Events</a:t>
            </a:r>
            <a:r>
              <a:rPr lang="en" sz="1400">
                <a:solidFill>
                  <a:srgbClr val="000000"/>
                </a:solidFill>
              </a:rPr>
              <a:t>:</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Battles at Saint-Denis, Saint-Charles, and Saint-Eustache.</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Outcome</a:t>
            </a:r>
            <a:r>
              <a:rPr lang="en" sz="1400">
                <a:solidFill>
                  <a:srgbClr val="000000"/>
                </a:solidFill>
              </a:rPr>
              <a:t>:</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Rebellion was crushed, but it highlighted the need for reform.</a:t>
            </a:r>
            <a:endParaRPr sz="1400"/>
          </a:p>
        </p:txBody>
      </p:sp>
      <p:pic>
        <p:nvPicPr>
          <p:cNvPr id="843" name="Google Shape;843;p68"/>
          <p:cNvPicPr preferRelativeResize="0"/>
          <p:nvPr/>
        </p:nvPicPr>
        <p:blipFill>
          <a:blip r:embed="rId3">
            <a:alphaModFix/>
          </a:blip>
          <a:stretch>
            <a:fillRect/>
          </a:stretch>
        </p:blipFill>
        <p:spPr>
          <a:xfrm>
            <a:off x="5427550" y="2369925"/>
            <a:ext cx="3552298" cy="19085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69"/>
          <p:cNvSpPr txBox="1"/>
          <p:nvPr>
            <p:ph type="title"/>
          </p:nvPr>
        </p:nvSpPr>
        <p:spPr>
          <a:xfrm>
            <a:off x="543850" y="1396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First Nations Impact Post-1812</a:t>
            </a:r>
            <a:endParaRPr/>
          </a:p>
        </p:txBody>
      </p:sp>
      <p:sp>
        <p:nvSpPr>
          <p:cNvPr id="849" name="Google Shape;849;p69"/>
          <p:cNvSpPr txBox="1"/>
          <p:nvPr>
            <p:ph idx="1" type="body"/>
          </p:nvPr>
        </p:nvSpPr>
        <p:spPr>
          <a:xfrm>
            <a:off x="720000" y="1390400"/>
            <a:ext cx="4355400" cy="32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rPr>
              <a:t>Loss of British Support</a:t>
            </a:r>
            <a:r>
              <a:rPr lang="en" sz="1400">
                <a:solidFill>
                  <a:srgbClr val="000000"/>
                </a:solidFill>
              </a:rPr>
              <a:t>:</a:t>
            </a:r>
            <a:endParaRPr sz="1400">
              <a:solidFill>
                <a:srgbClr val="000000"/>
              </a:solidFill>
            </a:endParaRPr>
          </a:p>
          <a:p>
            <a:pPr indent="-317500" lvl="0" marL="457200" rtl="0" algn="l">
              <a:lnSpc>
                <a:spcPct val="115000"/>
              </a:lnSpc>
              <a:spcBef>
                <a:spcPts val="1600"/>
              </a:spcBef>
              <a:spcAft>
                <a:spcPts val="0"/>
              </a:spcAft>
              <a:buClr>
                <a:srgbClr val="000000"/>
              </a:buClr>
              <a:buSzPts val="1400"/>
              <a:buFont typeface="Work Sans"/>
              <a:buChar char="●"/>
            </a:pPr>
            <a:r>
              <a:rPr lang="en" sz="1400">
                <a:solidFill>
                  <a:srgbClr val="000000"/>
                </a:solidFill>
              </a:rPr>
              <a:t>Promises of land and protection were not honored.</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Land Loss and Marginalization</a:t>
            </a:r>
            <a:r>
              <a:rPr lang="en" sz="1400">
                <a:solidFill>
                  <a:srgbClr val="000000"/>
                </a:solidFill>
              </a:rPr>
              <a:t>:</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Indigenous peoples faced increased settlement pressure.</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Legacy of Resistance</a:t>
            </a:r>
            <a:r>
              <a:rPr lang="en" sz="1400">
                <a:solidFill>
                  <a:srgbClr val="000000"/>
                </a:solidFill>
              </a:rPr>
              <a:t>:</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Inspired future advocacy for Indigenous rights and sovereignty.</a:t>
            </a:r>
            <a:endParaRPr sz="1400"/>
          </a:p>
        </p:txBody>
      </p:sp>
      <p:pic>
        <p:nvPicPr>
          <p:cNvPr id="850" name="Google Shape;850;p69"/>
          <p:cNvPicPr preferRelativeResize="0"/>
          <p:nvPr/>
        </p:nvPicPr>
        <p:blipFill>
          <a:blip r:embed="rId3">
            <a:alphaModFix/>
          </a:blip>
          <a:stretch>
            <a:fillRect/>
          </a:stretch>
        </p:blipFill>
        <p:spPr>
          <a:xfrm>
            <a:off x="5239525" y="1390400"/>
            <a:ext cx="3763800" cy="365715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70"/>
          <p:cNvSpPr txBox="1"/>
          <p:nvPr>
            <p:ph type="title"/>
          </p:nvPr>
        </p:nvSpPr>
        <p:spPr>
          <a:xfrm>
            <a:off x="602575" y="57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Impact of the Rebellions (1837–1838)</a:t>
            </a:r>
            <a:endParaRPr/>
          </a:p>
        </p:txBody>
      </p:sp>
      <p:sp>
        <p:nvSpPr>
          <p:cNvPr id="856" name="Google Shape;856;p70"/>
          <p:cNvSpPr txBox="1"/>
          <p:nvPr>
            <p:ph idx="1" type="body"/>
          </p:nvPr>
        </p:nvSpPr>
        <p:spPr>
          <a:xfrm>
            <a:off x="720000" y="1444850"/>
            <a:ext cx="39093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400">
                <a:solidFill>
                  <a:srgbClr val="212121"/>
                </a:solidFill>
              </a:rPr>
              <a:t>The Rebellions of 1837 in Upper and Lower Canada had a profound impact on British North America, leading to the creation of the pivotal "Durham Report," which called for the unification of the colonies and the establishment of responsible government. This set the stage for the eventual formation of the Canadian federation, marking a significant shift toward self-governance in Canada.</a:t>
            </a:r>
            <a:endParaRPr sz="1400">
              <a:solidFill>
                <a:srgbClr val="212121"/>
              </a:solidFill>
            </a:endParaRPr>
          </a:p>
        </p:txBody>
      </p:sp>
      <p:pic>
        <p:nvPicPr>
          <p:cNvPr id="857" name="Google Shape;857;p70"/>
          <p:cNvPicPr preferRelativeResize="0"/>
          <p:nvPr/>
        </p:nvPicPr>
        <p:blipFill>
          <a:blip r:embed="rId3">
            <a:alphaModFix/>
          </a:blip>
          <a:stretch>
            <a:fillRect/>
          </a:stretch>
        </p:blipFill>
        <p:spPr>
          <a:xfrm>
            <a:off x="6331800" y="841300"/>
            <a:ext cx="2665247" cy="420850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71"/>
          <p:cNvSpPr txBox="1"/>
          <p:nvPr>
            <p:ph type="title"/>
          </p:nvPr>
        </p:nvSpPr>
        <p:spPr>
          <a:xfrm>
            <a:off x="720000" y="-654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Consequences of the Rebellions</a:t>
            </a:r>
            <a:endParaRPr sz="3000"/>
          </a:p>
        </p:txBody>
      </p:sp>
      <p:sp>
        <p:nvSpPr>
          <p:cNvPr id="863" name="Google Shape;863;p71"/>
          <p:cNvSpPr txBox="1"/>
          <p:nvPr>
            <p:ph idx="1" type="body"/>
          </p:nvPr>
        </p:nvSpPr>
        <p:spPr>
          <a:xfrm>
            <a:off x="274650" y="477525"/>
            <a:ext cx="8594700" cy="3526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300">
                <a:solidFill>
                  <a:srgbClr val="000000"/>
                </a:solidFill>
              </a:rPr>
              <a:t>Durham Report:</a:t>
            </a:r>
            <a:br>
              <a:rPr b="1" lang="en" sz="1300">
                <a:solidFill>
                  <a:srgbClr val="000000"/>
                </a:solidFill>
              </a:rPr>
            </a:br>
            <a:r>
              <a:rPr lang="en" sz="1300">
                <a:solidFill>
                  <a:srgbClr val="000000"/>
                </a:solidFill>
              </a:rPr>
              <a:t>The most significant outcome was the appointment of Lord Durham to investigate the causes of the rebellions. His findings, outlined in the "Durham Report," recommended the union of Upper and Lower Canada and the introduction of responsible government.</a:t>
            </a:r>
            <a:endParaRPr sz="1300">
              <a:solidFill>
                <a:srgbClr val="000000"/>
              </a:solidFill>
            </a:endParaRPr>
          </a:p>
          <a:p>
            <a:pPr indent="0" lvl="0" marL="0" rtl="0" algn="l">
              <a:lnSpc>
                <a:spcPct val="115000"/>
              </a:lnSpc>
              <a:spcBef>
                <a:spcPts val="1200"/>
              </a:spcBef>
              <a:spcAft>
                <a:spcPts val="0"/>
              </a:spcAft>
              <a:buNone/>
            </a:pPr>
            <a:r>
              <a:rPr b="1" lang="en" sz="1300">
                <a:solidFill>
                  <a:srgbClr val="000000"/>
                </a:solidFill>
              </a:rPr>
              <a:t>Act of Union:</a:t>
            </a:r>
            <a:br>
              <a:rPr b="1" lang="en" sz="1300">
                <a:solidFill>
                  <a:srgbClr val="000000"/>
                </a:solidFill>
              </a:rPr>
            </a:br>
            <a:r>
              <a:rPr lang="en" sz="1300">
                <a:solidFill>
                  <a:srgbClr val="000000"/>
                </a:solidFill>
              </a:rPr>
              <a:t>Following the recommendations of the Durham Report, the British government passed the Act of Union in 1840, merging Upper and Lower Canada into a single entity known as the Province of Canada.</a:t>
            </a:r>
            <a:endParaRPr sz="1300">
              <a:solidFill>
                <a:srgbClr val="000000"/>
              </a:solidFill>
            </a:endParaRPr>
          </a:p>
          <a:p>
            <a:pPr indent="0" lvl="0" marL="0" rtl="0" algn="l">
              <a:lnSpc>
                <a:spcPct val="115000"/>
              </a:lnSpc>
              <a:spcBef>
                <a:spcPts val="1200"/>
              </a:spcBef>
              <a:spcAft>
                <a:spcPts val="0"/>
              </a:spcAft>
              <a:buNone/>
            </a:pPr>
            <a:r>
              <a:rPr b="1" lang="en" sz="1300">
                <a:solidFill>
                  <a:srgbClr val="000000"/>
                </a:solidFill>
              </a:rPr>
              <a:t>Responsible Government:</a:t>
            </a:r>
            <a:br>
              <a:rPr b="1" lang="en" sz="1300">
                <a:solidFill>
                  <a:srgbClr val="000000"/>
                </a:solidFill>
              </a:rPr>
            </a:br>
            <a:r>
              <a:rPr lang="en" sz="1300">
                <a:solidFill>
                  <a:srgbClr val="000000"/>
                </a:solidFill>
              </a:rPr>
              <a:t>While not immediately put into practice, the rebellions sparked a movement toward responsible government, in which the colonial executive would be held accountable to the elected assembly.</a:t>
            </a:r>
            <a:endParaRPr sz="1300">
              <a:solidFill>
                <a:srgbClr val="000000"/>
              </a:solidFill>
            </a:endParaRPr>
          </a:p>
          <a:p>
            <a:pPr indent="0" lvl="0" marL="0" rtl="0" algn="l">
              <a:lnSpc>
                <a:spcPct val="115000"/>
              </a:lnSpc>
              <a:spcBef>
                <a:spcPts val="1200"/>
              </a:spcBef>
              <a:spcAft>
                <a:spcPts val="0"/>
              </a:spcAft>
              <a:buNone/>
            </a:pPr>
            <a:r>
              <a:rPr b="1" lang="en" sz="1300">
                <a:solidFill>
                  <a:srgbClr val="000000"/>
                </a:solidFill>
              </a:rPr>
              <a:t>Political Reform:</a:t>
            </a:r>
            <a:br>
              <a:rPr b="1" lang="en" sz="1300">
                <a:solidFill>
                  <a:srgbClr val="000000"/>
                </a:solidFill>
              </a:rPr>
            </a:br>
            <a:r>
              <a:rPr lang="en" sz="1300">
                <a:solidFill>
                  <a:srgbClr val="000000"/>
                </a:solidFill>
              </a:rPr>
              <a:t>The rebellions underscored the need for political reform within the colonies, advocating for increased representation and expanded rights for the population.</a:t>
            </a:r>
            <a:endParaRPr sz="1300">
              <a:solidFill>
                <a:srgbClr val="000000"/>
              </a:solidFill>
            </a:endParaRPr>
          </a:p>
          <a:p>
            <a:pPr indent="0" lvl="0" marL="0" rtl="0" algn="l">
              <a:lnSpc>
                <a:spcPct val="115000"/>
              </a:lnSpc>
              <a:spcBef>
                <a:spcPts val="1200"/>
              </a:spcBef>
              <a:spcAft>
                <a:spcPts val="1200"/>
              </a:spcAft>
              <a:buNone/>
            </a:pPr>
            <a:r>
              <a:rPr b="1" lang="en" sz="1300">
                <a:solidFill>
                  <a:srgbClr val="000000"/>
                </a:solidFill>
              </a:rPr>
              <a:t>Social Unrest:</a:t>
            </a:r>
            <a:br>
              <a:rPr b="1" lang="en" sz="1300">
                <a:solidFill>
                  <a:srgbClr val="000000"/>
                </a:solidFill>
              </a:rPr>
            </a:br>
            <a:r>
              <a:rPr lang="en" sz="1300">
                <a:solidFill>
                  <a:srgbClr val="000000"/>
                </a:solidFill>
              </a:rPr>
              <a:t>The rebellions caused significant social unrest, particularly in Lower Canada, where the French-Canadian population felt marginalized and disenfranchised.</a:t>
            </a:r>
            <a:endParaRPr sz="13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72"/>
          <p:cNvSpPr txBox="1"/>
          <p:nvPr>
            <p:ph type="title"/>
          </p:nvPr>
        </p:nvSpPr>
        <p:spPr>
          <a:xfrm>
            <a:off x="673025" y="1866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Lord Elgin &amp; Rebellion Losses Bill</a:t>
            </a:r>
            <a:endParaRPr sz="3000"/>
          </a:p>
        </p:txBody>
      </p:sp>
      <p:sp>
        <p:nvSpPr>
          <p:cNvPr id="869" name="Google Shape;869;p72"/>
          <p:cNvSpPr txBox="1"/>
          <p:nvPr>
            <p:ph idx="1" type="body"/>
          </p:nvPr>
        </p:nvSpPr>
        <p:spPr>
          <a:xfrm>
            <a:off x="720000" y="1139550"/>
            <a:ext cx="42144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rPr>
              <a:t>Rebellion Losses Bill (1849)</a:t>
            </a:r>
            <a:r>
              <a:rPr lang="en" sz="1400">
                <a:solidFill>
                  <a:srgbClr val="000000"/>
                </a:solidFill>
              </a:rPr>
              <a:t>:</a:t>
            </a:r>
            <a:endParaRPr sz="1400">
              <a:solidFill>
                <a:srgbClr val="000000"/>
              </a:solidFill>
            </a:endParaRPr>
          </a:p>
          <a:p>
            <a:pPr indent="-317500" lvl="0" marL="457200" rtl="0" algn="l">
              <a:lnSpc>
                <a:spcPct val="115000"/>
              </a:lnSpc>
              <a:spcBef>
                <a:spcPts val="1600"/>
              </a:spcBef>
              <a:spcAft>
                <a:spcPts val="0"/>
              </a:spcAft>
              <a:buClr>
                <a:srgbClr val="000000"/>
              </a:buClr>
              <a:buSzPts val="1400"/>
              <a:buFont typeface="Work Sans"/>
              <a:buChar char="●"/>
            </a:pPr>
            <a:r>
              <a:rPr lang="en" sz="1400">
                <a:solidFill>
                  <a:srgbClr val="000000"/>
                </a:solidFill>
              </a:rPr>
              <a:t>Compensated property losses from the Lower Canada rebellion.</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Controversial among English-speaking Canadians.</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Montreal Riots</a:t>
            </a:r>
            <a:r>
              <a:rPr lang="en" sz="1400">
                <a:solidFill>
                  <a:srgbClr val="000000"/>
                </a:solidFill>
              </a:rPr>
              <a:t>:</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Protests against the bill culminated in the burning of Parliament.</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Lord Elgin’s Role</a:t>
            </a:r>
            <a:r>
              <a:rPr lang="en" sz="1400">
                <a:solidFill>
                  <a:srgbClr val="000000"/>
                </a:solidFill>
              </a:rPr>
              <a:t>:</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Refused to veto the bill, reinforcing responsible government.</a:t>
            </a:r>
            <a:endParaRPr sz="1400"/>
          </a:p>
        </p:txBody>
      </p:sp>
      <p:pic>
        <p:nvPicPr>
          <p:cNvPr id="870" name="Google Shape;870;p72"/>
          <p:cNvPicPr preferRelativeResize="0"/>
          <p:nvPr/>
        </p:nvPicPr>
        <p:blipFill>
          <a:blip r:embed="rId3">
            <a:alphaModFix/>
          </a:blip>
          <a:stretch>
            <a:fillRect/>
          </a:stretch>
        </p:blipFill>
        <p:spPr>
          <a:xfrm>
            <a:off x="5324750" y="1700550"/>
            <a:ext cx="3666850" cy="2404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73"/>
          <p:cNvSpPr txBox="1"/>
          <p:nvPr>
            <p:ph type="title"/>
          </p:nvPr>
        </p:nvSpPr>
        <p:spPr>
          <a:xfrm>
            <a:off x="720000" y="64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Irish Settlers in BNA</a:t>
            </a:r>
            <a:endParaRPr/>
          </a:p>
        </p:txBody>
      </p:sp>
      <p:sp>
        <p:nvSpPr>
          <p:cNvPr id="876" name="Google Shape;876;p73"/>
          <p:cNvSpPr txBox="1"/>
          <p:nvPr>
            <p:ph idx="1" type="body"/>
          </p:nvPr>
        </p:nvSpPr>
        <p:spPr>
          <a:xfrm>
            <a:off x="186600" y="453750"/>
            <a:ext cx="6133500" cy="3526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400">
                <a:solidFill>
                  <a:srgbClr val="000000"/>
                </a:solidFill>
              </a:rPr>
              <a:t>Who Were They?</a:t>
            </a:r>
            <a:endParaRPr b="1"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Majority were Catholic, but Protestant settlers also emigrated.</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Many were tenant farmers, laborers, and tradespeople.</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Why They Left Ireland</a:t>
            </a:r>
            <a:endParaRPr b="1"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Economic hardship and the Great Famine (1845–1852).</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Religious and political oppression under British rule.</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Journey to BNA</a:t>
            </a:r>
            <a:endParaRPr b="1"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Traveled on overcrowded “coffin ships” with high mortality rates.</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Quarantined at stations like Grosse Isle.</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Life in BNA</a:t>
            </a:r>
            <a:endParaRPr b="1"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Faced discrimination and poverty.</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Contributed to infrastructure, agriculture, and cultural growth.</a:t>
            </a:r>
            <a:endParaRPr sz="1400"/>
          </a:p>
        </p:txBody>
      </p:sp>
      <p:pic>
        <p:nvPicPr>
          <p:cNvPr id="877" name="Google Shape;877;p73"/>
          <p:cNvPicPr preferRelativeResize="0"/>
          <p:nvPr/>
        </p:nvPicPr>
        <p:blipFill>
          <a:blip r:embed="rId3">
            <a:alphaModFix/>
          </a:blip>
          <a:stretch>
            <a:fillRect/>
          </a:stretch>
        </p:blipFill>
        <p:spPr>
          <a:xfrm>
            <a:off x="6112399" y="1588475"/>
            <a:ext cx="3031600" cy="21035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7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Irish Exploration</a:t>
            </a:r>
            <a:endParaRPr/>
          </a:p>
        </p:txBody>
      </p:sp>
      <p:sp>
        <p:nvSpPr>
          <p:cNvPr id="883" name="Google Shape;883;p74"/>
          <p:cNvSpPr txBox="1"/>
          <p:nvPr>
            <p:ph idx="1" type="body"/>
          </p:nvPr>
        </p:nvSpPr>
        <p:spPr>
          <a:xfrm>
            <a:off x="720000" y="1139550"/>
            <a:ext cx="4872000" cy="3526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400">
                <a:solidFill>
                  <a:srgbClr val="000000"/>
                </a:solidFill>
              </a:rPr>
              <a:t>Irish Exploration and Early Presence:</a:t>
            </a:r>
            <a:endParaRPr b="1"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Some claim Irish explorers like Brendan the Bold may have preceded the Norse to Canada, but this idea lacks strong evidence.</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The Irish have been present in Canada since the 17th century, mainly due to political and military ties between France and Ireland.</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Around 5% of the population of New France may have been Irish, with Irish surnames influencing French-Canadian and Acadian names (e.g., Riel from Reilly).</a:t>
            </a:r>
            <a:endParaRPr sz="14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7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Irish Immigration</a:t>
            </a:r>
            <a:endParaRPr/>
          </a:p>
        </p:txBody>
      </p:sp>
      <p:sp>
        <p:nvSpPr>
          <p:cNvPr id="889" name="Google Shape;889;p75"/>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rPr>
              <a:t>Irish in Newfoundland:</a:t>
            </a:r>
            <a:endParaRPr b="1" sz="1400">
              <a:solidFill>
                <a:srgbClr val="000000"/>
              </a:solidFill>
            </a:endParaRPr>
          </a:p>
          <a:p>
            <a:pPr indent="-317500" lvl="0" marL="457200" rtl="0" algn="l">
              <a:lnSpc>
                <a:spcPct val="115000"/>
              </a:lnSpc>
              <a:spcBef>
                <a:spcPts val="1600"/>
              </a:spcBef>
              <a:spcAft>
                <a:spcPts val="0"/>
              </a:spcAft>
              <a:buClr>
                <a:srgbClr val="000000"/>
              </a:buClr>
              <a:buSzPts val="1400"/>
              <a:buFont typeface="Work Sans"/>
              <a:buChar char="●"/>
            </a:pPr>
            <a:r>
              <a:rPr lang="en" sz="1400">
                <a:solidFill>
                  <a:srgbClr val="000000"/>
                </a:solidFill>
              </a:rPr>
              <a:t>Irish have been in Newfoundland since the early 18th century, often working as fishermen.</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The Irish had group consciousness in Newfoundland, especially as their numbers grew in the 18th century.</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Irish Immigration Waves:</a:t>
            </a:r>
            <a:endParaRPr b="1"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Significant Irish migration to British North America began in the 19th century, particularly after the Irish Great Famine (1847-52).</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By 1850, over 500,000 Irish had immigrated, though many moved to the U.S.</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Today, around 12.1% of the Canadian population are of Irish descent.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76"/>
          <p:cNvSpPr txBox="1"/>
          <p:nvPr>
            <p:ph type="title"/>
          </p:nvPr>
        </p:nvSpPr>
        <p:spPr>
          <a:xfrm>
            <a:off x="720000" y="1514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Irish Emigrants &amp; Famine</a:t>
            </a:r>
            <a:endParaRPr/>
          </a:p>
        </p:txBody>
      </p:sp>
      <p:sp>
        <p:nvSpPr>
          <p:cNvPr id="895" name="Google Shape;895;p76"/>
          <p:cNvSpPr txBox="1"/>
          <p:nvPr>
            <p:ph idx="1" type="body"/>
          </p:nvPr>
        </p:nvSpPr>
        <p:spPr>
          <a:xfrm>
            <a:off x="355975" y="808500"/>
            <a:ext cx="5141700" cy="433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rPr>
              <a:t>Irish Emigrants and Settlement:</a:t>
            </a:r>
            <a:endParaRPr b="1" sz="1400">
              <a:solidFill>
                <a:srgbClr val="000000"/>
              </a:solidFill>
            </a:endParaRPr>
          </a:p>
          <a:p>
            <a:pPr indent="-317500" lvl="0" marL="457200" rtl="0" algn="l">
              <a:lnSpc>
                <a:spcPct val="115000"/>
              </a:lnSpc>
              <a:spcBef>
                <a:spcPts val="1600"/>
              </a:spcBef>
              <a:spcAft>
                <a:spcPts val="0"/>
              </a:spcAft>
              <a:buClr>
                <a:srgbClr val="000000"/>
              </a:buClr>
              <a:buSzPts val="1400"/>
              <a:buFont typeface="Work Sans"/>
              <a:buChar char="●"/>
            </a:pPr>
            <a:r>
              <a:rPr lang="en" sz="1400">
                <a:solidFill>
                  <a:srgbClr val="000000"/>
                </a:solidFill>
              </a:rPr>
              <a:t>Many early Irish settled in the Maritimes and eventually moved inland.</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They provided cheap labor for construction projects and worked in cities like Halifax and Saint John.</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After the Great Famine, the Irish migration intensified, particularly to urban centers.</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The Irish Famine:</a:t>
            </a:r>
            <a:endParaRPr b="1"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The Irish fleeing the Famine faced poor living conditions upon arrival in Canada.</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Many stayed in Canada temporarily before moving to the U.S.</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Work Sans"/>
              <a:buChar char="●"/>
            </a:pPr>
            <a:r>
              <a:rPr lang="en" sz="1400">
                <a:solidFill>
                  <a:srgbClr val="000000"/>
                </a:solidFill>
              </a:rPr>
              <a:t>By 1871, the Irish had become the largest ethnic group in many Canadian towns and cities.</a:t>
            </a:r>
            <a:endParaRPr sz="1400"/>
          </a:p>
        </p:txBody>
      </p:sp>
      <p:pic>
        <p:nvPicPr>
          <p:cNvPr id="896" name="Google Shape;896;p76">
            <a:hlinkClick r:id="rId3"/>
          </p:cNvPr>
          <p:cNvPicPr preferRelativeResize="0"/>
          <p:nvPr/>
        </p:nvPicPr>
        <p:blipFill>
          <a:blip r:embed="rId4">
            <a:alphaModFix/>
          </a:blip>
          <a:stretch>
            <a:fillRect/>
          </a:stretch>
        </p:blipFill>
        <p:spPr>
          <a:xfrm>
            <a:off x="5497775" y="1309913"/>
            <a:ext cx="3517325" cy="252368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77"/>
          <p:cNvSpPr txBox="1"/>
          <p:nvPr>
            <p:ph type="title"/>
          </p:nvPr>
        </p:nvSpPr>
        <p:spPr>
          <a:xfrm>
            <a:off x="567325" y="57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Socio-Cultural Life</a:t>
            </a:r>
            <a:endParaRPr/>
          </a:p>
        </p:txBody>
      </p:sp>
      <p:sp>
        <p:nvSpPr>
          <p:cNvPr id="902" name="Google Shape;902;p77"/>
          <p:cNvSpPr txBox="1"/>
          <p:nvPr>
            <p:ph idx="1" type="body"/>
          </p:nvPr>
        </p:nvSpPr>
        <p:spPr>
          <a:xfrm>
            <a:off x="473375" y="881200"/>
            <a:ext cx="3815100" cy="3526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Clr>
                <a:srgbClr val="212121"/>
              </a:buClr>
              <a:buSzPts val="1500"/>
              <a:buChar char="●"/>
            </a:pPr>
            <a:r>
              <a:rPr lang="en" sz="1500">
                <a:solidFill>
                  <a:srgbClr val="212121"/>
                </a:solidFill>
              </a:rPr>
              <a:t>Irish immigrants in Canada were divided by faith: Catholic and Protestant.</a:t>
            </a:r>
            <a:endParaRPr sz="1500">
              <a:solidFill>
                <a:srgbClr val="212121"/>
              </a:solidFill>
            </a:endParaRPr>
          </a:p>
          <a:p>
            <a:pPr indent="-323850" lvl="0" marL="457200" rtl="0" algn="l">
              <a:spcBef>
                <a:spcPts val="0"/>
              </a:spcBef>
              <a:spcAft>
                <a:spcPts val="0"/>
              </a:spcAft>
              <a:buClr>
                <a:srgbClr val="212121"/>
              </a:buClr>
              <a:buSzPts val="1500"/>
              <a:buChar char="●"/>
            </a:pPr>
            <a:r>
              <a:rPr lang="en" sz="1500">
                <a:solidFill>
                  <a:srgbClr val="212121"/>
                </a:solidFill>
              </a:rPr>
              <a:t>Catholic Irish often faced social and economic challenges but found support through the Catholic Church.</a:t>
            </a:r>
            <a:endParaRPr sz="1500">
              <a:solidFill>
                <a:srgbClr val="212121"/>
              </a:solidFill>
            </a:endParaRPr>
          </a:p>
          <a:p>
            <a:pPr indent="-323850" lvl="0" marL="457200" rtl="0" algn="l">
              <a:spcBef>
                <a:spcPts val="0"/>
              </a:spcBef>
              <a:spcAft>
                <a:spcPts val="0"/>
              </a:spcAft>
              <a:buClr>
                <a:srgbClr val="212121"/>
              </a:buClr>
              <a:buSzPts val="1500"/>
              <a:buChar char="●"/>
            </a:pPr>
            <a:r>
              <a:rPr lang="en" sz="1500">
                <a:solidFill>
                  <a:srgbClr val="212121"/>
                </a:solidFill>
              </a:rPr>
              <a:t>Protestant Irish were better off economically and more accepted by the dominant society.</a:t>
            </a:r>
            <a:endParaRPr sz="1500">
              <a:solidFill>
                <a:srgbClr val="212121"/>
              </a:solidFill>
            </a:endParaRPr>
          </a:p>
          <a:p>
            <a:pPr indent="-323850" lvl="0" marL="457200" rtl="0" algn="l">
              <a:spcBef>
                <a:spcPts val="0"/>
              </a:spcBef>
              <a:spcAft>
                <a:spcPts val="0"/>
              </a:spcAft>
              <a:buClr>
                <a:srgbClr val="212121"/>
              </a:buClr>
              <a:buSzPts val="1500"/>
              <a:buChar char="●"/>
            </a:pPr>
            <a:r>
              <a:rPr lang="en" sz="1500">
                <a:solidFill>
                  <a:srgbClr val="212121"/>
                </a:solidFill>
              </a:rPr>
              <a:t>The Irish retained their culture but often had different approaches to identity based on their religious background.</a:t>
            </a:r>
            <a:endParaRPr sz="1500">
              <a:solidFill>
                <a:srgbClr val="212121"/>
              </a:solidFill>
            </a:endParaRPr>
          </a:p>
        </p:txBody>
      </p:sp>
      <p:pic>
        <p:nvPicPr>
          <p:cNvPr id="903" name="Google Shape;903;p77"/>
          <p:cNvPicPr preferRelativeResize="0"/>
          <p:nvPr/>
        </p:nvPicPr>
        <p:blipFill>
          <a:blip r:embed="rId3">
            <a:alphaModFix/>
          </a:blip>
          <a:stretch>
            <a:fillRect/>
          </a:stretch>
        </p:blipFill>
        <p:spPr>
          <a:xfrm>
            <a:off x="4687500" y="1170125"/>
            <a:ext cx="4304100" cy="360751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78"/>
          <p:cNvSpPr txBox="1"/>
          <p:nvPr>
            <p:ph type="title"/>
          </p:nvPr>
        </p:nvSpPr>
        <p:spPr>
          <a:xfrm>
            <a:off x="720000" y="1397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Irish Catholics</a:t>
            </a:r>
            <a:endParaRPr/>
          </a:p>
        </p:txBody>
      </p:sp>
      <p:sp>
        <p:nvSpPr>
          <p:cNvPr id="909" name="Google Shape;909;p78"/>
          <p:cNvSpPr txBox="1"/>
          <p:nvPr>
            <p:ph idx="1" type="body"/>
          </p:nvPr>
        </p:nvSpPr>
        <p:spPr>
          <a:xfrm>
            <a:off x="720000" y="1139550"/>
            <a:ext cx="4026600" cy="3526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Clr>
                <a:srgbClr val="000000"/>
              </a:buClr>
              <a:buSzPts val="1500"/>
              <a:buChar char="●"/>
            </a:pPr>
            <a:r>
              <a:rPr lang="en" sz="1500">
                <a:solidFill>
                  <a:srgbClr val="000000"/>
                </a:solidFill>
              </a:rPr>
              <a:t>Irish nationalism, especially after the Famine, had an impact in Canada, with movements like the Fenian Raids, although they were viewed with suspicion by the government.</a:t>
            </a:r>
            <a:endParaRPr sz="1500">
              <a:solidFill>
                <a:srgbClr val="000000"/>
              </a:solidFill>
            </a:endParaRPr>
          </a:p>
          <a:p>
            <a:pPr indent="-323850" lvl="0" marL="457200" rtl="0" algn="l">
              <a:spcBef>
                <a:spcPts val="0"/>
              </a:spcBef>
              <a:spcAft>
                <a:spcPts val="0"/>
              </a:spcAft>
              <a:buClr>
                <a:srgbClr val="000000"/>
              </a:buClr>
              <a:buSzPts val="1500"/>
              <a:buChar char="●"/>
            </a:pPr>
            <a:r>
              <a:rPr lang="en" sz="1500">
                <a:solidFill>
                  <a:srgbClr val="000000"/>
                </a:solidFill>
              </a:rPr>
              <a:t>The Irish Church, particularly Catholic Irish, played a crucial role in helping immigrants settle in Canada.</a:t>
            </a:r>
            <a:endParaRPr sz="1500">
              <a:solidFill>
                <a:srgbClr val="000000"/>
              </a:solidFill>
            </a:endParaRPr>
          </a:p>
        </p:txBody>
      </p:sp>
      <p:pic>
        <p:nvPicPr>
          <p:cNvPr id="910" name="Google Shape;910;p78"/>
          <p:cNvPicPr preferRelativeResize="0"/>
          <p:nvPr/>
        </p:nvPicPr>
        <p:blipFill>
          <a:blip r:embed="rId3">
            <a:alphaModFix/>
          </a:blip>
          <a:stretch>
            <a:fillRect/>
          </a:stretch>
        </p:blipFill>
        <p:spPr>
          <a:xfrm>
            <a:off x="4899000" y="864800"/>
            <a:ext cx="4092600" cy="4092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79"/>
          <p:cNvSpPr txBox="1"/>
          <p:nvPr>
            <p:ph type="title"/>
          </p:nvPr>
        </p:nvSpPr>
        <p:spPr>
          <a:xfrm>
            <a:off x="720000" y="1631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Let’s Explore Some More</a:t>
            </a:r>
            <a:endParaRPr/>
          </a:p>
        </p:txBody>
      </p:sp>
      <p:sp>
        <p:nvSpPr>
          <p:cNvPr id="916" name="Google Shape;916;p79"/>
          <p:cNvSpPr txBox="1"/>
          <p:nvPr>
            <p:ph idx="1" type="body"/>
          </p:nvPr>
        </p:nvSpPr>
        <p:spPr>
          <a:xfrm>
            <a:off x="4781700" y="3690600"/>
            <a:ext cx="3909300" cy="90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Irish Immigration to Canada: A Journey of Resilience and Legacy - Kids Social Studies</a:t>
            </a:r>
            <a:endParaRPr/>
          </a:p>
          <a:p>
            <a:pPr indent="0" lvl="0" marL="0" rtl="0" algn="l">
              <a:spcBef>
                <a:spcPts val="1600"/>
              </a:spcBef>
              <a:spcAft>
                <a:spcPts val="1600"/>
              </a:spcAft>
              <a:buNone/>
            </a:pPr>
            <a:r>
              <a:t/>
            </a:r>
            <a:endParaRPr/>
          </a:p>
        </p:txBody>
      </p:sp>
      <p:pic>
        <p:nvPicPr>
          <p:cNvPr id="917" name="Google Shape;917;p79"/>
          <p:cNvPicPr preferRelativeResize="0"/>
          <p:nvPr/>
        </p:nvPicPr>
        <p:blipFill>
          <a:blip r:embed="rId4">
            <a:alphaModFix/>
          </a:blip>
          <a:stretch>
            <a:fillRect/>
          </a:stretch>
        </p:blipFill>
        <p:spPr>
          <a:xfrm>
            <a:off x="4781700" y="1170125"/>
            <a:ext cx="4209900" cy="2368069"/>
          </a:xfrm>
          <a:prstGeom prst="rect">
            <a:avLst/>
          </a:prstGeom>
          <a:noFill/>
          <a:ln>
            <a:noFill/>
          </a:ln>
        </p:spPr>
      </p:pic>
      <p:pic>
        <p:nvPicPr>
          <p:cNvPr id="918" name="Google Shape;918;p79"/>
          <p:cNvPicPr preferRelativeResize="0"/>
          <p:nvPr/>
        </p:nvPicPr>
        <p:blipFill>
          <a:blip r:embed="rId5">
            <a:alphaModFix/>
          </a:blip>
          <a:stretch>
            <a:fillRect/>
          </a:stretch>
        </p:blipFill>
        <p:spPr>
          <a:xfrm>
            <a:off x="152400" y="1170125"/>
            <a:ext cx="4476900" cy="256078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sp>
        <p:nvSpPr>
          <p:cNvPr id="923" name="Google Shape;923;p80"/>
          <p:cNvSpPr txBox="1"/>
          <p:nvPr>
            <p:ph type="title"/>
          </p:nvPr>
        </p:nvSpPr>
        <p:spPr>
          <a:xfrm>
            <a:off x="720000" y="1866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Legacy of the Irish Settlers</a:t>
            </a:r>
            <a:endParaRPr/>
          </a:p>
        </p:txBody>
      </p:sp>
      <p:sp>
        <p:nvSpPr>
          <p:cNvPr id="924" name="Google Shape;924;p80"/>
          <p:cNvSpPr txBox="1"/>
          <p:nvPr>
            <p:ph idx="1" type="body"/>
          </p:nvPr>
        </p:nvSpPr>
        <p:spPr>
          <a:xfrm>
            <a:off x="426425" y="808500"/>
            <a:ext cx="40737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rPr>
              <a:t>Population Growth</a:t>
            </a:r>
            <a:r>
              <a:rPr lang="en" sz="1400">
                <a:solidFill>
                  <a:srgbClr val="000000"/>
                </a:solidFill>
              </a:rPr>
              <a:t>:</a:t>
            </a:r>
            <a:endParaRPr sz="1400">
              <a:solidFill>
                <a:srgbClr val="000000"/>
              </a:solidFill>
            </a:endParaRPr>
          </a:p>
          <a:p>
            <a:pPr indent="-317500" lvl="0" marL="457200" rtl="0" algn="l">
              <a:lnSpc>
                <a:spcPct val="115000"/>
              </a:lnSpc>
              <a:spcBef>
                <a:spcPts val="1600"/>
              </a:spcBef>
              <a:spcAft>
                <a:spcPts val="0"/>
              </a:spcAft>
              <a:buClr>
                <a:srgbClr val="000000"/>
              </a:buClr>
              <a:buSzPts val="1400"/>
              <a:buFont typeface="Work Sans"/>
              <a:buChar char="●"/>
            </a:pPr>
            <a:r>
              <a:rPr lang="en" sz="1400">
                <a:solidFill>
                  <a:srgbClr val="000000"/>
                </a:solidFill>
              </a:rPr>
              <a:t>Formed a large segment of BNA’s population.</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Cultural Contributions</a:t>
            </a:r>
            <a:r>
              <a:rPr lang="en" sz="1400">
                <a:solidFill>
                  <a:srgbClr val="000000"/>
                </a:solidFill>
              </a:rPr>
              <a:t>:</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Introduced traditions like St. Patrick’s Day.</a:t>
            </a:r>
            <a:endParaRPr sz="1400">
              <a:solidFill>
                <a:srgbClr val="000000"/>
              </a:solidFill>
            </a:endParaRPr>
          </a:p>
          <a:p>
            <a:pPr indent="0" lvl="0" marL="0" rtl="0" algn="l">
              <a:lnSpc>
                <a:spcPct val="115000"/>
              </a:lnSpc>
              <a:spcBef>
                <a:spcPts val="1200"/>
              </a:spcBef>
              <a:spcAft>
                <a:spcPts val="0"/>
              </a:spcAft>
              <a:buNone/>
            </a:pPr>
            <a:r>
              <a:rPr b="1" lang="en" sz="1400">
                <a:solidFill>
                  <a:srgbClr val="000000"/>
                </a:solidFill>
              </a:rPr>
              <a:t>Political Impact</a:t>
            </a:r>
            <a:r>
              <a:rPr lang="en" sz="1400">
                <a:solidFill>
                  <a:srgbClr val="000000"/>
                </a:solidFill>
              </a:rPr>
              <a:t>:</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Work Sans"/>
              <a:buChar char="●"/>
            </a:pPr>
            <a:r>
              <a:rPr lang="en" sz="1400">
                <a:solidFill>
                  <a:srgbClr val="000000"/>
                </a:solidFill>
              </a:rPr>
              <a:t>Advocated for labor rights and social reform.</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Arial"/>
              <a:buChar char="●"/>
            </a:pPr>
            <a:r>
              <a:rPr lang="en" sz="1400">
                <a:solidFill>
                  <a:srgbClr val="000000"/>
                </a:solidFill>
              </a:rPr>
              <a:t>Thomas D’Arcy McGee - Played a leading role in Confederation.</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Arial"/>
              <a:buChar char="●"/>
            </a:pPr>
            <a:r>
              <a:rPr lang="en" sz="1400">
                <a:solidFill>
                  <a:srgbClr val="000000"/>
                </a:solidFill>
              </a:rPr>
              <a:t>Mother Teresa Dease - Founded schools and educated Canadian youth.</a:t>
            </a:r>
            <a:endParaRPr sz="1400">
              <a:solidFill>
                <a:srgbClr val="000000"/>
              </a:solidFill>
            </a:endParaRPr>
          </a:p>
        </p:txBody>
      </p:sp>
      <p:pic>
        <p:nvPicPr>
          <p:cNvPr id="925" name="Google Shape;925;p80"/>
          <p:cNvPicPr preferRelativeResize="0"/>
          <p:nvPr/>
        </p:nvPicPr>
        <p:blipFill>
          <a:blip r:embed="rId3">
            <a:alphaModFix/>
          </a:blip>
          <a:stretch>
            <a:fillRect/>
          </a:stretch>
        </p:blipFill>
        <p:spPr>
          <a:xfrm>
            <a:off x="5109250" y="1592875"/>
            <a:ext cx="3894100" cy="272154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81"/>
          <p:cNvSpPr txBox="1"/>
          <p:nvPr>
            <p:ph type="title"/>
          </p:nvPr>
        </p:nvSpPr>
        <p:spPr>
          <a:xfrm>
            <a:off x="720000" y="2336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Irish Legacy - Construction</a:t>
            </a:r>
            <a:endParaRPr/>
          </a:p>
        </p:txBody>
      </p:sp>
      <p:sp>
        <p:nvSpPr>
          <p:cNvPr id="931" name="Google Shape;931;p81"/>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323850" lvl="0" marL="457200" marR="63500" rtl="0" algn="l">
              <a:lnSpc>
                <a:spcPct val="115000"/>
              </a:lnSpc>
              <a:spcBef>
                <a:spcPts val="800"/>
              </a:spcBef>
              <a:spcAft>
                <a:spcPts val="0"/>
              </a:spcAft>
              <a:buClr>
                <a:srgbClr val="000000"/>
              </a:buClr>
              <a:buSzPts val="1500"/>
              <a:buChar char="●"/>
            </a:pPr>
            <a:r>
              <a:rPr b="1" lang="en" sz="1500">
                <a:solidFill>
                  <a:srgbClr val="000000"/>
                </a:solidFill>
              </a:rPr>
              <a:t>Canals and railroads</a:t>
            </a:r>
            <a:br>
              <a:rPr b="1" lang="en" sz="1500">
                <a:solidFill>
                  <a:srgbClr val="000000"/>
                </a:solidFill>
              </a:rPr>
            </a:br>
            <a:r>
              <a:rPr lang="en" sz="1500">
                <a:solidFill>
                  <a:srgbClr val="000000"/>
                </a:solidFill>
              </a:rPr>
              <a:t>Irish laborers built the Welland Canal, Rideau Canal, and early railroads. They also worked in the lumber industry. </a:t>
            </a:r>
            <a:endParaRPr sz="1500">
              <a:solidFill>
                <a:srgbClr val="000000"/>
              </a:solidFill>
            </a:endParaRPr>
          </a:p>
          <a:p>
            <a:pPr indent="-323850" lvl="0" marL="457200" marR="63500" rtl="0" algn="l">
              <a:lnSpc>
                <a:spcPct val="115000"/>
              </a:lnSpc>
              <a:spcBef>
                <a:spcPts val="0"/>
              </a:spcBef>
              <a:spcAft>
                <a:spcPts val="0"/>
              </a:spcAft>
              <a:buClr>
                <a:srgbClr val="000000"/>
              </a:buClr>
              <a:buSzPts val="1500"/>
              <a:buChar char="●"/>
            </a:pPr>
            <a:r>
              <a:rPr b="1" lang="en" sz="1500">
                <a:solidFill>
                  <a:srgbClr val="000000"/>
                </a:solidFill>
              </a:rPr>
              <a:t>Land settlements</a:t>
            </a:r>
            <a:br>
              <a:rPr b="1" lang="en" sz="1500">
                <a:solidFill>
                  <a:srgbClr val="000000"/>
                </a:solidFill>
              </a:rPr>
            </a:br>
            <a:r>
              <a:rPr lang="en" sz="1500">
                <a:solidFill>
                  <a:srgbClr val="000000"/>
                </a:solidFill>
              </a:rPr>
              <a:t>Irish families settled in areas with cheap or free land, including the St. Lawrence Valley, the Talbot Settlement, and the Huron Tract. </a:t>
            </a:r>
            <a:endParaRPr sz="1500">
              <a:solidFill>
                <a:srgbClr val="000000"/>
              </a:solidFill>
            </a:endParaRPr>
          </a:p>
          <a:p>
            <a:pPr indent="-323850" lvl="0" marL="457200" rtl="0" algn="l">
              <a:lnSpc>
                <a:spcPct val="115000"/>
              </a:lnSpc>
              <a:spcBef>
                <a:spcPts val="0"/>
              </a:spcBef>
              <a:spcAft>
                <a:spcPts val="0"/>
              </a:spcAft>
              <a:buClr>
                <a:srgbClr val="000000"/>
              </a:buClr>
              <a:buSzPts val="1500"/>
              <a:buChar char="●"/>
            </a:pPr>
            <a:r>
              <a:rPr b="1" lang="en" sz="1500">
                <a:solidFill>
                  <a:srgbClr val="000000"/>
                </a:solidFill>
              </a:rPr>
              <a:t>Iconic landmarks</a:t>
            </a:r>
            <a:br>
              <a:rPr b="1" lang="en" sz="1500">
                <a:solidFill>
                  <a:srgbClr val="000000"/>
                </a:solidFill>
              </a:rPr>
            </a:br>
            <a:r>
              <a:rPr lang="en" sz="1500">
                <a:solidFill>
                  <a:srgbClr val="000000"/>
                </a:solidFill>
              </a:rPr>
              <a:t>Irish immigrants built many iconic landmarks, including St. Patrick's Basilica in Montreal and heritage buildings in St. John's, Newfoundland. </a:t>
            </a:r>
            <a:endParaRPr sz="1500">
              <a:solidFill>
                <a:srgbClr val="0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sp>
        <p:nvSpPr>
          <p:cNvPr id="936" name="Google Shape;936;p82"/>
          <p:cNvSpPr txBox="1"/>
          <p:nvPr>
            <p:ph type="title"/>
          </p:nvPr>
        </p:nvSpPr>
        <p:spPr>
          <a:xfrm>
            <a:off x="720000" y="1357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800"/>
              <a:t>Jeopardy: Canadian History from 1800 to Irish Settlers</a:t>
            </a:r>
            <a:endParaRPr sz="2800"/>
          </a:p>
        </p:txBody>
      </p:sp>
      <p:sp>
        <p:nvSpPr>
          <p:cNvPr id="937" name="Google Shape;937;p82"/>
          <p:cNvSpPr txBox="1"/>
          <p:nvPr>
            <p:ph idx="1" type="body"/>
          </p:nvPr>
        </p:nvSpPr>
        <p:spPr>
          <a:xfrm>
            <a:off x="720000" y="1437400"/>
            <a:ext cx="7704000" cy="3228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900">
                <a:solidFill>
                  <a:srgbClr val="000000"/>
                </a:solidFill>
              </a:rPr>
              <a:t>We are going to review key moments in Canadian history between 1800 and the arrival of Irish settlers. You'll need to work together to create a timeline to understand the events that shaped early Canada.</a:t>
            </a:r>
            <a:endParaRPr sz="1900">
              <a:solidFill>
                <a:srgbClr val="0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graphicFrame>
        <p:nvGraphicFramePr>
          <p:cNvPr id="942" name="Google Shape;942;p83"/>
          <p:cNvGraphicFramePr/>
          <p:nvPr/>
        </p:nvGraphicFramePr>
        <p:xfrm>
          <a:off x="952500" y="877075"/>
          <a:ext cx="3000000" cy="3000000"/>
        </p:xfrm>
        <a:graphic>
          <a:graphicData uri="http://schemas.openxmlformats.org/drawingml/2006/table">
            <a:tbl>
              <a:tblPr>
                <a:noFill/>
                <a:tableStyleId>{EAB08E64-E3F5-45B2-8087-999AABAAF403}</a:tableStyleId>
              </a:tblPr>
              <a:tblGrid>
                <a:gridCol w="1447800"/>
                <a:gridCol w="1447800"/>
                <a:gridCol w="1447800"/>
                <a:gridCol w="1447800"/>
                <a:gridCol w="1447800"/>
              </a:tblGrid>
              <a:tr h="943550">
                <a:tc>
                  <a:txBody>
                    <a:bodyPr/>
                    <a:lstStyle/>
                    <a:p>
                      <a:pPr indent="0" lvl="0" marL="0" rtl="0" algn="l">
                        <a:spcBef>
                          <a:spcPts val="0"/>
                        </a:spcBef>
                        <a:spcAft>
                          <a:spcPts val="0"/>
                        </a:spcAft>
                        <a:buNone/>
                      </a:pPr>
                      <a:r>
                        <a:rPr b="1" lang="en" sz="1800">
                          <a:latin typeface="Work Sans"/>
                          <a:ea typeface="Work Sans"/>
                          <a:cs typeface="Work Sans"/>
                          <a:sym typeface="Work Sans"/>
                        </a:rPr>
                        <a:t>Key Figures</a:t>
                      </a:r>
                      <a:endParaRPr b="1"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800">
                          <a:latin typeface="Work Sans"/>
                          <a:ea typeface="Work Sans"/>
                          <a:cs typeface="Work Sans"/>
                          <a:sym typeface="Work Sans"/>
                        </a:rPr>
                        <a:t>Major Events</a:t>
                      </a:r>
                      <a:endParaRPr b="1"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800">
                          <a:latin typeface="Work Sans"/>
                          <a:ea typeface="Work Sans"/>
                          <a:cs typeface="Work Sans"/>
                          <a:sym typeface="Work Sans"/>
                        </a:rPr>
                        <a:t>Dates and Timelines</a:t>
                      </a:r>
                      <a:endParaRPr b="1"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800">
                          <a:latin typeface="Work Sans"/>
                          <a:ea typeface="Work Sans"/>
                          <a:cs typeface="Work Sans"/>
                          <a:sym typeface="Work Sans"/>
                        </a:rPr>
                        <a:t>War of 1812</a:t>
                      </a:r>
                      <a:endParaRPr b="1"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800">
                          <a:latin typeface="Work Sans"/>
                          <a:ea typeface="Work Sans"/>
                          <a:cs typeface="Work Sans"/>
                          <a:sym typeface="Work Sans"/>
                        </a:rPr>
                        <a:t>Irish Settlers</a:t>
                      </a:r>
                      <a:endParaRPr b="1"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589675">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3"/>
                        </a:rPr>
                        <a:t>100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4"/>
                        </a:rPr>
                        <a:t>100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5"/>
                        </a:rPr>
                        <a:t>100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6"/>
                        </a:rPr>
                        <a:t>100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7"/>
                        </a:rPr>
                        <a:t>100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589675">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8"/>
                        </a:rPr>
                        <a:t>200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9"/>
                        </a:rPr>
                        <a:t>200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10"/>
                        </a:rPr>
                        <a:t>200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11"/>
                        </a:rPr>
                        <a:t>200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12"/>
                        </a:rPr>
                        <a:t>200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589675">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13"/>
                        </a:rPr>
                        <a:t>300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14"/>
                        </a:rPr>
                        <a:t>300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15"/>
                        </a:rPr>
                        <a:t>300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16"/>
                        </a:rPr>
                        <a:t>300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17"/>
                        </a:rPr>
                        <a:t>300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589675">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18"/>
                        </a:rPr>
                        <a:t>400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19"/>
                        </a:rPr>
                        <a:t>400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20"/>
                        </a:rPr>
                        <a:t>400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21"/>
                        </a:rPr>
                        <a:t>400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800" u="sng">
                          <a:solidFill>
                            <a:schemeClr val="hlink"/>
                          </a:solidFill>
                          <a:latin typeface="Work Sans"/>
                          <a:ea typeface="Work Sans"/>
                          <a:cs typeface="Work Sans"/>
                          <a:sym typeface="Work Sans"/>
                          <a:hlinkClick action="ppaction://hlinksldjump" r:id="rId22"/>
                        </a:rPr>
                        <a:t>400</a:t>
                      </a:r>
                      <a:endParaRPr sz="1800">
                        <a:latin typeface="Work Sans"/>
                        <a:ea typeface="Work Sans"/>
                        <a:cs typeface="Work Sans"/>
                        <a:sym typeface="Work Sans"/>
                      </a:endParaRPr>
                    </a:p>
                  </a:txBody>
                  <a:tcPr marT="91425" marB="91425" marR="91425" marL="91425">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8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Figures - 100</a:t>
            </a:r>
            <a:endParaRPr/>
          </a:p>
        </p:txBody>
      </p:sp>
      <p:sp>
        <p:nvSpPr>
          <p:cNvPr id="948" name="Google Shape;948;p84"/>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rgbClr val="000000"/>
                </a:solidFill>
                <a:latin typeface="Urbanist"/>
                <a:ea typeface="Urbanist"/>
                <a:cs typeface="Urbanist"/>
                <a:sym typeface="Urbanist"/>
              </a:rPr>
              <a:t> Who was the first Prime Minister of Canada?</a:t>
            </a:r>
            <a:endParaRPr sz="2300">
              <a:solidFill>
                <a:srgbClr val="000000"/>
              </a:solidFill>
              <a:latin typeface="Urbanist"/>
              <a:ea typeface="Urbanist"/>
              <a:cs typeface="Urbanist"/>
              <a:sym typeface="Urbanist"/>
            </a:endParaRPr>
          </a:p>
          <a:p>
            <a:pPr indent="0" lvl="0" marL="0" rtl="0" algn="l">
              <a:spcBef>
                <a:spcPts val="1600"/>
              </a:spcBef>
              <a:spcAft>
                <a:spcPts val="1600"/>
              </a:spcAft>
              <a:buNone/>
            </a:pPr>
            <a:r>
              <a:t/>
            </a:r>
            <a:endParaRPr sz="2300">
              <a:solidFill>
                <a:srgbClr val="000000"/>
              </a:solidFill>
              <a:latin typeface="Urbanist"/>
              <a:ea typeface="Urbanist"/>
              <a:cs typeface="Urbanist"/>
              <a:sym typeface="Urbanist"/>
            </a:endParaRPr>
          </a:p>
        </p:txBody>
      </p:sp>
      <p:sp>
        <p:nvSpPr>
          <p:cNvPr id="949" name="Google Shape;949;p84"/>
          <p:cNvSpPr txBox="1"/>
          <p:nvPr/>
        </p:nvSpPr>
        <p:spPr>
          <a:xfrm>
            <a:off x="6410175" y="3171700"/>
            <a:ext cx="2644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Sir John A. Macdonald</a:t>
            </a:r>
            <a:endParaRPr>
              <a:solidFill>
                <a:schemeClr val="dk2"/>
              </a:solidFill>
              <a:latin typeface="Work Sans"/>
              <a:ea typeface="Work Sans"/>
              <a:cs typeface="Work Sans"/>
              <a:sym typeface="Work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8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Figures - 200</a:t>
            </a:r>
            <a:endParaRPr/>
          </a:p>
        </p:txBody>
      </p:sp>
      <p:sp>
        <p:nvSpPr>
          <p:cNvPr id="955" name="Google Shape;955;p85"/>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solidFill>
                  <a:srgbClr val="000000"/>
                </a:solidFill>
                <a:latin typeface="Urbanist"/>
                <a:ea typeface="Urbanist"/>
                <a:cs typeface="Urbanist"/>
                <a:sym typeface="Urbanist"/>
              </a:rPr>
              <a:t>Who was  a Shawnee chief and warrior who promoted resistance to the expansion of the United States onto Native American lands.?</a:t>
            </a:r>
            <a:endParaRPr sz="2400">
              <a:solidFill>
                <a:srgbClr val="000000"/>
              </a:solidFill>
              <a:latin typeface="Urbanist"/>
              <a:ea typeface="Urbanist"/>
              <a:cs typeface="Urbanist"/>
              <a:sym typeface="Urbanist"/>
            </a:endParaRPr>
          </a:p>
        </p:txBody>
      </p:sp>
      <p:sp>
        <p:nvSpPr>
          <p:cNvPr id="956" name="Google Shape;956;p85"/>
          <p:cNvSpPr txBox="1"/>
          <p:nvPr/>
        </p:nvSpPr>
        <p:spPr>
          <a:xfrm>
            <a:off x="6571025" y="3691250"/>
            <a:ext cx="259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Tecumseh</a:t>
            </a:r>
            <a:endParaRPr>
              <a:solidFill>
                <a:schemeClr val="dk2"/>
              </a:solidFill>
              <a:latin typeface="Work Sans"/>
              <a:ea typeface="Work Sans"/>
              <a:cs typeface="Work Sans"/>
              <a:sym typeface="Work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8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Figures - 300</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962" name="Google Shape;962;p86"/>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Who was the leader of the Rebellions of 1837–1838 in Upper Canada?</a:t>
            </a:r>
            <a:endParaRPr sz="2400">
              <a:latin typeface="Urbanist"/>
              <a:ea typeface="Urbanist"/>
              <a:cs typeface="Urbanist"/>
              <a:sym typeface="Urbanist"/>
            </a:endParaRPr>
          </a:p>
        </p:txBody>
      </p:sp>
      <p:sp>
        <p:nvSpPr>
          <p:cNvPr id="963" name="Google Shape;963;p86"/>
          <p:cNvSpPr txBox="1"/>
          <p:nvPr/>
        </p:nvSpPr>
        <p:spPr>
          <a:xfrm>
            <a:off x="7177150" y="4124200"/>
            <a:ext cx="1989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William Lyon Mackenzie</a:t>
            </a:r>
            <a:endParaRPr>
              <a:solidFill>
                <a:schemeClr val="dk2"/>
              </a:solidFill>
              <a:latin typeface="Work Sans"/>
              <a:ea typeface="Work Sans"/>
              <a:cs typeface="Work Sans"/>
              <a:sym typeface="Work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8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Figures - 400</a:t>
            </a:r>
            <a:endParaRPr/>
          </a:p>
        </p:txBody>
      </p:sp>
      <p:sp>
        <p:nvSpPr>
          <p:cNvPr id="969" name="Google Shape;969;p87"/>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Which Canadian figure is known for negotiating the Canadian Pacific Railway and expanding Canada to the Pacific Coast?</a:t>
            </a:r>
            <a:endParaRPr sz="2400">
              <a:latin typeface="Urbanist"/>
              <a:ea typeface="Urbanist"/>
              <a:cs typeface="Urbanist"/>
              <a:sym typeface="Urbanist"/>
            </a:endParaRPr>
          </a:p>
        </p:txBody>
      </p:sp>
      <p:sp>
        <p:nvSpPr>
          <p:cNvPr id="970" name="Google Shape;970;p87"/>
          <p:cNvSpPr txBox="1"/>
          <p:nvPr/>
        </p:nvSpPr>
        <p:spPr>
          <a:xfrm>
            <a:off x="7016325" y="3926275"/>
            <a:ext cx="215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Sir John A. Macdonald</a:t>
            </a:r>
            <a:endParaRPr>
              <a:solidFill>
                <a:schemeClr val="dk2"/>
              </a:solidFill>
              <a:latin typeface="Work Sans"/>
              <a:ea typeface="Work Sans"/>
              <a:cs typeface="Work Sans"/>
              <a:sym typeface="Work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8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Major Events - 100</a:t>
            </a:r>
            <a:endParaRPr/>
          </a:p>
        </p:txBody>
      </p:sp>
      <p:sp>
        <p:nvSpPr>
          <p:cNvPr id="976" name="Google Shape;976;p88"/>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In which year did Canada officially become a country with the signing of the British North America Act?</a:t>
            </a:r>
            <a:endParaRPr sz="2400">
              <a:latin typeface="Urbanist"/>
              <a:ea typeface="Urbanist"/>
              <a:cs typeface="Urbanist"/>
              <a:sym typeface="Urbanist"/>
            </a:endParaRPr>
          </a:p>
        </p:txBody>
      </p:sp>
      <p:sp>
        <p:nvSpPr>
          <p:cNvPr id="977" name="Google Shape;977;p88"/>
          <p:cNvSpPr txBox="1"/>
          <p:nvPr/>
        </p:nvSpPr>
        <p:spPr>
          <a:xfrm>
            <a:off x="7573000" y="4223150"/>
            <a:ext cx="159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1867</a:t>
            </a:r>
            <a:endParaRPr>
              <a:solidFill>
                <a:schemeClr val="dk2"/>
              </a:solidFill>
              <a:latin typeface="Work Sans"/>
              <a:ea typeface="Work Sans"/>
              <a:cs typeface="Work Sans"/>
              <a:sym typeface="Work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1" name="Shape 981"/>
        <p:cNvGrpSpPr/>
        <p:nvPr/>
      </p:nvGrpSpPr>
      <p:grpSpPr>
        <a:xfrm>
          <a:off x="0" y="0"/>
          <a:ext cx="0" cy="0"/>
          <a:chOff x="0" y="0"/>
          <a:chExt cx="0" cy="0"/>
        </a:xfrm>
      </p:grpSpPr>
      <p:sp>
        <p:nvSpPr>
          <p:cNvPr id="982" name="Google Shape;982;p8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Major Events - 200</a:t>
            </a:r>
            <a:endParaRPr/>
          </a:p>
        </p:txBody>
      </p:sp>
      <p:sp>
        <p:nvSpPr>
          <p:cNvPr id="983" name="Google Shape;983;p89"/>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What was the name of the rebellion in Upper Canada in 1837, led by William Lyon Mackenzie?</a:t>
            </a:r>
            <a:endParaRPr sz="2400">
              <a:latin typeface="Urbanist"/>
              <a:ea typeface="Urbanist"/>
              <a:cs typeface="Urbanist"/>
              <a:sym typeface="Urbanist"/>
            </a:endParaRPr>
          </a:p>
        </p:txBody>
      </p:sp>
      <p:sp>
        <p:nvSpPr>
          <p:cNvPr id="984" name="Google Shape;984;p89"/>
          <p:cNvSpPr txBox="1"/>
          <p:nvPr/>
        </p:nvSpPr>
        <p:spPr>
          <a:xfrm>
            <a:off x="6954475" y="3270650"/>
            <a:ext cx="2026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The Upper Canada Rebellion</a:t>
            </a:r>
            <a:endParaRPr>
              <a:solidFill>
                <a:schemeClr val="dk2"/>
              </a:solidFill>
              <a:latin typeface="Work Sans"/>
              <a:ea typeface="Work Sans"/>
              <a:cs typeface="Work Sans"/>
              <a:sym typeface="Work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8" name="Shape 988"/>
        <p:cNvGrpSpPr/>
        <p:nvPr/>
      </p:nvGrpSpPr>
      <p:grpSpPr>
        <a:xfrm>
          <a:off x="0" y="0"/>
          <a:ext cx="0" cy="0"/>
          <a:chOff x="0" y="0"/>
          <a:chExt cx="0" cy="0"/>
        </a:xfrm>
      </p:grpSpPr>
      <p:sp>
        <p:nvSpPr>
          <p:cNvPr id="989" name="Google Shape;989;p9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Major Events - 300</a:t>
            </a:r>
            <a:endParaRPr/>
          </a:p>
        </p:txBody>
      </p:sp>
      <p:sp>
        <p:nvSpPr>
          <p:cNvPr id="990" name="Google Shape;990;p90"/>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In what year did the Montreal Riots take place?</a:t>
            </a:r>
            <a:endParaRPr sz="2400">
              <a:latin typeface="Urbanist"/>
              <a:ea typeface="Urbanist"/>
              <a:cs typeface="Urbanist"/>
              <a:sym typeface="Urbanist"/>
            </a:endParaRPr>
          </a:p>
        </p:txBody>
      </p:sp>
      <p:sp>
        <p:nvSpPr>
          <p:cNvPr id="991" name="Google Shape;991;p90"/>
          <p:cNvSpPr txBox="1"/>
          <p:nvPr/>
        </p:nvSpPr>
        <p:spPr>
          <a:xfrm>
            <a:off x="7758550" y="3221175"/>
            <a:ext cx="1407600" cy="39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chemeClr val="dk2"/>
                </a:solidFill>
                <a:latin typeface="Times New Roman"/>
                <a:ea typeface="Times New Roman"/>
                <a:cs typeface="Times New Roman"/>
                <a:sym typeface="Times New Roman"/>
              </a:rPr>
              <a:t>1849</a:t>
            </a:r>
            <a:endParaRPr>
              <a:solidFill>
                <a:schemeClr val="dk2"/>
              </a:solidFill>
              <a:latin typeface="Work Sans"/>
              <a:ea typeface="Work Sans"/>
              <a:cs typeface="Work Sans"/>
              <a:sym typeface="Work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9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Major Events - 400</a:t>
            </a:r>
            <a:endParaRPr/>
          </a:p>
        </p:txBody>
      </p:sp>
      <p:sp>
        <p:nvSpPr>
          <p:cNvPr id="997" name="Google Shape;997;p91"/>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What major event occurred in 1812 that involved Canada and the United States?</a:t>
            </a:r>
            <a:endParaRPr sz="2400">
              <a:latin typeface="Urbanist"/>
              <a:ea typeface="Urbanist"/>
              <a:cs typeface="Urbanist"/>
              <a:sym typeface="Urbanist"/>
            </a:endParaRPr>
          </a:p>
        </p:txBody>
      </p:sp>
      <p:sp>
        <p:nvSpPr>
          <p:cNvPr id="998" name="Google Shape;998;p91"/>
          <p:cNvSpPr txBox="1"/>
          <p:nvPr/>
        </p:nvSpPr>
        <p:spPr>
          <a:xfrm>
            <a:off x="7315800" y="2775850"/>
            <a:ext cx="182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The War of 1812</a:t>
            </a:r>
            <a:endParaRPr>
              <a:solidFill>
                <a:schemeClr val="dk2"/>
              </a:solidFill>
              <a:latin typeface="Work Sans"/>
              <a:ea typeface="Work Sans"/>
              <a:cs typeface="Work Sans"/>
              <a:sym typeface="Work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p9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Dates and Timelines - 100</a:t>
            </a:r>
            <a:endParaRPr/>
          </a:p>
        </p:txBody>
      </p:sp>
      <p:sp>
        <p:nvSpPr>
          <p:cNvPr id="1004" name="Google Shape;1004;p92"/>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In what year did the Irish famine begin, prompting large-scale Irish immigration to Canada?</a:t>
            </a:r>
            <a:endParaRPr sz="2400">
              <a:latin typeface="Urbanist"/>
              <a:ea typeface="Urbanist"/>
              <a:cs typeface="Urbanist"/>
              <a:sym typeface="Urbanist"/>
            </a:endParaRPr>
          </a:p>
        </p:txBody>
      </p:sp>
      <p:sp>
        <p:nvSpPr>
          <p:cNvPr id="1005" name="Google Shape;1005;p92"/>
          <p:cNvSpPr txBox="1"/>
          <p:nvPr/>
        </p:nvSpPr>
        <p:spPr>
          <a:xfrm>
            <a:off x="7721425" y="2503725"/>
            <a:ext cx="1444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1845</a:t>
            </a:r>
            <a:endParaRPr>
              <a:solidFill>
                <a:schemeClr val="dk2"/>
              </a:solidFill>
              <a:latin typeface="Work Sans"/>
              <a:ea typeface="Work Sans"/>
              <a:cs typeface="Work Sans"/>
              <a:sym typeface="Work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9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Dates and Timelines - 200</a:t>
            </a:r>
            <a:endParaRPr/>
          </a:p>
          <a:p>
            <a:pPr indent="0" lvl="0" marL="0" rtl="0" algn="ctr">
              <a:spcBef>
                <a:spcPts val="0"/>
              </a:spcBef>
              <a:spcAft>
                <a:spcPts val="0"/>
              </a:spcAft>
              <a:buNone/>
            </a:pPr>
            <a:r>
              <a:t/>
            </a:r>
            <a:endParaRPr/>
          </a:p>
        </p:txBody>
      </p:sp>
      <p:sp>
        <p:nvSpPr>
          <p:cNvPr id="1011" name="Google Shape;1011;p93"/>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 In which year was the Treaty of Ghent signed?</a:t>
            </a:r>
            <a:endParaRPr sz="2400">
              <a:latin typeface="Urbanist"/>
              <a:ea typeface="Urbanist"/>
              <a:cs typeface="Urbanist"/>
              <a:sym typeface="Urbanist"/>
            </a:endParaRPr>
          </a:p>
        </p:txBody>
      </p:sp>
      <p:sp>
        <p:nvSpPr>
          <p:cNvPr id="1012" name="Google Shape;1012;p93"/>
          <p:cNvSpPr txBox="1"/>
          <p:nvPr/>
        </p:nvSpPr>
        <p:spPr>
          <a:xfrm>
            <a:off x="7919350" y="2986150"/>
            <a:ext cx="1246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1814</a:t>
            </a:r>
            <a:endParaRPr>
              <a:solidFill>
                <a:schemeClr val="dk2"/>
              </a:solidFill>
              <a:latin typeface="Work Sans"/>
              <a:ea typeface="Work Sans"/>
              <a:cs typeface="Work Sans"/>
              <a:sym typeface="Work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6" name="Shape 1016"/>
        <p:cNvGrpSpPr/>
        <p:nvPr/>
      </p:nvGrpSpPr>
      <p:grpSpPr>
        <a:xfrm>
          <a:off x="0" y="0"/>
          <a:ext cx="0" cy="0"/>
          <a:chOff x="0" y="0"/>
          <a:chExt cx="0" cy="0"/>
        </a:xfrm>
      </p:grpSpPr>
      <p:sp>
        <p:nvSpPr>
          <p:cNvPr id="1017" name="Google Shape;1017;p9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Dates and Timelines - 300</a:t>
            </a:r>
            <a:endParaRPr/>
          </a:p>
          <a:p>
            <a:pPr indent="0" lvl="0" marL="0" rtl="0" algn="ctr">
              <a:spcBef>
                <a:spcPts val="0"/>
              </a:spcBef>
              <a:spcAft>
                <a:spcPts val="0"/>
              </a:spcAft>
              <a:buNone/>
            </a:pPr>
            <a:r>
              <a:t/>
            </a:r>
            <a:endParaRPr/>
          </a:p>
        </p:txBody>
      </p:sp>
      <p:sp>
        <p:nvSpPr>
          <p:cNvPr id="1018" name="Google Shape;1018;p94"/>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In which year was the Durham Report published?</a:t>
            </a:r>
            <a:endParaRPr sz="2400">
              <a:latin typeface="Urbanist"/>
              <a:ea typeface="Urbanist"/>
              <a:cs typeface="Urbanist"/>
              <a:sym typeface="Urbanist"/>
            </a:endParaRPr>
          </a:p>
        </p:txBody>
      </p:sp>
      <p:sp>
        <p:nvSpPr>
          <p:cNvPr id="1019" name="Google Shape;1019;p94"/>
          <p:cNvSpPr txBox="1"/>
          <p:nvPr/>
        </p:nvSpPr>
        <p:spPr>
          <a:xfrm>
            <a:off x="8018325" y="2949050"/>
            <a:ext cx="1148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1839</a:t>
            </a:r>
            <a:endParaRPr>
              <a:solidFill>
                <a:schemeClr val="dk2"/>
              </a:solidFill>
              <a:latin typeface="Work Sans"/>
              <a:ea typeface="Work Sans"/>
              <a:cs typeface="Work Sans"/>
              <a:sym typeface="Work Sans"/>
            </a:endParaRPr>
          </a:p>
          <a:p>
            <a:pPr indent="0" lvl="0" marL="0" rtl="0" algn="l">
              <a:spcBef>
                <a:spcPts val="0"/>
              </a:spcBef>
              <a:spcAft>
                <a:spcPts val="0"/>
              </a:spcAft>
              <a:buNone/>
            </a:pPr>
            <a:r>
              <a:t/>
            </a:r>
            <a:endParaRPr>
              <a:solidFill>
                <a:schemeClr val="dk2"/>
              </a:solidFill>
              <a:latin typeface="Work Sans"/>
              <a:ea typeface="Work Sans"/>
              <a:cs typeface="Work Sans"/>
              <a:sym typeface="Work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sp>
        <p:nvSpPr>
          <p:cNvPr id="1024" name="Google Shape;1024;p9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Dates and Timelines - 400</a:t>
            </a:r>
            <a:endParaRPr/>
          </a:p>
          <a:p>
            <a:pPr indent="0" lvl="0" marL="0" rtl="0" algn="ctr">
              <a:spcBef>
                <a:spcPts val="0"/>
              </a:spcBef>
              <a:spcAft>
                <a:spcPts val="0"/>
              </a:spcAft>
              <a:buNone/>
            </a:pPr>
            <a:r>
              <a:t/>
            </a:r>
            <a:endParaRPr/>
          </a:p>
        </p:txBody>
      </p:sp>
      <p:sp>
        <p:nvSpPr>
          <p:cNvPr id="1025" name="Google Shape;1025;p95"/>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When did the Battle of Queenston Heights take place during the War of 1812?</a:t>
            </a:r>
            <a:endParaRPr sz="2400">
              <a:latin typeface="Urbanist"/>
              <a:ea typeface="Urbanist"/>
              <a:cs typeface="Urbanist"/>
              <a:sym typeface="Urbanist"/>
            </a:endParaRPr>
          </a:p>
        </p:txBody>
      </p:sp>
      <p:sp>
        <p:nvSpPr>
          <p:cNvPr id="1026" name="Google Shape;1026;p95"/>
          <p:cNvSpPr txBox="1"/>
          <p:nvPr/>
        </p:nvSpPr>
        <p:spPr>
          <a:xfrm>
            <a:off x="8067800" y="2837700"/>
            <a:ext cx="109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1812</a:t>
            </a:r>
            <a:endParaRPr>
              <a:solidFill>
                <a:schemeClr val="dk2"/>
              </a:solidFill>
              <a:latin typeface="Work Sans"/>
              <a:ea typeface="Work Sans"/>
              <a:cs typeface="Work Sans"/>
              <a:sym typeface="Work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sp>
        <p:nvSpPr>
          <p:cNvPr id="1031" name="Google Shape;1031;p9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War of 1812 - 100</a:t>
            </a:r>
            <a:endParaRPr/>
          </a:p>
        </p:txBody>
      </p:sp>
      <p:sp>
        <p:nvSpPr>
          <p:cNvPr id="1032" name="Google Shape;1032;p96"/>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What was the main reason the United States declared war on Britain in 1812?</a:t>
            </a:r>
            <a:endParaRPr sz="2400">
              <a:latin typeface="Urbanist"/>
              <a:ea typeface="Urbanist"/>
              <a:cs typeface="Urbanist"/>
              <a:sym typeface="Urbanist"/>
            </a:endParaRPr>
          </a:p>
        </p:txBody>
      </p:sp>
      <p:sp>
        <p:nvSpPr>
          <p:cNvPr id="1033" name="Google Shape;1033;p96"/>
          <p:cNvSpPr txBox="1"/>
          <p:nvPr/>
        </p:nvSpPr>
        <p:spPr>
          <a:xfrm>
            <a:off x="7251375" y="2689275"/>
            <a:ext cx="19149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Issues related to trade restrictions and impressment of American sailors</a:t>
            </a:r>
            <a:endParaRPr>
              <a:solidFill>
                <a:schemeClr val="dk2"/>
              </a:solidFill>
              <a:latin typeface="Work Sans"/>
              <a:ea typeface="Work Sans"/>
              <a:cs typeface="Work Sans"/>
              <a:sym typeface="Work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9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War of 1812 - 200</a:t>
            </a:r>
            <a:endParaRPr/>
          </a:p>
        </p:txBody>
      </p:sp>
      <p:sp>
        <p:nvSpPr>
          <p:cNvPr id="1039" name="Google Shape;1039;p97"/>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Who was the commander of Canadian forces during the Battle of Queenston Heights?</a:t>
            </a:r>
            <a:endParaRPr sz="2400">
              <a:latin typeface="Urbanist"/>
              <a:ea typeface="Urbanist"/>
              <a:cs typeface="Urbanist"/>
              <a:sym typeface="Urbanist"/>
            </a:endParaRPr>
          </a:p>
        </p:txBody>
      </p:sp>
      <p:sp>
        <p:nvSpPr>
          <p:cNvPr id="1040" name="Google Shape;1040;p97"/>
          <p:cNvSpPr txBox="1"/>
          <p:nvPr/>
        </p:nvSpPr>
        <p:spPr>
          <a:xfrm>
            <a:off x="7968825" y="2788225"/>
            <a:ext cx="1197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Major General Isaac Brock</a:t>
            </a:r>
            <a:endParaRPr>
              <a:solidFill>
                <a:schemeClr val="dk2"/>
              </a:solidFill>
              <a:latin typeface="Work Sans"/>
              <a:ea typeface="Work Sans"/>
              <a:cs typeface="Work Sans"/>
              <a:sym typeface="Work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9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War of 1812 - 300</a:t>
            </a:r>
            <a:endParaRPr/>
          </a:p>
        </p:txBody>
      </p:sp>
      <p:sp>
        <p:nvSpPr>
          <p:cNvPr id="1046" name="Google Shape;1046;p98"/>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What was the outcome of the Battle of York in 1813?</a:t>
            </a:r>
            <a:endParaRPr sz="2400">
              <a:latin typeface="Urbanist"/>
              <a:ea typeface="Urbanist"/>
              <a:cs typeface="Urbanist"/>
              <a:sym typeface="Urbanist"/>
            </a:endParaRPr>
          </a:p>
        </p:txBody>
      </p:sp>
      <p:sp>
        <p:nvSpPr>
          <p:cNvPr id="1047" name="Google Shape;1047;p98"/>
          <p:cNvSpPr txBox="1"/>
          <p:nvPr/>
        </p:nvSpPr>
        <p:spPr>
          <a:xfrm>
            <a:off x="7622475" y="2775850"/>
            <a:ext cx="15438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American forces captured and burned Toronto (then known as York)</a:t>
            </a:r>
            <a:endParaRPr>
              <a:solidFill>
                <a:schemeClr val="dk2"/>
              </a:solidFill>
              <a:latin typeface="Work Sans"/>
              <a:ea typeface="Work Sans"/>
              <a:cs typeface="Work Sans"/>
              <a:sym typeface="Work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1" name="Shape 1051"/>
        <p:cNvGrpSpPr/>
        <p:nvPr/>
      </p:nvGrpSpPr>
      <p:grpSpPr>
        <a:xfrm>
          <a:off x="0" y="0"/>
          <a:ext cx="0" cy="0"/>
          <a:chOff x="0" y="0"/>
          <a:chExt cx="0" cy="0"/>
        </a:xfrm>
      </p:grpSpPr>
      <p:sp>
        <p:nvSpPr>
          <p:cNvPr id="1052" name="Google Shape;1052;p9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War of 1812 - 400</a:t>
            </a:r>
            <a:endParaRPr/>
          </a:p>
        </p:txBody>
      </p:sp>
      <p:sp>
        <p:nvSpPr>
          <p:cNvPr id="1053" name="Google Shape;1053;p99"/>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Which famous Canadian naval officer became a hero during the War of 1812 for his victories on Lake Erie?</a:t>
            </a:r>
            <a:endParaRPr sz="2400">
              <a:latin typeface="Urbanist"/>
              <a:ea typeface="Urbanist"/>
              <a:cs typeface="Urbanist"/>
              <a:sym typeface="Urbanist"/>
            </a:endParaRPr>
          </a:p>
        </p:txBody>
      </p:sp>
      <p:sp>
        <p:nvSpPr>
          <p:cNvPr id="1054" name="Google Shape;1054;p99"/>
          <p:cNvSpPr txBox="1"/>
          <p:nvPr/>
        </p:nvSpPr>
        <p:spPr>
          <a:xfrm>
            <a:off x="7622475" y="2825350"/>
            <a:ext cx="1543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highlight>
                  <a:schemeClr val="dk2"/>
                </a:highlight>
                <a:latin typeface="Work Sans"/>
                <a:ea typeface="Work Sans"/>
                <a:cs typeface="Work Sans"/>
                <a:sym typeface="Work Sans"/>
              </a:rPr>
              <a:t> Commodore Sir James Yeo</a:t>
            </a:r>
            <a:endParaRPr>
              <a:solidFill>
                <a:schemeClr val="dk2"/>
              </a:solidFill>
              <a:highlight>
                <a:schemeClr val="dk2"/>
              </a:highlight>
              <a:latin typeface="Work Sans"/>
              <a:ea typeface="Work Sans"/>
              <a:cs typeface="Work Sans"/>
              <a:sym typeface="Work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sp>
        <p:nvSpPr>
          <p:cNvPr id="1059" name="Google Shape;1059;p10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Irish Settlers - 100</a:t>
            </a:r>
            <a:endParaRPr/>
          </a:p>
        </p:txBody>
      </p:sp>
      <p:sp>
        <p:nvSpPr>
          <p:cNvPr id="1060" name="Google Shape;1060;p100"/>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Why did many Irish immigrants come to Canada in the 1840s?</a:t>
            </a:r>
            <a:endParaRPr sz="2400">
              <a:latin typeface="Urbanist"/>
              <a:ea typeface="Urbanist"/>
              <a:cs typeface="Urbanist"/>
              <a:sym typeface="Urbanist"/>
            </a:endParaRPr>
          </a:p>
        </p:txBody>
      </p:sp>
      <p:sp>
        <p:nvSpPr>
          <p:cNvPr id="1061" name="Google Shape;1061;p100"/>
          <p:cNvSpPr txBox="1"/>
          <p:nvPr/>
        </p:nvSpPr>
        <p:spPr>
          <a:xfrm>
            <a:off x="8018325" y="2837700"/>
            <a:ext cx="1148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Due to the Irish Potato Famine</a:t>
            </a:r>
            <a:endParaRPr>
              <a:solidFill>
                <a:schemeClr val="dk2"/>
              </a:solidFill>
              <a:latin typeface="Work Sans"/>
              <a:ea typeface="Work Sans"/>
              <a:cs typeface="Work Sans"/>
              <a:sym typeface="Work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sp>
        <p:nvSpPr>
          <p:cNvPr id="1066" name="Google Shape;1066;p10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Irish Settlers - 200</a:t>
            </a:r>
            <a:endParaRPr/>
          </a:p>
        </p:txBody>
      </p:sp>
      <p:sp>
        <p:nvSpPr>
          <p:cNvPr id="1067" name="Google Shape;1067;p101"/>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Which province in Canada received the highest number of Irish immigrants during the 19th century?</a:t>
            </a:r>
            <a:endParaRPr sz="2400">
              <a:latin typeface="Urbanist"/>
              <a:ea typeface="Urbanist"/>
              <a:cs typeface="Urbanist"/>
              <a:sym typeface="Urbanist"/>
            </a:endParaRPr>
          </a:p>
        </p:txBody>
      </p:sp>
      <p:sp>
        <p:nvSpPr>
          <p:cNvPr id="1068" name="Google Shape;1068;p101"/>
          <p:cNvSpPr txBox="1"/>
          <p:nvPr/>
        </p:nvSpPr>
        <p:spPr>
          <a:xfrm>
            <a:off x="8067800" y="2924300"/>
            <a:ext cx="109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Ontario</a:t>
            </a:r>
            <a:endParaRPr>
              <a:solidFill>
                <a:schemeClr val="dk2"/>
              </a:solidFill>
              <a:latin typeface="Work Sans"/>
              <a:ea typeface="Work Sans"/>
              <a:cs typeface="Work Sans"/>
              <a:sym typeface="Work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2" name="Shape 1072"/>
        <p:cNvGrpSpPr/>
        <p:nvPr/>
      </p:nvGrpSpPr>
      <p:grpSpPr>
        <a:xfrm>
          <a:off x="0" y="0"/>
          <a:ext cx="0" cy="0"/>
          <a:chOff x="0" y="0"/>
          <a:chExt cx="0" cy="0"/>
        </a:xfrm>
      </p:grpSpPr>
      <p:sp>
        <p:nvSpPr>
          <p:cNvPr id="1073" name="Google Shape;1073;p10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Irish Settlers - 300</a:t>
            </a:r>
            <a:endParaRPr/>
          </a:p>
        </p:txBody>
      </p:sp>
      <p:sp>
        <p:nvSpPr>
          <p:cNvPr id="1074" name="Google Shape;1074;p102"/>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 What was the name of the Irish-Canadian who became a father of Confederation in 1867?</a:t>
            </a:r>
            <a:endParaRPr sz="2400">
              <a:latin typeface="Urbanist"/>
              <a:ea typeface="Urbanist"/>
              <a:cs typeface="Urbanist"/>
              <a:sym typeface="Urbanist"/>
            </a:endParaRPr>
          </a:p>
        </p:txBody>
      </p:sp>
      <p:sp>
        <p:nvSpPr>
          <p:cNvPr id="1075" name="Google Shape;1075;p102"/>
          <p:cNvSpPr txBox="1"/>
          <p:nvPr/>
        </p:nvSpPr>
        <p:spPr>
          <a:xfrm>
            <a:off x="7721425" y="2788225"/>
            <a:ext cx="1444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Thomas D’Arcy McGee</a:t>
            </a:r>
            <a:endParaRPr>
              <a:solidFill>
                <a:schemeClr val="dk2"/>
              </a:solidFill>
              <a:latin typeface="Work Sans"/>
              <a:ea typeface="Work Sans"/>
              <a:cs typeface="Work Sans"/>
              <a:sym typeface="Work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9" name="Shape 1079"/>
        <p:cNvGrpSpPr/>
        <p:nvPr/>
      </p:nvGrpSpPr>
      <p:grpSpPr>
        <a:xfrm>
          <a:off x="0" y="0"/>
          <a:ext cx="0" cy="0"/>
          <a:chOff x="0" y="0"/>
          <a:chExt cx="0" cy="0"/>
        </a:xfrm>
      </p:grpSpPr>
      <p:sp>
        <p:nvSpPr>
          <p:cNvPr id="1080" name="Google Shape;1080;p10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Irish Settlers - 400</a:t>
            </a:r>
            <a:endParaRPr/>
          </a:p>
        </p:txBody>
      </p:sp>
      <p:sp>
        <p:nvSpPr>
          <p:cNvPr id="1081" name="Google Shape;1081;p103"/>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latin typeface="Urbanist"/>
                <a:ea typeface="Urbanist"/>
                <a:cs typeface="Urbanist"/>
                <a:sym typeface="Urbanist"/>
              </a:rPr>
              <a:t>What was the name given to the ships that transported Irish settlers to Canada?</a:t>
            </a:r>
            <a:endParaRPr sz="2400">
              <a:latin typeface="Urbanist"/>
              <a:ea typeface="Urbanist"/>
              <a:cs typeface="Urbanist"/>
              <a:sym typeface="Urbanist"/>
            </a:endParaRPr>
          </a:p>
        </p:txBody>
      </p:sp>
      <p:sp>
        <p:nvSpPr>
          <p:cNvPr id="1082" name="Google Shape;1082;p103"/>
          <p:cNvSpPr txBox="1"/>
          <p:nvPr/>
        </p:nvSpPr>
        <p:spPr>
          <a:xfrm>
            <a:off x="7671950" y="2961400"/>
            <a:ext cx="1494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Work Sans"/>
                <a:ea typeface="Work Sans"/>
                <a:cs typeface="Work Sans"/>
                <a:sym typeface="Work Sans"/>
              </a:rPr>
              <a:t>Coffin Ships</a:t>
            </a:r>
            <a:endParaRPr>
              <a:solidFill>
                <a:schemeClr val="dk2"/>
              </a:solidFill>
              <a:latin typeface="Work Sans"/>
              <a:ea typeface="Work Sans"/>
              <a:cs typeface="Work Sans"/>
              <a:sym typeface="Work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6" name="Shape 1086"/>
        <p:cNvGrpSpPr/>
        <p:nvPr/>
      </p:nvGrpSpPr>
      <p:grpSpPr>
        <a:xfrm>
          <a:off x="0" y="0"/>
          <a:ext cx="0" cy="0"/>
          <a:chOff x="0" y="0"/>
          <a:chExt cx="0" cy="0"/>
        </a:xfrm>
      </p:grpSpPr>
      <p:sp>
        <p:nvSpPr>
          <p:cNvPr id="1087" name="Google Shape;1087;p104"/>
          <p:cNvSpPr txBox="1"/>
          <p:nvPr>
            <p:ph type="title"/>
          </p:nvPr>
        </p:nvSpPr>
        <p:spPr>
          <a:xfrm>
            <a:off x="816900" y="1459500"/>
            <a:ext cx="75102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000"/>
              <a:t>Life in BNA</a:t>
            </a:r>
            <a:endParaRPr sz="70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sp>
        <p:nvSpPr>
          <p:cNvPr id="1092" name="Google Shape;1092;p10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Learning Goals</a:t>
            </a:r>
            <a:endParaRPr/>
          </a:p>
        </p:txBody>
      </p:sp>
      <p:sp>
        <p:nvSpPr>
          <p:cNvPr id="1093" name="Google Shape;1093;p105"/>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Understand the daily life of people living in British North America before Confederation (1867).</a:t>
            </a:r>
            <a:endParaRPr/>
          </a:p>
          <a:p>
            <a:pPr indent="0" lvl="0" marL="0" rtl="0" algn="l">
              <a:spcBef>
                <a:spcPts val="1600"/>
              </a:spcBef>
              <a:spcAft>
                <a:spcPts val="0"/>
              </a:spcAft>
              <a:buNone/>
            </a:pPr>
            <a:r>
              <a:rPr lang="en"/>
              <a:t>Explore the social, political, and economic aspects of life during this period.</a:t>
            </a:r>
            <a:endParaRPr/>
          </a:p>
          <a:p>
            <a:pPr indent="0" lvl="0" marL="0" rtl="0" algn="l">
              <a:spcBef>
                <a:spcPts val="1600"/>
              </a:spcBef>
              <a:spcAft>
                <a:spcPts val="0"/>
              </a:spcAft>
              <a:buNone/>
            </a:pPr>
            <a:r>
              <a:rPr lang="en"/>
              <a:t>Analyze the diverse experiences of different groups in British North America.</a:t>
            </a:r>
            <a:endParaRPr/>
          </a:p>
          <a:p>
            <a:pPr indent="0" lvl="0" marL="0" rtl="0" algn="l">
              <a:spcBef>
                <a:spcPts val="1600"/>
              </a:spcBef>
              <a:spcAft>
                <a:spcPts val="1600"/>
              </a:spcAft>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sp>
        <p:nvSpPr>
          <p:cNvPr id="1098" name="Google Shape;1098;p10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Rural Life</a:t>
            </a:r>
            <a:endParaRPr/>
          </a:p>
        </p:txBody>
      </p:sp>
      <p:sp>
        <p:nvSpPr>
          <p:cNvPr id="1099" name="Google Shape;1099;p106"/>
          <p:cNvSpPr txBox="1"/>
          <p:nvPr>
            <p:ph idx="1" type="body"/>
          </p:nvPr>
        </p:nvSpPr>
        <p:spPr>
          <a:xfrm>
            <a:off x="720000" y="1139550"/>
            <a:ext cx="28584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50"/>
              <a:t>What do you think rural life was like for them?</a:t>
            </a:r>
            <a:endParaRPr sz="1550"/>
          </a:p>
          <a:p>
            <a:pPr indent="0" lvl="0" marL="0" rtl="0" algn="l">
              <a:spcBef>
                <a:spcPts val="1600"/>
              </a:spcBef>
              <a:spcAft>
                <a:spcPts val="0"/>
              </a:spcAft>
              <a:buNone/>
            </a:pPr>
            <a:r>
              <a:rPr lang="en" sz="1550"/>
              <a:t>What may be some hardships they faced? Why?</a:t>
            </a:r>
            <a:endParaRPr sz="1550"/>
          </a:p>
          <a:p>
            <a:pPr indent="0" lvl="0" marL="0" rtl="0" algn="l">
              <a:spcBef>
                <a:spcPts val="1600"/>
              </a:spcBef>
              <a:spcAft>
                <a:spcPts val="1600"/>
              </a:spcAft>
              <a:buNone/>
            </a:pPr>
            <a:r>
              <a:t/>
            </a:r>
            <a:endParaRPr/>
          </a:p>
        </p:txBody>
      </p:sp>
      <p:pic>
        <p:nvPicPr>
          <p:cNvPr id="1100" name="Google Shape;1100;p106">
            <a:hlinkClick r:id="rId3"/>
          </p:cNvPr>
          <p:cNvPicPr preferRelativeResize="0"/>
          <p:nvPr/>
        </p:nvPicPr>
        <p:blipFill>
          <a:blip r:embed="rId4">
            <a:alphaModFix/>
          </a:blip>
          <a:stretch>
            <a:fillRect/>
          </a:stretch>
        </p:blipFill>
        <p:spPr>
          <a:xfrm>
            <a:off x="4737500" y="1201600"/>
            <a:ext cx="4280328" cy="38209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10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City Life</a:t>
            </a:r>
            <a:endParaRPr/>
          </a:p>
        </p:txBody>
      </p:sp>
      <p:sp>
        <p:nvSpPr>
          <p:cNvPr id="1106" name="Google Shape;1106;p107"/>
          <p:cNvSpPr txBox="1"/>
          <p:nvPr>
            <p:ph idx="1" type="body"/>
          </p:nvPr>
        </p:nvSpPr>
        <p:spPr>
          <a:xfrm>
            <a:off x="4443550" y="1139550"/>
            <a:ext cx="39804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you think was good about living in a city during this time?</a:t>
            </a:r>
            <a:endParaRPr/>
          </a:p>
          <a:p>
            <a:pPr indent="0" lvl="0" marL="0" rtl="0" algn="l">
              <a:spcBef>
                <a:spcPts val="1600"/>
              </a:spcBef>
              <a:spcAft>
                <a:spcPts val="1600"/>
              </a:spcAft>
              <a:buNone/>
            </a:pPr>
            <a:r>
              <a:rPr lang="en"/>
              <a:t>What hardships do you think they faced?</a:t>
            </a:r>
            <a:endParaRPr/>
          </a:p>
        </p:txBody>
      </p:sp>
      <p:pic>
        <p:nvPicPr>
          <p:cNvPr id="1107" name="Google Shape;1107;p107"/>
          <p:cNvPicPr preferRelativeResize="0"/>
          <p:nvPr/>
        </p:nvPicPr>
        <p:blipFill>
          <a:blip r:embed="rId3">
            <a:alphaModFix/>
          </a:blip>
          <a:stretch>
            <a:fillRect/>
          </a:stretch>
        </p:blipFill>
        <p:spPr>
          <a:xfrm>
            <a:off x="152400" y="1170125"/>
            <a:ext cx="4138750" cy="2659147"/>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sp>
        <p:nvSpPr>
          <p:cNvPr id="1112" name="Google Shape;1112;p108"/>
          <p:cNvSpPr txBox="1"/>
          <p:nvPr>
            <p:ph type="title"/>
          </p:nvPr>
        </p:nvSpPr>
        <p:spPr>
          <a:xfrm>
            <a:off x="680675" y="1225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What is British North America?</a:t>
            </a:r>
            <a:endParaRPr sz="3000"/>
          </a:p>
        </p:txBody>
      </p:sp>
      <p:sp>
        <p:nvSpPr>
          <p:cNvPr id="1113" name="Google Shape;1113;p108"/>
          <p:cNvSpPr txBox="1"/>
          <p:nvPr>
            <p:ph idx="1" type="body"/>
          </p:nvPr>
        </p:nvSpPr>
        <p:spPr>
          <a:xfrm>
            <a:off x="138000" y="695275"/>
            <a:ext cx="4478700" cy="27786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1200"/>
              </a:spcBef>
              <a:spcAft>
                <a:spcPts val="0"/>
              </a:spcAft>
              <a:buClr>
                <a:srgbClr val="000000"/>
              </a:buClr>
              <a:buSzPts val="1400"/>
              <a:buFont typeface="Urbanist"/>
              <a:buChar char="●"/>
            </a:pPr>
            <a:r>
              <a:rPr b="1" lang="en" sz="1400">
                <a:solidFill>
                  <a:srgbClr val="000000"/>
                </a:solidFill>
                <a:latin typeface="Urbanist"/>
                <a:ea typeface="Urbanist"/>
                <a:cs typeface="Urbanist"/>
                <a:sym typeface="Urbanist"/>
              </a:rPr>
              <a:t>What was British North America?</a:t>
            </a:r>
            <a:endParaRPr b="1" sz="1400">
              <a:solidFill>
                <a:srgbClr val="000000"/>
              </a:solidFill>
              <a:latin typeface="Urbanist"/>
              <a:ea typeface="Urbanist"/>
              <a:cs typeface="Urbanist"/>
              <a:sym typeface="Urbanist"/>
            </a:endParaRPr>
          </a:p>
          <a:p>
            <a:pPr indent="-317500" lvl="1" marL="914400" rtl="0" algn="l">
              <a:spcBef>
                <a:spcPts val="0"/>
              </a:spcBef>
              <a:spcAft>
                <a:spcPts val="0"/>
              </a:spcAft>
              <a:buClr>
                <a:srgbClr val="000000"/>
              </a:buClr>
              <a:buSzPts val="1400"/>
              <a:buFont typeface="Urbanist"/>
              <a:buChar char="○"/>
            </a:pPr>
            <a:r>
              <a:rPr lang="en">
                <a:solidFill>
                  <a:srgbClr val="000000"/>
                </a:solidFill>
                <a:latin typeface="Urbanist"/>
                <a:ea typeface="Urbanist"/>
                <a:cs typeface="Urbanist"/>
                <a:sym typeface="Urbanist"/>
              </a:rPr>
              <a:t>Refers to the territories in North America that were under British control before Canada became a country in 1867. These included areas like Upper Canada (Ontario), Lower Canada (Quebec), Nova Scotia, New Brunswick, and Newfoundland.</a:t>
            </a:r>
            <a:endParaRPr>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Urbanist"/>
              <a:buChar char="●"/>
            </a:pPr>
            <a:r>
              <a:rPr b="1" lang="en" sz="1400">
                <a:solidFill>
                  <a:srgbClr val="000000"/>
                </a:solidFill>
                <a:latin typeface="Urbanist"/>
                <a:ea typeface="Urbanist"/>
                <a:cs typeface="Urbanist"/>
                <a:sym typeface="Urbanist"/>
              </a:rPr>
              <a:t>Key Groups in British North America:</a:t>
            </a:r>
            <a:endParaRPr b="1" sz="1400">
              <a:solidFill>
                <a:srgbClr val="000000"/>
              </a:solidFill>
              <a:latin typeface="Urbanist"/>
              <a:ea typeface="Urbanist"/>
              <a:cs typeface="Urbanist"/>
              <a:sym typeface="Urbanist"/>
            </a:endParaRPr>
          </a:p>
          <a:p>
            <a:pPr indent="-317500" lvl="1" marL="914400" rtl="0" algn="l">
              <a:spcBef>
                <a:spcPts val="0"/>
              </a:spcBef>
              <a:spcAft>
                <a:spcPts val="0"/>
              </a:spcAft>
              <a:buClr>
                <a:srgbClr val="000000"/>
              </a:buClr>
              <a:buSzPts val="1400"/>
              <a:buFont typeface="Arial"/>
              <a:buChar char="○"/>
            </a:pPr>
            <a:r>
              <a:rPr b="1" lang="en">
                <a:solidFill>
                  <a:srgbClr val="000000"/>
                </a:solidFill>
                <a:latin typeface="Urbanist"/>
                <a:ea typeface="Urbanist"/>
                <a:cs typeface="Urbanist"/>
                <a:sym typeface="Urbanist"/>
              </a:rPr>
              <a:t>Settlers</a:t>
            </a:r>
            <a:r>
              <a:rPr lang="en">
                <a:solidFill>
                  <a:srgbClr val="000000"/>
                </a:solidFill>
                <a:latin typeface="Urbanist"/>
                <a:ea typeface="Urbanist"/>
                <a:cs typeface="Urbanist"/>
                <a:sym typeface="Urbanist"/>
              </a:rPr>
              <a:t> from Britain and other European countries.</a:t>
            </a:r>
            <a:endParaRPr>
              <a:solidFill>
                <a:srgbClr val="000000"/>
              </a:solidFill>
              <a:latin typeface="Urbanist"/>
              <a:ea typeface="Urbanist"/>
              <a:cs typeface="Urbanist"/>
              <a:sym typeface="Urbanist"/>
            </a:endParaRPr>
          </a:p>
          <a:p>
            <a:pPr indent="-317500" lvl="1" marL="914400" rtl="0" algn="l">
              <a:spcBef>
                <a:spcPts val="0"/>
              </a:spcBef>
              <a:spcAft>
                <a:spcPts val="0"/>
              </a:spcAft>
              <a:buClr>
                <a:srgbClr val="000000"/>
              </a:buClr>
              <a:buSzPts val="1400"/>
              <a:buFont typeface="Arial"/>
              <a:buChar char="○"/>
            </a:pPr>
            <a:r>
              <a:rPr b="1" lang="en">
                <a:solidFill>
                  <a:srgbClr val="000000"/>
                </a:solidFill>
                <a:latin typeface="Urbanist"/>
                <a:ea typeface="Urbanist"/>
                <a:cs typeface="Urbanist"/>
                <a:sym typeface="Urbanist"/>
              </a:rPr>
              <a:t>Indigenous Peoples</a:t>
            </a:r>
            <a:r>
              <a:rPr lang="en">
                <a:solidFill>
                  <a:srgbClr val="000000"/>
                </a:solidFill>
                <a:latin typeface="Urbanist"/>
                <a:ea typeface="Urbanist"/>
                <a:cs typeface="Urbanist"/>
                <a:sym typeface="Urbanist"/>
              </a:rPr>
              <a:t> with long-standing cultures and traditions.</a:t>
            </a:r>
            <a:endParaRPr>
              <a:solidFill>
                <a:srgbClr val="000000"/>
              </a:solidFill>
              <a:latin typeface="Urbanist"/>
              <a:ea typeface="Urbanist"/>
              <a:cs typeface="Urbanist"/>
              <a:sym typeface="Urbanist"/>
            </a:endParaRPr>
          </a:p>
          <a:p>
            <a:pPr indent="-317500" lvl="1" marL="914400" rtl="0" algn="l">
              <a:spcBef>
                <a:spcPts val="0"/>
              </a:spcBef>
              <a:spcAft>
                <a:spcPts val="0"/>
              </a:spcAft>
              <a:buClr>
                <a:srgbClr val="000000"/>
              </a:buClr>
              <a:buSzPts val="1400"/>
              <a:buFont typeface="Arial"/>
              <a:buChar char="○"/>
            </a:pPr>
            <a:r>
              <a:rPr b="1" lang="en">
                <a:solidFill>
                  <a:srgbClr val="000000"/>
                </a:solidFill>
                <a:latin typeface="Urbanist"/>
                <a:ea typeface="Urbanist"/>
                <a:cs typeface="Urbanist"/>
                <a:sym typeface="Urbanist"/>
              </a:rPr>
              <a:t>Enslaved people</a:t>
            </a:r>
            <a:r>
              <a:rPr lang="en">
                <a:solidFill>
                  <a:srgbClr val="000000"/>
                </a:solidFill>
                <a:latin typeface="Urbanist"/>
                <a:ea typeface="Urbanist"/>
                <a:cs typeface="Urbanist"/>
                <a:sym typeface="Urbanist"/>
              </a:rPr>
              <a:t> and African Canadians.</a:t>
            </a:r>
            <a:endParaRPr>
              <a:solidFill>
                <a:srgbClr val="000000"/>
              </a:solidFill>
              <a:latin typeface="Urbanist"/>
              <a:ea typeface="Urbanist"/>
              <a:cs typeface="Urbanist"/>
              <a:sym typeface="Urbanist"/>
            </a:endParaRPr>
          </a:p>
          <a:p>
            <a:pPr indent="-317500" lvl="1" marL="914400" rtl="0" algn="l">
              <a:spcBef>
                <a:spcPts val="0"/>
              </a:spcBef>
              <a:spcAft>
                <a:spcPts val="0"/>
              </a:spcAft>
              <a:buClr>
                <a:srgbClr val="000000"/>
              </a:buClr>
              <a:buSzPts val="1400"/>
              <a:buFont typeface="Arial"/>
              <a:buChar char="○"/>
            </a:pPr>
            <a:r>
              <a:rPr b="1" lang="en">
                <a:solidFill>
                  <a:srgbClr val="000000"/>
                </a:solidFill>
                <a:latin typeface="Urbanist"/>
                <a:ea typeface="Urbanist"/>
                <a:cs typeface="Urbanist"/>
                <a:sym typeface="Urbanist"/>
              </a:rPr>
              <a:t>French Canadians</a:t>
            </a:r>
            <a:r>
              <a:rPr lang="en">
                <a:solidFill>
                  <a:srgbClr val="000000"/>
                </a:solidFill>
                <a:latin typeface="Urbanist"/>
                <a:ea typeface="Urbanist"/>
                <a:cs typeface="Urbanist"/>
                <a:sym typeface="Urbanist"/>
              </a:rPr>
              <a:t>, especially in Quebec.</a:t>
            </a:r>
            <a:endParaRPr>
              <a:latin typeface="Urbanist"/>
              <a:ea typeface="Urbanist"/>
              <a:cs typeface="Urbanist"/>
              <a:sym typeface="Urbanist"/>
            </a:endParaRPr>
          </a:p>
        </p:txBody>
      </p:sp>
      <p:pic>
        <p:nvPicPr>
          <p:cNvPr id="1114" name="Google Shape;1114;p108"/>
          <p:cNvPicPr preferRelativeResize="0"/>
          <p:nvPr/>
        </p:nvPicPr>
        <p:blipFill>
          <a:blip r:embed="rId3">
            <a:alphaModFix/>
          </a:blip>
          <a:stretch>
            <a:fillRect/>
          </a:stretch>
        </p:blipFill>
        <p:spPr>
          <a:xfrm>
            <a:off x="4571025" y="802201"/>
            <a:ext cx="4538525" cy="414442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sp>
        <p:nvSpPr>
          <p:cNvPr id="1119" name="Google Shape;1119;p10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Daily Life</a:t>
            </a:r>
            <a:endParaRPr/>
          </a:p>
        </p:txBody>
      </p:sp>
      <p:sp>
        <p:nvSpPr>
          <p:cNvPr id="1120" name="Google Shape;1120;p109"/>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400">
                <a:solidFill>
                  <a:srgbClr val="000000"/>
                </a:solidFill>
                <a:latin typeface="Urbanist"/>
                <a:ea typeface="Urbanist"/>
                <a:cs typeface="Urbanist"/>
                <a:sym typeface="Urbanist"/>
              </a:rPr>
              <a:t>Social Structure:</a:t>
            </a:r>
            <a:endParaRPr b="1" sz="1400">
              <a:solidFill>
                <a:srgbClr val="000000"/>
              </a:solidFill>
              <a:latin typeface="Urbanist"/>
              <a:ea typeface="Urbanist"/>
              <a:cs typeface="Urbanist"/>
              <a:sym typeface="Urbanist"/>
            </a:endParaRPr>
          </a:p>
          <a:p>
            <a:pPr indent="-317500" lvl="0" marL="457200" rtl="0" algn="l">
              <a:lnSpc>
                <a:spcPct val="115000"/>
              </a:lnSpc>
              <a:spcBef>
                <a:spcPts val="1200"/>
              </a:spcBef>
              <a:spcAft>
                <a:spcPts val="0"/>
              </a:spcAft>
              <a:buClr>
                <a:srgbClr val="000000"/>
              </a:buClr>
              <a:buSzPts val="1400"/>
              <a:buFont typeface="Arial"/>
              <a:buChar char="●"/>
            </a:pPr>
            <a:r>
              <a:rPr lang="en" sz="1400">
                <a:solidFill>
                  <a:srgbClr val="000000"/>
                </a:solidFill>
                <a:latin typeface="Urbanist"/>
                <a:ea typeface="Urbanist"/>
                <a:cs typeface="Urbanist"/>
                <a:sym typeface="Urbanist"/>
              </a:rPr>
              <a:t>Life was structured by a </a:t>
            </a:r>
            <a:r>
              <a:rPr b="1" lang="en" sz="1400">
                <a:solidFill>
                  <a:srgbClr val="000000"/>
                </a:solidFill>
                <a:latin typeface="Urbanist"/>
                <a:ea typeface="Urbanist"/>
                <a:cs typeface="Urbanist"/>
                <a:sym typeface="Urbanist"/>
              </a:rPr>
              <a:t>hierarchy</a:t>
            </a:r>
            <a:r>
              <a:rPr lang="en" sz="1400">
                <a:solidFill>
                  <a:srgbClr val="000000"/>
                </a:solidFill>
                <a:latin typeface="Urbanist"/>
                <a:ea typeface="Urbanist"/>
                <a:cs typeface="Urbanist"/>
                <a:sym typeface="Urbanist"/>
              </a:rPr>
              <a:t> where wealthy landowners and merchants had the most power, while farmers and working-class people had less influence.</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Arial"/>
              <a:buChar char="●"/>
            </a:pPr>
            <a:r>
              <a:rPr b="1" lang="en" sz="1400">
                <a:solidFill>
                  <a:srgbClr val="000000"/>
                </a:solidFill>
                <a:latin typeface="Urbanist"/>
                <a:ea typeface="Urbanist"/>
                <a:cs typeface="Urbanist"/>
                <a:sym typeface="Urbanist"/>
              </a:rPr>
              <a:t>Indigenous peoples</a:t>
            </a:r>
            <a:r>
              <a:rPr lang="en" sz="1400">
                <a:solidFill>
                  <a:srgbClr val="000000"/>
                </a:solidFill>
                <a:latin typeface="Urbanist"/>
                <a:ea typeface="Urbanist"/>
                <a:cs typeface="Urbanist"/>
                <a:sym typeface="Urbanist"/>
              </a:rPr>
              <a:t> lived in diverse ways, from nomadic hunting groups to settled agricultural communities.</a:t>
            </a:r>
            <a:endParaRPr sz="1400">
              <a:solidFill>
                <a:srgbClr val="000000"/>
              </a:solidFill>
              <a:latin typeface="Urbanist"/>
              <a:ea typeface="Urbanist"/>
              <a:cs typeface="Urbanist"/>
              <a:sym typeface="Urbanist"/>
            </a:endParaRPr>
          </a:p>
          <a:p>
            <a:pPr indent="0" lvl="0" marL="0" rtl="0" algn="l">
              <a:lnSpc>
                <a:spcPct val="115000"/>
              </a:lnSpc>
              <a:spcBef>
                <a:spcPts val="1200"/>
              </a:spcBef>
              <a:spcAft>
                <a:spcPts val="0"/>
              </a:spcAft>
              <a:buNone/>
            </a:pPr>
            <a:r>
              <a:rPr b="1" lang="en" sz="1400">
                <a:solidFill>
                  <a:srgbClr val="000000"/>
                </a:solidFill>
                <a:latin typeface="Urbanist"/>
                <a:ea typeface="Urbanist"/>
                <a:cs typeface="Urbanist"/>
                <a:sym typeface="Urbanist"/>
              </a:rPr>
              <a:t>Economy and Work:</a:t>
            </a:r>
            <a:endParaRPr b="1" sz="1400">
              <a:solidFill>
                <a:srgbClr val="000000"/>
              </a:solidFill>
              <a:latin typeface="Urbanist"/>
              <a:ea typeface="Urbanist"/>
              <a:cs typeface="Urbanist"/>
              <a:sym typeface="Urbanist"/>
            </a:endParaRPr>
          </a:p>
          <a:p>
            <a:pPr indent="-317500" lvl="0" marL="457200" rtl="0" algn="l">
              <a:lnSpc>
                <a:spcPct val="115000"/>
              </a:lnSpc>
              <a:spcBef>
                <a:spcPts val="1200"/>
              </a:spcBef>
              <a:spcAft>
                <a:spcPts val="0"/>
              </a:spcAft>
              <a:buClr>
                <a:srgbClr val="000000"/>
              </a:buClr>
              <a:buSzPts val="1400"/>
              <a:buFont typeface="Arial"/>
              <a:buChar char="●"/>
            </a:pPr>
            <a:r>
              <a:rPr lang="en" sz="1400">
                <a:solidFill>
                  <a:srgbClr val="000000"/>
                </a:solidFill>
                <a:latin typeface="Urbanist"/>
                <a:ea typeface="Urbanist"/>
                <a:cs typeface="Urbanist"/>
                <a:sym typeface="Urbanist"/>
              </a:rPr>
              <a:t>The economy was based on </a:t>
            </a:r>
            <a:r>
              <a:rPr b="1" lang="en" sz="1400">
                <a:solidFill>
                  <a:srgbClr val="000000"/>
                </a:solidFill>
                <a:latin typeface="Urbanist"/>
                <a:ea typeface="Urbanist"/>
                <a:cs typeface="Urbanist"/>
                <a:sym typeface="Urbanist"/>
              </a:rPr>
              <a:t>agriculture, trade, and natural resources</a:t>
            </a:r>
            <a:r>
              <a:rPr lang="en" sz="1400">
                <a:solidFill>
                  <a:srgbClr val="000000"/>
                </a:solidFill>
                <a:latin typeface="Urbanist"/>
                <a:ea typeface="Urbanist"/>
                <a:cs typeface="Urbanist"/>
                <a:sym typeface="Urbanist"/>
              </a:rPr>
              <a:t>. Farmers grew crops like wheat, corn, and tobacco.</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Arial"/>
              <a:buChar char="●"/>
            </a:pPr>
            <a:r>
              <a:rPr b="1" lang="en" sz="1400">
                <a:solidFill>
                  <a:srgbClr val="000000"/>
                </a:solidFill>
                <a:latin typeface="Urbanist"/>
                <a:ea typeface="Urbanist"/>
                <a:cs typeface="Urbanist"/>
                <a:sym typeface="Urbanist"/>
              </a:rPr>
              <a:t>Fur trade</a:t>
            </a:r>
            <a:r>
              <a:rPr lang="en" sz="1400">
                <a:solidFill>
                  <a:srgbClr val="000000"/>
                </a:solidFill>
                <a:latin typeface="Urbanist"/>
                <a:ea typeface="Urbanist"/>
                <a:cs typeface="Urbanist"/>
                <a:sym typeface="Urbanist"/>
              </a:rPr>
              <a:t> played a huge role in the economy, especially in the west, with companies like the Hudson’s Bay Company driving much of the trade.</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Arial"/>
              <a:buChar char="●"/>
            </a:pPr>
            <a:r>
              <a:rPr b="1" lang="en" sz="1400">
                <a:solidFill>
                  <a:srgbClr val="000000"/>
                </a:solidFill>
                <a:latin typeface="Urbanist"/>
                <a:ea typeface="Urbanist"/>
                <a:cs typeface="Urbanist"/>
                <a:sym typeface="Urbanist"/>
              </a:rPr>
              <a:t>Craftsmen and laborers</a:t>
            </a:r>
            <a:r>
              <a:rPr lang="en" sz="1400">
                <a:solidFill>
                  <a:srgbClr val="000000"/>
                </a:solidFill>
                <a:latin typeface="Urbanist"/>
                <a:ea typeface="Urbanist"/>
                <a:cs typeface="Urbanist"/>
                <a:sym typeface="Urbanist"/>
              </a:rPr>
              <a:t> built much of the infrastructure, including roads and homes.</a:t>
            </a:r>
            <a:endParaRPr sz="1400">
              <a:latin typeface="Urbanist"/>
              <a:ea typeface="Urbanist"/>
              <a:cs typeface="Urbanist"/>
              <a:sym typeface="Urbanist"/>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110"/>
          <p:cNvSpPr txBox="1"/>
          <p:nvPr>
            <p:ph type="title"/>
          </p:nvPr>
        </p:nvSpPr>
        <p:spPr>
          <a:xfrm>
            <a:off x="633500" y="2012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Political &amp; Legal Life</a:t>
            </a:r>
            <a:endParaRPr/>
          </a:p>
        </p:txBody>
      </p:sp>
      <p:sp>
        <p:nvSpPr>
          <p:cNvPr id="1126" name="Google Shape;1126;p110"/>
          <p:cNvSpPr txBox="1"/>
          <p:nvPr>
            <p:ph idx="1" type="body"/>
          </p:nvPr>
        </p:nvSpPr>
        <p:spPr>
          <a:xfrm>
            <a:off x="720000" y="1139550"/>
            <a:ext cx="26304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latin typeface="Urbanist"/>
                <a:ea typeface="Urbanist"/>
                <a:cs typeface="Urbanist"/>
                <a:sym typeface="Urbanist"/>
              </a:rPr>
              <a:t>Government</a:t>
            </a:r>
            <a:r>
              <a:rPr lang="en" sz="1400">
                <a:solidFill>
                  <a:srgbClr val="000000"/>
                </a:solidFill>
                <a:latin typeface="Urbanist"/>
                <a:ea typeface="Urbanist"/>
                <a:cs typeface="Urbanist"/>
                <a:sym typeface="Urbanist"/>
              </a:rPr>
              <a:t>: British North America was governed by a </a:t>
            </a:r>
            <a:r>
              <a:rPr b="1" lang="en" sz="1400">
                <a:solidFill>
                  <a:srgbClr val="000000"/>
                </a:solidFill>
                <a:latin typeface="Urbanist"/>
                <a:ea typeface="Urbanist"/>
                <a:cs typeface="Urbanist"/>
                <a:sym typeface="Urbanist"/>
              </a:rPr>
              <a:t>colonial system</a:t>
            </a:r>
            <a:r>
              <a:rPr lang="en" sz="1400">
                <a:solidFill>
                  <a:srgbClr val="000000"/>
                </a:solidFill>
                <a:latin typeface="Urbanist"/>
                <a:ea typeface="Urbanist"/>
                <a:cs typeface="Urbanist"/>
                <a:sym typeface="Urbanist"/>
              </a:rPr>
              <a:t> with appointed governors who made decisions on behalf of the British Crown.</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b="1" lang="en" sz="1400">
                <a:solidFill>
                  <a:srgbClr val="000000"/>
                </a:solidFill>
                <a:latin typeface="Urbanist"/>
                <a:ea typeface="Urbanist"/>
                <a:cs typeface="Urbanist"/>
                <a:sym typeface="Urbanist"/>
              </a:rPr>
              <a:t>Legal Systems</a:t>
            </a:r>
            <a:r>
              <a:rPr lang="en" sz="1400">
                <a:solidFill>
                  <a:srgbClr val="000000"/>
                </a:solidFill>
                <a:latin typeface="Urbanist"/>
                <a:ea typeface="Urbanist"/>
                <a:cs typeface="Urbanist"/>
                <a:sym typeface="Urbanist"/>
              </a:rPr>
              <a:t>: The legal system was based on British common law, with a focus on </a:t>
            </a:r>
            <a:r>
              <a:rPr b="1" lang="en" sz="1400">
                <a:solidFill>
                  <a:srgbClr val="000000"/>
                </a:solidFill>
                <a:latin typeface="Urbanist"/>
                <a:ea typeface="Urbanist"/>
                <a:cs typeface="Urbanist"/>
                <a:sym typeface="Urbanist"/>
              </a:rPr>
              <a:t>property rights</a:t>
            </a:r>
            <a:r>
              <a:rPr lang="en" sz="1400">
                <a:solidFill>
                  <a:srgbClr val="000000"/>
                </a:solidFill>
                <a:latin typeface="Urbanist"/>
                <a:ea typeface="Urbanist"/>
                <a:cs typeface="Urbanist"/>
                <a:sym typeface="Urbanist"/>
              </a:rPr>
              <a:t> and </a:t>
            </a:r>
            <a:r>
              <a:rPr b="1" lang="en" sz="1400">
                <a:solidFill>
                  <a:srgbClr val="000000"/>
                </a:solidFill>
                <a:latin typeface="Urbanist"/>
                <a:ea typeface="Urbanist"/>
                <a:cs typeface="Urbanist"/>
                <a:sym typeface="Urbanist"/>
              </a:rPr>
              <a:t>loyalty to the British Crown</a:t>
            </a:r>
            <a:r>
              <a:rPr lang="en" sz="1400">
                <a:solidFill>
                  <a:srgbClr val="000000"/>
                </a:solidFill>
                <a:latin typeface="Urbanist"/>
                <a:ea typeface="Urbanist"/>
                <a:cs typeface="Urbanist"/>
                <a:sym typeface="Urbanist"/>
              </a:rPr>
              <a:t>.</a:t>
            </a:r>
            <a:endParaRPr sz="1400">
              <a:solidFill>
                <a:srgbClr val="000000"/>
              </a:solidFill>
              <a:latin typeface="Urbanist"/>
              <a:ea typeface="Urbanist"/>
              <a:cs typeface="Urbanist"/>
              <a:sym typeface="Urbanist"/>
            </a:endParaRPr>
          </a:p>
          <a:p>
            <a:pPr indent="0" lvl="0" marL="0" rtl="0" algn="l">
              <a:spcBef>
                <a:spcPts val="1600"/>
              </a:spcBef>
              <a:spcAft>
                <a:spcPts val="1600"/>
              </a:spcAft>
              <a:buNone/>
            </a:pPr>
            <a:r>
              <a:t/>
            </a:r>
            <a:endParaRPr sz="1400">
              <a:latin typeface="Urbanist"/>
              <a:ea typeface="Urbanist"/>
              <a:cs typeface="Urbanist"/>
              <a:sym typeface="Urbanist"/>
            </a:endParaRPr>
          </a:p>
        </p:txBody>
      </p:sp>
      <p:pic>
        <p:nvPicPr>
          <p:cNvPr id="1127" name="Google Shape;1127;p110"/>
          <p:cNvPicPr preferRelativeResize="0"/>
          <p:nvPr/>
        </p:nvPicPr>
        <p:blipFill>
          <a:blip r:embed="rId3">
            <a:alphaModFix/>
          </a:blip>
          <a:stretch>
            <a:fillRect/>
          </a:stretch>
        </p:blipFill>
        <p:spPr>
          <a:xfrm>
            <a:off x="6043100" y="1193725"/>
            <a:ext cx="2922958" cy="382097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1" name="Shape 1131"/>
        <p:cNvGrpSpPr/>
        <p:nvPr/>
      </p:nvGrpSpPr>
      <p:grpSpPr>
        <a:xfrm>
          <a:off x="0" y="0"/>
          <a:ext cx="0" cy="0"/>
          <a:chOff x="0" y="0"/>
          <a:chExt cx="0" cy="0"/>
        </a:xfrm>
      </p:grpSpPr>
      <p:sp>
        <p:nvSpPr>
          <p:cNvPr id="1132" name="Google Shape;1132;p11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Indigenous Peoples</a:t>
            </a:r>
            <a:endParaRPr/>
          </a:p>
        </p:txBody>
      </p:sp>
      <p:sp>
        <p:nvSpPr>
          <p:cNvPr id="1133" name="Google Shape;1133;p111"/>
          <p:cNvSpPr txBox="1"/>
          <p:nvPr>
            <p:ph idx="1" type="body"/>
          </p:nvPr>
        </p:nvSpPr>
        <p:spPr>
          <a:xfrm>
            <a:off x="5179275" y="1241800"/>
            <a:ext cx="34719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happening in this image?</a:t>
            </a:r>
            <a:endParaRPr/>
          </a:p>
          <a:p>
            <a:pPr indent="0" lvl="0" marL="0" rtl="0" algn="l">
              <a:spcBef>
                <a:spcPts val="1600"/>
              </a:spcBef>
              <a:spcAft>
                <a:spcPts val="0"/>
              </a:spcAft>
              <a:buNone/>
            </a:pPr>
            <a:r>
              <a:rPr lang="en"/>
              <a:t>What can we learn about Indigenous peoples and the British?</a:t>
            </a:r>
            <a:endParaRPr/>
          </a:p>
          <a:p>
            <a:pPr indent="0" lvl="0" marL="0" rtl="0" algn="l">
              <a:spcBef>
                <a:spcPts val="1600"/>
              </a:spcBef>
              <a:spcAft>
                <a:spcPts val="1600"/>
              </a:spcAft>
              <a:buNone/>
            </a:pPr>
            <a:r>
              <a:rPr lang="en"/>
              <a:t>What do you think life was like for Indigenous people in BNA?</a:t>
            </a:r>
            <a:endParaRPr/>
          </a:p>
        </p:txBody>
      </p:sp>
      <p:pic>
        <p:nvPicPr>
          <p:cNvPr id="1134" name="Google Shape;1134;p111"/>
          <p:cNvPicPr preferRelativeResize="0"/>
          <p:nvPr/>
        </p:nvPicPr>
        <p:blipFill>
          <a:blip r:embed="rId3">
            <a:alphaModFix/>
          </a:blip>
          <a:stretch>
            <a:fillRect/>
          </a:stretch>
        </p:blipFill>
        <p:spPr>
          <a:xfrm>
            <a:off x="152400" y="1170125"/>
            <a:ext cx="4874475" cy="2871371"/>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11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Events &amp; Issues</a:t>
            </a:r>
            <a:endParaRPr/>
          </a:p>
        </p:txBody>
      </p:sp>
      <p:sp>
        <p:nvSpPr>
          <p:cNvPr id="1140" name="Google Shape;1140;p112"/>
          <p:cNvSpPr txBox="1"/>
          <p:nvPr>
            <p:ph idx="1" type="body"/>
          </p:nvPr>
        </p:nvSpPr>
        <p:spPr>
          <a:xfrm>
            <a:off x="720000" y="1139550"/>
            <a:ext cx="75222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latin typeface="Urbanist"/>
                <a:ea typeface="Urbanist"/>
                <a:cs typeface="Urbanist"/>
                <a:sym typeface="Urbanist"/>
              </a:rPr>
              <a:t>The Rebellions of 1837-1838</a:t>
            </a:r>
            <a:r>
              <a:rPr lang="en" sz="1400">
                <a:solidFill>
                  <a:srgbClr val="000000"/>
                </a:solidFill>
                <a:latin typeface="Urbanist"/>
                <a:ea typeface="Urbanist"/>
                <a:cs typeface="Urbanist"/>
                <a:sym typeface="Urbanist"/>
              </a:rPr>
              <a:t>: A pivotal event in Lower Canada (Quebec) and Upper Canada (Ontario), where people, especially in rural areas, revolted against the British colonial government, pushing for democratic reforms.</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b="1" lang="en" sz="1400">
                <a:solidFill>
                  <a:srgbClr val="000000"/>
                </a:solidFill>
                <a:latin typeface="Urbanist"/>
                <a:ea typeface="Urbanist"/>
                <a:cs typeface="Urbanist"/>
                <a:sym typeface="Urbanist"/>
              </a:rPr>
              <a:t>Indigenous Relations</a:t>
            </a:r>
            <a:r>
              <a:rPr lang="en" sz="1400">
                <a:solidFill>
                  <a:srgbClr val="000000"/>
                </a:solidFill>
                <a:latin typeface="Urbanist"/>
                <a:ea typeface="Urbanist"/>
                <a:cs typeface="Urbanist"/>
                <a:sym typeface="Urbanist"/>
              </a:rPr>
              <a:t>: Relationships with Indigenous peoples were complex, as settlers pushed westward, leading to conflict and displacement of native communities.</a:t>
            </a:r>
            <a:endParaRPr sz="1400">
              <a:solidFill>
                <a:srgbClr val="000000"/>
              </a:solidFill>
              <a:latin typeface="Urbanist"/>
              <a:ea typeface="Urbanist"/>
              <a:cs typeface="Urbanist"/>
              <a:sym typeface="Urbanist"/>
            </a:endParaRPr>
          </a:p>
          <a:p>
            <a:pPr indent="0" lvl="0" marL="0" rtl="0" algn="l">
              <a:spcBef>
                <a:spcPts val="1600"/>
              </a:spcBef>
              <a:spcAft>
                <a:spcPts val="1600"/>
              </a:spcAft>
              <a:buNone/>
            </a:pPr>
            <a:r>
              <a:t/>
            </a:r>
            <a:endParaRPr sz="1400">
              <a:latin typeface="Urbanist"/>
              <a:ea typeface="Urbanist"/>
              <a:cs typeface="Urbanist"/>
              <a:sym typeface="Urbanist"/>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4" name="Shape 1144"/>
        <p:cNvGrpSpPr/>
        <p:nvPr/>
      </p:nvGrpSpPr>
      <p:grpSpPr>
        <a:xfrm>
          <a:off x="0" y="0"/>
          <a:ext cx="0" cy="0"/>
          <a:chOff x="0" y="0"/>
          <a:chExt cx="0" cy="0"/>
        </a:xfrm>
      </p:grpSpPr>
      <p:sp>
        <p:nvSpPr>
          <p:cNvPr id="1145" name="Google Shape;1145;p1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Exit Ticket</a:t>
            </a:r>
            <a:endParaRPr/>
          </a:p>
        </p:txBody>
      </p:sp>
      <p:sp>
        <p:nvSpPr>
          <p:cNvPr id="1146" name="Google Shape;1146;p113"/>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1200"/>
              </a:spcBef>
              <a:spcAft>
                <a:spcPts val="0"/>
              </a:spcAft>
              <a:buClr>
                <a:srgbClr val="000000"/>
              </a:buClr>
              <a:buSzPts val="1400"/>
              <a:buFont typeface="Urbanist"/>
              <a:buChar char="●"/>
            </a:pPr>
            <a:r>
              <a:rPr lang="en" sz="1400">
                <a:latin typeface="Urbanist"/>
                <a:ea typeface="Urbanist"/>
                <a:cs typeface="Urbanist"/>
                <a:sym typeface="Urbanist"/>
              </a:rPr>
              <a:t>How would life differ for a French farmer in Quebec compared to a British merchant in Nova Scotia?</a:t>
            </a:r>
            <a:endParaRPr sz="1400">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Urbanist"/>
              <a:buChar char="●"/>
            </a:pPr>
            <a:r>
              <a:rPr lang="en" sz="1400">
                <a:latin typeface="Urbanist"/>
                <a:ea typeface="Urbanist"/>
                <a:cs typeface="Urbanist"/>
                <a:sym typeface="Urbanist"/>
              </a:rPr>
              <a:t>Why were the fur trade and agriculture so important to the economy of British North America?</a:t>
            </a:r>
            <a:endParaRPr sz="1400">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Urbanist"/>
              <a:buChar char="●"/>
            </a:pPr>
            <a:r>
              <a:rPr lang="en" sz="1400">
                <a:latin typeface="Urbanist"/>
                <a:ea typeface="Urbanist"/>
                <a:cs typeface="Urbanist"/>
                <a:sym typeface="Urbanist"/>
              </a:rPr>
              <a:t>What are some of the challenges faced by Indigenous peoples during this period?</a:t>
            </a:r>
            <a:endParaRPr sz="1400">
              <a:latin typeface="Urbanist"/>
              <a:ea typeface="Urbanist"/>
              <a:cs typeface="Urbanist"/>
              <a:sym typeface="Urbanist"/>
            </a:endParaRPr>
          </a:p>
          <a:p>
            <a:pPr indent="0" lvl="0" marL="0" rtl="0" algn="l">
              <a:spcBef>
                <a:spcPts val="1200"/>
              </a:spcBef>
              <a:spcAft>
                <a:spcPts val="1600"/>
              </a:spcAft>
              <a:buNone/>
            </a:pPr>
            <a:r>
              <a:t/>
            </a:r>
            <a:endParaRPr sz="1400">
              <a:latin typeface="Urbanist"/>
              <a:ea typeface="Urbanist"/>
              <a:cs typeface="Urbanist"/>
              <a:sym typeface="Urbanist"/>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0" name="Shape 1150"/>
        <p:cNvGrpSpPr/>
        <p:nvPr/>
      </p:nvGrpSpPr>
      <p:grpSpPr>
        <a:xfrm>
          <a:off x="0" y="0"/>
          <a:ext cx="0" cy="0"/>
          <a:chOff x="0" y="0"/>
          <a:chExt cx="0" cy="0"/>
        </a:xfrm>
      </p:grpSpPr>
      <p:sp>
        <p:nvSpPr>
          <p:cNvPr id="1151" name="Google Shape;1151;p114"/>
          <p:cNvSpPr txBox="1"/>
          <p:nvPr>
            <p:ph type="title"/>
          </p:nvPr>
        </p:nvSpPr>
        <p:spPr>
          <a:xfrm>
            <a:off x="816900" y="1459500"/>
            <a:ext cx="75102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500"/>
              <a:t>The Underground Railroad </a:t>
            </a:r>
            <a:endParaRPr sz="6500"/>
          </a:p>
          <a:p>
            <a:pPr indent="0" lvl="0" marL="0" rtl="0" algn="ctr">
              <a:spcBef>
                <a:spcPts val="0"/>
              </a:spcBef>
              <a:spcAft>
                <a:spcPts val="0"/>
              </a:spcAft>
              <a:buNone/>
            </a:pPr>
            <a:r>
              <a:rPr lang="en" sz="6500"/>
              <a:t>1854</a:t>
            </a:r>
            <a:endParaRPr sz="65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p11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Historian Moment</a:t>
            </a:r>
            <a:endParaRPr/>
          </a:p>
        </p:txBody>
      </p:sp>
      <p:sp>
        <p:nvSpPr>
          <p:cNvPr id="1157" name="Google Shape;1157;p115"/>
          <p:cNvSpPr txBox="1"/>
          <p:nvPr>
            <p:ph idx="1" type="body"/>
          </p:nvPr>
        </p:nvSpPr>
        <p:spPr>
          <a:xfrm>
            <a:off x="1883975" y="1462000"/>
            <a:ext cx="30078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Urbanist"/>
                <a:ea typeface="Urbanist"/>
                <a:cs typeface="Urbanist"/>
                <a:sym typeface="Urbanist"/>
              </a:rPr>
              <a:t>What kind of house is this?</a:t>
            </a:r>
            <a:endParaRPr sz="1500">
              <a:latin typeface="Urbanist"/>
              <a:ea typeface="Urbanist"/>
              <a:cs typeface="Urbanist"/>
              <a:sym typeface="Urbanist"/>
            </a:endParaRPr>
          </a:p>
          <a:p>
            <a:pPr indent="0" lvl="0" marL="0" rtl="0" algn="l">
              <a:spcBef>
                <a:spcPts val="1600"/>
              </a:spcBef>
              <a:spcAft>
                <a:spcPts val="1600"/>
              </a:spcAft>
              <a:buNone/>
            </a:pPr>
            <a:r>
              <a:rPr lang="en" sz="1500">
                <a:latin typeface="Urbanist"/>
                <a:ea typeface="Urbanist"/>
                <a:cs typeface="Urbanist"/>
                <a:sym typeface="Urbanist"/>
              </a:rPr>
              <a:t>Who do you think lived here?</a:t>
            </a:r>
            <a:endParaRPr sz="1500">
              <a:latin typeface="Urbanist"/>
              <a:ea typeface="Urbanist"/>
              <a:cs typeface="Urbanist"/>
              <a:sym typeface="Urbanist"/>
            </a:endParaRPr>
          </a:p>
        </p:txBody>
      </p:sp>
      <p:pic>
        <p:nvPicPr>
          <p:cNvPr id="1158" name="Google Shape;1158;p115"/>
          <p:cNvPicPr preferRelativeResize="0"/>
          <p:nvPr/>
        </p:nvPicPr>
        <p:blipFill>
          <a:blip r:embed="rId3">
            <a:alphaModFix/>
          </a:blip>
          <a:stretch>
            <a:fillRect/>
          </a:stretch>
        </p:blipFill>
        <p:spPr>
          <a:xfrm>
            <a:off x="5091300" y="1170125"/>
            <a:ext cx="3900300" cy="292522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2" name="Shape 1162"/>
        <p:cNvGrpSpPr/>
        <p:nvPr/>
      </p:nvGrpSpPr>
      <p:grpSpPr>
        <a:xfrm>
          <a:off x="0" y="0"/>
          <a:ext cx="0" cy="0"/>
          <a:chOff x="0" y="0"/>
          <a:chExt cx="0" cy="0"/>
        </a:xfrm>
      </p:grpSpPr>
      <p:sp>
        <p:nvSpPr>
          <p:cNvPr id="1163" name="Google Shape;1163;p1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Underground Railroad</a:t>
            </a:r>
            <a:endParaRPr/>
          </a:p>
        </p:txBody>
      </p:sp>
      <p:sp>
        <p:nvSpPr>
          <p:cNvPr id="1164" name="Google Shape;1164;p116"/>
          <p:cNvSpPr txBox="1"/>
          <p:nvPr>
            <p:ph idx="1" type="body"/>
          </p:nvPr>
        </p:nvSpPr>
        <p:spPr>
          <a:xfrm>
            <a:off x="720000" y="1139550"/>
            <a:ext cx="47145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Urbanist"/>
                <a:ea typeface="Urbanist"/>
                <a:cs typeface="Urbanist"/>
                <a:sym typeface="Urbanist"/>
              </a:rPr>
              <a:t>The Underground Railroad was a network of secret routes and safe houses used by enslaved African Americans to escape to free states and Canada, particularly during the early 19th century. </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lang="en" sz="1400">
                <a:solidFill>
                  <a:srgbClr val="000000"/>
                </a:solidFill>
                <a:latin typeface="Urbanist"/>
                <a:ea typeface="Urbanist"/>
                <a:cs typeface="Urbanist"/>
                <a:sym typeface="Urbanist"/>
              </a:rPr>
              <a:t>It was not a physical railroad but a system supported by abolitionists and allies who helped hide and transport escapees. Many slaves sought freedom in Canada, where slavery had been abolished. </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lang="en" sz="1400">
                <a:solidFill>
                  <a:srgbClr val="000000"/>
                </a:solidFill>
                <a:latin typeface="Urbanist"/>
                <a:ea typeface="Urbanist"/>
                <a:cs typeface="Urbanist"/>
                <a:sym typeface="Urbanist"/>
              </a:rPr>
              <a:t>Key figures like Harriet Tubman were crucial in guiding and assisting fugitives along the journey.</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t/>
            </a:r>
            <a:endParaRPr sz="1400">
              <a:solidFill>
                <a:srgbClr val="000000"/>
              </a:solidFill>
              <a:latin typeface="Urbanist"/>
              <a:ea typeface="Urbanist"/>
              <a:cs typeface="Urbanist"/>
              <a:sym typeface="Urbanist"/>
            </a:endParaRPr>
          </a:p>
          <a:p>
            <a:pPr indent="0" lvl="0" marL="0" rtl="0" algn="l">
              <a:spcBef>
                <a:spcPts val="1600"/>
              </a:spcBef>
              <a:spcAft>
                <a:spcPts val="1600"/>
              </a:spcAft>
              <a:buNone/>
            </a:pPr>
            <a:r>
              <a:rPr b="1" lang="en" sz="1400">
                <a:solidFill>
                  <a:srgbClr val="000000"/>
                </a:solidFill>
                <a:latin typeface="Urbanist"/>
                <a:ea typeface="Urbanist"/>
                <a:cs typeface="Urbanist"/>
                <a:sym typeface="Urbanist"/>
              </a:rPr>
              <a:t>Key Question:</a:t>
            </a:r>
            <a:r>
              <a:rPr lang="en" sz="1400">
                <a:solidFill>
                  <a:srgbClr val="000000"/>
                </a:solidFill>
                <a:latin typeface="Urbanist"/>
                <a:ea typeface="Urbanist"/>
                <a:cs typeface="Urbanist"/>
                <a:sym typeface="Urbanist"/>
              </a:rPr>
              <a:t> Why was Canada a destination for runaway slaves?</a:t>
            </a:r>
            <a:endParaRPr sz="1400">
              <a:solidFill>
                <a:srgbClr val="000000"/>
              </a:solidFill>
              <a:latin typeface="Urbanist"/>
              <a:ea typeface="Urbanist"/>
              <a:cs typeface="Urbanist"/>
              <a:sym typeface="Urbanist"/>
            </a:endParaRPr>
          </a:p>
        </p:txBody>
      </p:sp>
      <p:pic>
        <p:nvPicPr>
          <p:cNvPr id="1165" name="Google Shape;1165;p116">
            <a:hlinkClick r:id="rId3"/>
          </p:cNvPr>
          <p:cNvPicPr preferRelativeResize="0"/>
          <p:nvPr/>
        </p:nvPicPr>
        <p:blipFill>
          <a:blip r:embed="rId4">
            <a:alphaModFix/>
          </a:blip>
          <a:stretch>
            <a:fillRect/>
          </a:stretch>
        </p:blipFill>
        <p:spPr>
          <a:xfrm>
            <a:off x="5586900" y="1170125"/>
            <a:ext cx="3404699" cy="2296192"/>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9" name="Shape 1169"/>
        <p:cNvGrpSpPr/>
        <p:nvPr/>
      </p:nvGrpSpPr>
      <p:grpSpPr>
        <a:xfrm>
          <a:off x="0" y="0"/>
          <a:ext cx="0" cy="0"/>
          <a:chOff x="0" y="0"/>
          <a:chExt cx="0" cy="0"/>
        </a:xfrm>
      </p:grpSpPr>
      <p:sp>
        <p:nvSpPr>
          <p:cNvPr id="1170" name="Google Shape;1170;p1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Terms</a:t>
            </a:r>
            <a:endParaRPr/>
          </a:p>
        </p:txBody>
      </p:sp>
      <p:sp>
        <p:nvSpPr>
          <p:cNvPr id="1171" name="Google Shape;1171;p117"/>
          <p:cNvSpPr txBox="1"/>
          <p:nvPr>
            <p:ph idx="1" type="body"/>
          </p:nvPr>
        </p:nvSpPr>
        <p:spPr>
          <a:xfrm>
            <a:off x="720000" y="1139550"/>
            <a:ext cx="45099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400">
                <a:solidFill>
                  <a:srgbClr val="000000"/>
                </a:solidFill>
                <a:latin typeface="Urbanist"/>
                <a:ea typeface="Urbanist"/>
                <a:cs typeface="Urbanist"/>
                <a:sym typeface="Urbanist"/>
              </a:rPr>
              <a:t>Slavery</a:t>
            </a:r>
            <a:r>
              <a:rPr lang="en" sz="1400">
                <a:solidFill>
                  <a:srgbClr val="000000"/>
                </a:solidFill>
                <a:latin typeface="Urbanist"/>
                <a:ea typeface="Urbanist"/>
                <a:cs typeface="Urbanist"/>
                <a:sym typeface="Urbanist"/>
              </a:rPr>
              <a:t>: The practice of owning people as property.</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i="1" lang="en" sz="1400">
                <a:solidFill>
                  <a:srgbClr val="000000"/>
                </a:solidFill>
                <a:latin typeface="Urbanist"/>
                <a:ea typeface="Urbanist"/>
                <a:cs typeface="Urbanist"/>
                <a:sym typeface="Urbanist"/>
              </a:rPr>
              <a:t>Abolition</a:t>
            </a:r>
            <a:r>
              <a:rPr lang="en" sz="1400">
                <a:solidFill>
                  <a:srgbClr val="000000"/>
                </a:solidFill>
                <a:latin typeface="Urbanist"/>
                <a:ea typeface="Urbanist"/>
                <a:cs typeface="Urbanist"/>
                <a:sym typeface="Urbanist"/>
              </a:rPr>
              <a:t>: The movement to end slavery.</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i="1" lang="en" sz="1400">
                <a:solidFill>
                  <a:srgbClr val="000000"/>
                </a:solidFill>
                <a:latin typeface="Urbanist"/>
                <a:ea typeface="Urbanist"/>
                <a:cs typeface="Urbanist"/>
                <a:sym typeface="Urbanist"/>
              </a:rPr>
              <a:t>Underground Railroad</a:t>
            </a:r>
            <a:r>
              <a:rPr lang="en" sz="1400">
                <a:solidFill>
                  <a:srgbClr val="000000"/>
                </a:solidFill>
                <a:latin typeface="Urbanist"/>
                <a:ea typeface="Urbanist"/>
                <a:cs typeface="Urbanist"/>
                <a:sym typeface="Urbanist"/>
              </a:rPr>
              <a:t>: A network of people and places that helped enslaved people escape to freedom.</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i="1" lang="en" sz="1400">
                <a:solidFill>
                  <a:srgbClr val="000000"/>
                </a:solidFill>
                <a:latin typeface="Urbanist"/>
                <a:ea typeface="Urbanist"/>
                <a:cs typeface="Urbanist"/>
                <a:sym typeface="Urbanist"/>
              </a:rPr>
              <a:t>Fugitive Slave Act</a:t>
            </a:r>
            <a:r>
              <a:rPr lang="en" sz="1400">
                <a:solidFill>
                  <a:srgbClr val="000000"/>
                </a:solidFill>
                <a:latin typeface="Urbanist"/>
                <a:ea typeface="Urbanist"/>
                <a:cs typeface="Urbanist"/>
                <a:sym typeface="Urbanist"/>
              </a:rPr>
              <a:t>: A law that required escaped slaves to be returned to their owners, even if they had reached free states.</a:t>
            </a:r>
            <a:endParaRPr sz="1400">
              <a:solidFill>
                <a:srgbClr val="000000"/>
              </a:solidFill>
              <a:latin typeface="Urbanist"/>
              <a:ea typeface="Urbanist"/>
              <a:cs typeface="Urbanist"/>
              <a:sym typeface="Urbanist"/>
            </a:endParaRPr>
          </a:p>
          <a:p>
            <a:pPr indent="0" lvl="0" marL="0" rtl="0" algn="l">
              <a:spcBef>
                <a:spcPts val="1600"/>
              </a:spcBef>
              <a:spcAft>
                <a:spcPts val="1600"/>
              </a:spcAft>
              <a:buNone/>
            </a:pPr>
            <a:r>
              <a:rPr i="1" lang="en" sz="1400">
                <a:solidFill>
                  <a:srgbClr val="000000"/>
                </a:solidFill>
                <a:latin typeface="Urbanist"/>
                <a:ea typeface="Urbanist"/>
                <a:cs typeface="Urbanist"/>
                <a:sym typeface="Urbanist"/>
              </a:rPr>
              <a:t>Refuge in Canada</a:t>
            </a:r>
            <a:r>
              <a:rPr lang="en" sz="1400">
                <a:solidFill>
                  <a:srgbClr val="000000"/>
                </a:solidFill>
                <a:latin typeface="Urbanist"/>
                <a:ea typeface="Urbanist"/>
                <a:cs typeface="Urbanist"/>
                <a:sym typeface="Urbanist"/>
              </a:rPr>
              <a:t>: Canada became an important destination for runaway slaves, where they were granted freedom under British colonial law.</a:t>
            </a:r>
            <a:endParaRPr sz="1400">
              <a:latin typeface="Urbanist"/>
              <a:ea typeface="Urbanist"/>
              <a:cs typeface="Urbanist"/>
              <a:sym typeface="Urbanist"/>
            </a:endParaRPr>
          </a:p>
        </p:txBody>
      </p:sp>
      <p:pic>
        <p:nvPicPr>
          <p:cNvPr id="1172" name="Google Shape;1172;p117"/>
          <p:cNvPicPr preferRelativeResize="0"/>
          <p:nvPr/>
        </p:nvPicPr>
        <p:blipFill>
          <a:blip r:embed="rId3">
            <a:alphaModFix/>
          </a:blip>
          <a:stretch>
            <a:fillRect/>
          </a:stretch>
        </p:blipFill>
        <p:spPr>
          <a:xfrm>
            <a:off x="5382300" y="1170125"/>
            <a:ext cx="3609299" cy="1759533"/>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6" name="Shape 1176"/>
        <p:cNvGrpSpPr/>
        <p:nvPr/>
      </p:nvGrpSpPr>
      <p:grpSpPr>
        <a:xfrm>
          <a:off x="0" y="0"/>
          <a:ext cx="0" cy="0"/>
          <a:chOff x="0" y="0"/>
          <a:chExt cx="0" cy="0"/>
        </a:xfrm>
      </p:grpSpPr>
      <p:sp>
        <p:nvSpPr>
          <p:cNvPr id="1177" name="Google Shape;1177;p1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500"/>
              <a:t>The Need for The Underground Railroad</a:t>
            </a:r>
            <a:endParaRPr sz="2500"/>
          </a:p>
        </p:txBody>
      </p:sp>
      <p:sp>
        <p:nvSpPr>
          <p:cNvPr id="1178" name="Google Shape;1178;p118"/>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1200"/>
              </a:spcBef>
              <a:spcAft>
                <a:spcPts val="0"/>
              </a:spcAft>
              <a:buClr>
                <a:srgbClr val="000000"/>
              </a:buClr>
              <a:buSzPts val="1400"/>
              <a:buFont typeface="Urbanist"/>
              <a:buChar char="●"/>
            </a:pPr>
            <a:r>
              <a:rPr b="1" lang="en" sz="1400">
                <a:solidFill>
                  <a:srgbClr val="000000"/>
                </a:solidFill>
                <a:latin typeface="Urbanist"/>
                <a:ea typeface="Urbanist"/>
                <a:cs typeface="Urbanist"/>
                <a:sym typeface="Urbanist"/>
              </a:rPr>
              <a:t>Historical Context:</a:t>
            </a:r>
            <a:endParaRPr b="1" sz="1400">
              <a:solidFill>
                <a:srgbClr val="000000"/>
              </a:solidFill>
              <a:latin typeface="Urbanist"/>
              <a:ea typeface="Urbanist"/>
              <a:cs typeface="Urbanist"/>
              <a:sym typeface="Urbanist"/>
            </a:endParaRPr>
          </a:p>
          <a:p>
            <a:pPr indent="-317500" lvl="1" marL="914400" rtl="0" algn="l">
              <a:spcBef>
                <a:spcPts val="0"/>
              </a:spcBef>
              <a:spcAft>
                <a:spcPts val="0"/>
              </a:spcAft>
              <a:buClr>
                <a:srgbClr val="000000"/>
              </a:buClr>
              <a:buSzPts val="1400"/>
              <a:buFont typeface="Urbanist"/>
              <a:buChar char="○"/>
            </a:pPr>
            <a:r>
              <a:rPr lang="en">
                <a:solidFill>
                  <a:srgbClr val="000000"/>
                </a:solidFill>
                <a:latin typeface="Urbanist"/>
                <a:ea typeface="Urbanist"/>
                <a:cs typeface="Urbanist"/>
                <a:sym typeface="Urbanist"/>
              </a:rPr>
              <a:t>Enslavement of African Americans in the U.S.</a:t>
            </a:r>
            <a:endParaRPr>
              <a:solidFill>
                <a:srgbClr val="000000"/>
              </a:solidFill>
              <a:latin typeface="Urbanist"/>
              <a:ea typeface="Urbanist"/>
              <a:cs typeface="Urbanist"/>
              <a:sym typeface="Urbanist"/>
            </a:endParaRPr>
          </a:p>
          <a:p>
            <a:pPr indent="-317500" lvl="1" marL="914400" rtl="0" algn="l">
              <a:spcBef>
                <a:spcPts val="0"/>
              </a:spcBef>
              <a:spcAft>
                <a:spcPts val="0"/>
              </a:spcAft>
              <a:buClr>
                <a:srgbClr val="000000"/>
              </a:buClr>
              <a:buSzPts val="1400"/>
              <a:buFont typeface="Urbanist"/>
              <a:buChar char="○"/>
            </a:pPr>
            <a:r>
              <a:rPr lang="en">
                <a:solidFill>
                  <a:srgbClr val="000000"/>
                </a:solidFill>
                <a:latin typeface="Urbanist"/>
                <a:ea typeface="Urbanist"/>
                <a:cs typeface="Urbanist"/>
                <a:sym typeface="Urbanist"/>
              </a:rPr>
              <a:t>Harsh conditions and lack of freedoms.</a:t>
            </a:r>
            <a:endParaRPr>
              <a:solidFill>
                <a:srgbClr val="000000"/>
              </a:solidFill>
              <a:latin typeface="Urbanist"/>
              <a:ea typeface="Urbanist"/>
              <a:cs typeface="Urbanist"/>
              <a:sym typeface="Urbanist"/>
            </a:endParaRPr>
          </a:p>
          <a:p>
            <a:pPr indent="-317500" lvl="1" marL="914400" rtl="0" algn="l">
              <a:spcBef>
                <a:spcPts val="0"/>
              </a:spcBef>
              <a:spcAft>
                <a:spcPts val="0"/>
              </a:spcAft>
              <a:buClr>
                <a:srgbClr val="000000"/>
              </a:buClr>
              <a:buSzPts val="1400"/>
              <a:buFont typeface="Urbanist"/>
              <a:buChar char="○"/>
            </a:pPr>
            <a:r>
              <a:rPr lang="en">
                <a:solidFill>
                  <a:srgbClr val="000000"/>
                </a:solidFill>
                <a:latin typeface="Urbanist"/>
                <a:ea typeface="Urbanist"/>
                <a:cs typeface="Urbanist"/>
                <a:sym typeface="Urbanist"/>
              </a:rPr>
              <a:t>The Fugitive Slave Act of 1850 (allowed runaway slaves to be captured even in free states).</a:t>
            </a:r>
            <a:endParaRPr>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Arial"/>
              <a:buChar char="●"/>
            </a:pPr>
            <a:r>
              <a:rPr b="1" lang="en" sz="1400">
                <a:solidFill>
                  <a:srgbClr val="000000"/>
                </a:solidFill>
                <a:latin typeface="Urbanist"/>
                <a:ea typeface="Urbanist"/>
                <a:cs typeface="Urbanist"/>
                <a:sym typeface="Urbanist"/>
              </a:rPr>
              <a:t>Importance:</a:t>
            </a:r>
            <a:r>
              <a:rPr lang="en" sz="1400">
                <a:solidFill>
                  <a:srgbClr val="000000"/>
                </a:solidFill>
                <a:latin typeface="Urbanist"/>
                <a:ea typeface="Urbanist"/>
                <a:cs typeface="Urbanist"/>
                <a:sym typeface="Urbanist"/>
              </a:rPr>
              <a:t> The Underground Railroad was a lifeline for many escaping these conditions.</a:t>
            </a:r>
            <a:endParaRPr sz="1400">
              <a:latin typeface="Urbanist"/>
              <a:ea typeface="Urbanist"/>
              <a:cs typeface="Urbanist"/>
              <a:sym typeface="Urbanist"/>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2" name="Shape 1182"/>
        <p:cNvGrpSpPr/>
        <p:nvPr/>
      </p:nvGrpSpPr>
      <p:grpSpPr>
        <a:xfrm>
          <a:off x="0" y="0"/>
          <a:ext cx="0" cy="0"/>
          <a:chOff x="0" y="0"/>
          <a:chExt cx="0" cy="0"/>
        </a:xfrm>
      </p:grpSpPr>
      <p:sp>
        <p:nvSpPr>
          <p:cNvPr id="1183" name="Google Shape;1183;p11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The Route to Freedom</a:t>
            </a:r>
            <a:endParaRPr/>
          </a:p>
        </p:txBody>
      </p:sp>
      <p:sp>
        <p:nvSpPr>
          <p:cNvPr id="1184" name="Google Shape;1184;p119"/>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latin typeface="Urbanist"/>
                <a:ea typeface="Urbanist"/>
                <a:cs typeface="Urbanist"/>
                <a:sym typeface="Urbanist"/>
              </a:rPr>
              <a:t>Key Safe Haven Locations:</a:t>
            </a:r>
            <a:endParaRPr b="1" sz="1400">
              <a:solidFill>
                <a:srgbClr val="000000"/>
              </a:solidFill>
              <a:latin typeface="Urbanist"/>
              <a:ea typeface="Urbanist"/>
              <a:cs typeface="Urbanist"/>
              <a:sym typeface="Urbanist"/>
            </a:endParaRPr>
          </a:p>
          <a:p>
            <a:pPr indent="-317500" lvl="0" marL="457200" rtl="0" algn="l">
              <a:lnSpc>
                <a:spcPct val="115000"/>
              </a:lnSpc>
              <a:spcBef>
                <a:spcPts val="160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Michigan, Ohio, New York, and other northern states.</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Canada: Ontario (e.g., St. Catharines, Windsor), Nova Scotia, and Quebec.</a:t>
            </a:r>
            <a:endParaRPr sz="1400">
              <a:solidFill>
                <a:srgbClr val="000000"/>
              </a:solidFill>
              <a:latin typeface="Urbanist"/>
              <a:ea typeface="Urbanist"/>
              <a:cs typeface="Urbanist"/>
              <a:sym typeface="Urbanist"/>
            </a:endParaRPr>
          </a:p>
          <a:p>
            <a:pPr indent="0" lvl="0" marL="0" rtl="0" algn="l">
              <a:lnSpc>
                <a:spcPct val="115000"/>
              </a:lnSpc>
              <a:spcBef>
                <a:spcPts val="1200"/>
              </a:spcBef>
              <a:spcAft>
                <a:spcPts val="0"/>
              </a:spcAft>
              <a:buNone/>
            </a:pPr>
            <a:r>
              <a:rPr b="1" lang="en" sz="1400">
                <a:solidFill>
                  <a:srgbClr val="000000"/>
                </a:solidFill>
                <a:latin typeface="Urbanist"/>
                <a:ea typeface="Urbanist"/>
                <a:cs typeface="Urbanist"/>
                <a:sym typeface="Urbanist"/>
              </a:rPr>
              <a:t>Modes of Escape:</a:t>
            </a:r>
            <a:endParaRPr b="1" sz="1400">
              <a:solidFill>
                <a:srgbClr val="000000"/>
              </a:solidFill>
              <a:latin typeface="Urbanist"/>
              <a:ea typeface="Urbanist"/>
              <a:cs typeface="Urbanist"/>
              <a:sym typeface="Urbanist"/>
            </a:endParaRPr>
          </a:p>
          <a:p>
            <a:pPr indent="-317500" lvl="0" marL="457200" rtl="0" algn="l">
              <a:lnSpc>
                <a:spcPct val="115000"/>
              </a:lnSpc>
              <a:spcBef>
                <a:spcPts val="120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Foot travel, wagon, or boat.</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Use of landmarks like rivers, railways, and coded messages.</a:t>
            </a:r>
            <a:endParaRPr sz="1400">
              <a:latin typeface="Urbanist"/>
              <a:ea typeface="Urbanist"/>
              <a:cs typeface="Urbanist"/>
              <a:sym typeface="Urbanist"/>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8" name="Shape 1188"/>
        <p:cNvGrpSpPr/>
        <p:nvPr/>
      </p:nvGrpSpPr>
      <p:grpSpPr>
        <a:xfrm>
          <a:off x="0" y="0"/>
          <a:ext cx="0" cy="0"/>
          <a:chOff x="0" y="0"/>
          <a:chExt cx="0" cy="0"/>
        </a:xfrm>
      </p:grpSpPr>
      <p:pic>
        <p:nvPicPr>
          <p:cNvPr id="1189" name="Google Shape;1189;p120"/>
          <p:cNvPicPr preferRelativeResize="0"/>
          <p:nvPr/>
        </p:nvPicPr>
        <p:blipFill>
          <a:blip r:embed="rId3">
            <a:alphaModFix/>
          </a:blip>
          <a:stretch>
            <a:fillRect/>
          </a:stretch>
        </p:blipFill>
        <p:spPr>
          <a:xfrm>
            <a:off x="608550" y="161925"/>
            <a:ext cx="8267700" cy="481965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sp>
        <p:nvSpPr>
          <p:cNvPr id="1194" name="Google Shape;1194;p1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Canada as a Safe Haven</a:t>
            </a:r>
            <a:endParaRPr/>
          </a:p>
        </p:txBody>
      </p:sp>
      <p:sp>
        <p:nvSpPr>
          <p:cNvPr id="1195" name="Google Shape;1195;p121"/>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latin typeface="Urbanist"/>
                <a:ea typeface="Urbanist"/>
                <a:cs typeface="Urbanist"/>
                <a:sym typeface="Urbanist"/>
              </a:rPr>
              <a:t>Why Canada?</a:t>
            </a:r>
            <a:endParaRPr b="1" sz="1400">
              <a:solidFill>
                <a:srgbClr val="000000"/>
              </a:solidFill>
              <a:latin typeface="Urbanist"/>
              <a:ea typeface="Urbanist"/>
              <a:cs typeface="Urbanist"/>
              <a:sym typeface="Urbanist"/>
            </a:endParaRPr>
          </a:p>
          <a:p>
            <a:pPr indent="-317500" lvl="0" marL="457200" rtl="0" algn="l">
              <a:lnSpc>
                <a:spcPct val="115000"/>
              </a:lnSpc>
              <a:spcBef>
                <a:spcPts val="160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British colonial law: Slavery was abolished in Canada in 1834 (with the passage of the Slavery Abolition Act).</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Canada as a symbol of freedom.</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Canadian Black communities provided support to escaping slaves.</a:t>
            </a:r>
            <a:endParaRPr sz="1400">
              <a:solidFill>
                <a:srgbClr val="000000"/>
              </a:solidFill>
              <a:latin typeface="Urbanist"/>
              <a:ea typeface="Urbanist"/>
              <a:cs typeface="Urbanist"/>
              <a:sym typeface="Urbanist"/>
            </a:endParaRPr>
          </a:p>
          <a:p>
            <a:pPr indent="0" lvl="0" marL="0" rtl="0" algn="l">
              <a:lnSpc>
                <a:spcPct val="115000"/>
              </a:lnSpc>
              <a:spcBef>
                <a:spcPts val="1200"/>
              </a:spcBef>
              <a:spcAft>
                <a:spcPts val="0"/>
              </a:spcAft>
              <a:buNone/>
            </a:pPr>
            <a:r>
              <a:rPr b="1" lang="en" sz="1400">
                <a:solidFill>
                  <a:srgbClr val="000000"/>
                </a:solidFill>
                <a:latin typeface="Urbanist"/>
                <a:ea typeface="Urbanist"/>
                <a:cs typeface="Urbanist"/>
                <a:sym typeface="Urbanist"/>
              </a:rPr>
              <a:t>Key Cities/Settlements:</a:t>
            </a:r>
            <a:endParaRPr b="1" sz="1400">
              <a:solidFill>
                <a:srgbClr val="000000"/>
              </a:solidFill>
              <a:latin typeface="Urbanist"/>
              <a:ea typeface="Urbanist"/>
              <a:cs typeface="Urbanist"/>
              <a:sym typeface="Urbanist"/>
            </a:endParaRPr>
          </a:p>
          <a:p>
            <a:pPr indent="-317500" lvl="0" marL="457200" rtl="0" algn="l">
              <a:lnSpc>
                <a:spcPct val="115000"/>
              </a:lnSpc>
              <a:spcBef>
                <a:spcPts val="1200"/>
              </a:spcBef>
              <a:spcAft>
                <a:spcPts val="0"/>
              </a:spcAft>
              <a:buClr>
                <a:srgbClr val="000000"/>
              </a:buClr>
              <a:buSzPts val="1400"/>
              <a:buFont typeface="Arial"/>
              <a:buChar char="●"/>
            </a:pPr>
            <a:r>
              <a:rPr b="1" lang="en" sz="1400">
                <a:solidFill>
                  <a:srgbClr val="000000"/>
                </a:solidFill>
                <a:latin typeface="Urbanist"/>
                <a:ea typeface="Urbanist"/>
                <a:cs typeface="Urbanist"/>
                <a:sym typeface="Urbanist"/>
              </a:rPr>
              <a:t>Windsor, Ontario:</a:t>
            </a:r>
            <a:r>
              <a:rPr lang="en" sz="1400">
                <a:solidFill>
                  <a:srgbClr val="000000"/>
                </a:solidFill>
                <a:latin typeface="Urbanist"/>
                <a:ea typeface="Urbanist"/>
                <a:cs typeface="Urbanist"/>
                <a:sym typeface="Urbanist"/>
              </a:rPr>
              <a:t> Gateway to Canada from Detroit.</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Arial"/>
              <a:buChar char="●"/>
            </a:pPr>
            <a:r>
              <a:rPr b="1" lang="en" sz="1400">
                <a:solidFill>
                  <a:srgbClr val="000000"/>
                </a:solidFill>
                <a:latin typeface="Urbanist"/>
                <a:ea typeface="Urbanist"/>
                <a:cs typeface="Urbanist"/>
                <a:sym typeface="Urbanist"/>
              </a:rPr>
              <a:t>St. Catharines, Ontario:</a:t>
            </a:r>
            <a:r>
              <a:rPr lang="en" sz="1400">
                <a:solidFill>
                  <a:srgbClr val="000000"/>
                </a:solidFill>
                <a:latin typeface="Urbanist"/>
                <a:ea typeface="Urbanist"/>
                <a:cs typeface="Urbanist"/>
                <a:sym typeface="Urbanist"/>
              </a:rPr>
              <a:t> Home to Harriet Tubman and key figures.</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Arial"/>
              <a:buChar char="●"/>
            </a:pPr>
            <a:r>
              <a:rPr b="1" lang="en" sz="1400">
                <a:solidFill>
                  <a:srgbClr val="000000"/>
                </a:solidFill>
                <a:latin typeface="Urbanist"/>
                <a:ea typeface="Urbanist"/>
                <a:cs typeface="Urbanist"/>
                <a:sym typeface="Urbanist"/>
              </a:rPr>
              <a:t>Toronto:</a:t>
            </a:r>
            <a:r>
              <a:rPr lang="en" sz="1400">
                <a:solidFill>
                  <a:srgbClr val="000000"/>
                </a:solidFill>
                <a:latin typeface="Urbanist"/>
                <a:ea typeface="Urbanist"/>
                <a:cs typeface="Urbanist"/>
                <a:sym typeface="Urbanist"/>
              </a:rPr>
              <a:t> Center of Black Canadian culture and activism.</a:t>
            </a:r>
            <a:endParaRPr sz="1400">
              <a:latin typeface="Urbanist"/>
              <a:ea typeface="Urbanist"/>
              <a:cs typeface="Urbanist"/>
              <a:sym typeface="Urbanist"/>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9" name="Shape 1199"/>
        <p:cNvGrpSpPr/>
        <p:nvPr/>
      </p:nvGrpSpPr>
      <p:grpSpPr>
        <a:xfrm>
          <a:off x="0" y="0"/>
          <a:ext cx="0" cy="0"/>
          <a:chOff x="0" y="0"/>
          <a:chExt cx="0" cy="0"/>
        </a:xfrm>
      </p:grpSpPr>
      <p:sp>
        <p:nvSpPr>
          <p:cNvPr id="1200" name="Google Shape;1200;p12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Life in Canada</a:t>
            </a:r>
            <a:endParaRPr/>
          </a:p>
        </p:txBody>
      </p:sp>
      <p:sp>
        <p:nvSpPr>
          <p:cNvPr id="1201" name="Google Shape;1201;p122"/>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Urbanist"/>
                <a:ea typeface="Urbanist"/>
                <a:cs typeface="Urbanist"/>
                <a:sym typeface="Urbanist"/>
              </a:rPr>
              <a:t>In Canada, a special order-in-council which received Royal Consent in 1855 made it official policy to accept runaway slaves, provide food and clothing and shelter for new arrivals, and to arrest and imprison any bounty hunters found crossing the border. Waves of fugitive slaves arrived in the barely settled lands of Upper Canada (today’s Ontario), often disoriented by the freezing winters, which were a stark contrast to the humid southern states. Despite the environmental challenges, most newly arrived blacks managed to thrive in Canada. Entire towns consisting entirely  of black populations sprung up along the St </a:t>
            </a:r>
            <a:r>
              <a:rPr lang="en" sz="1400">
                <a:solidFill>
                  <a:srgbClr val="000000"/>
                </a:solidFill>
                <a:latin typeface="Urbanist"/>
                <a:ea typeface="Urbanist"/>
                <a:cs typeface="Urbanist"/>
                <a:sym typeface="Urbanist"/>
              </a:rPr>
              <a:t>Lawrence</a:t>
            </a:r>
            <a:r>
              <a:rPr lang="en" sz="1400">
                <a:solidFill>
                  <a:srgbClr val="000000"/>
                </a:solidFill>
                <a:latin typeface="Urbanist"/>
                <a:ea typeface="Urbanist"/>
                <a:cs typeface="Urbanist"/>
                <a:sym typeface="Urbanist"/>
              </a:rPr>
              <a:t> River and the counties just outside of York (present-day Toronto).</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lang="en" sz="1400">
                <a:solidFill>
                  <a:srgbClr val="000000"/>
                </a:solidFill>
                <a:latin typeface="Urbanist"/>
                <a:ea typeface="Urbanist"/>
                <a:cs typeface="Urbanist"/>
                <a:sym typeface="Urbanist"/>
              </a:rPr>
              <a:t>Life wasn’t without difficulties, of course. Just like their American cousins, many white Canadians held severely racist views of their new black neighbours. While the more pious and generous went out of their way to help the new settlers, most Canadians turned a blind eye to their struggles and in some cases assaults and murders against black immigrants were recorded. These were in the minority, however. Institutionalized racism in Canada meant that blacks found it difficult to get jobs or attend schools or apply for any type of government benefits.</a:t>
            </a:r>
            <a:endParaRPr sz="1400">
              <a:solidFill>
                <a:srgbClr val="000000"/>
              </a:solidFill>
              <a:latin typeface="Urbanist"/>
              <a:ea typeface="Urbanist"/>
              <a:cs typeface="Urbanist"/>
              <a:sym typeface="Urbanist"/>
            </a:endParaRPr>
          </a:p>
          <a:p>
            <a:pPr indent="0" lvl="0" marL="0" rtl="0" algn="l">
              <a:spcBef>
                <a:spcPts val="1600"/>
              </a:spcBef>
              <a:spcAft>
                <a:spcPts val="1600"/>
              </a:spcAft>
              <a:buNone/>
            </a:pPr>
            <a:r>
              <a:t/>
            </a:r>
            <a:endParaRPr sz="1400">
              <a:solidFill>
                <a:srgbClr val="000000"/>
              </a:solidFill>
              <a:latin typeface="Urbanist"/>
              <a:ea typeface="Urbanist"/>
              <a:cs typeface="Urbanist"/>
              <a:sym typeface="Urbanist"/>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5" name="Shape 1205"/>
        <p:cNvGrpSpPr/>
        <p:nvPr/>
      </p:nvGrpSpPr>
      <p:grpSpPr>
        <a:xfrm>
          <a:off x="0" y="0"/>
          <a:ext cx="0" cy="0"/>
          <a:chOff x="0" y="0"/>
          <a:chExt cx="0" cy="0"/>
        </a:xfrm>
      </p:grpSpPr>
      <p:sp>
        <p:nvSpPr>
          <p:cNvPr id="1206" name="Google Shape;1206;p12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Harriet Tubman and Her Role</a:t>
            </a:r>
            <a:endParaRPr/>
          </a:p>
        </p:txBody>
      </p:sp>
      <p:sp>
        <p:nvSpPr>
          <p:cNvPr id="1207" name="Google Shape;1207;p123"/>
          <p:cNvSpPr txBox="1"/>
          <p:nvPr>
            <p:ph idx="1" type="body"/>
          </p:nvPr>
        </p:nvSpPr>
        <p:spPr>
          <a:xfrm>
            <a:off x="720000" y="1139550"/>
            <a:ext cx="59256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latin typeface="Urbanist"/>
                <a:ea typeface="Urbanist"/>
                <a:cs typeface="Urbanist"/>
                <a:sym typeface="Urbanist"/>
              </a:rPr>
              <a:t>Biography:</a:t>
            </a:r>
            <a:r>
              <a:rPr lang="en" sz="1400">
                <a:solidFill>
                  <a:srgbClr val="000000"/>
                </a:solidFill>
                <a:latin typeface="Urbanist"/>
                <a:ea typeface="Urbanist"/>
                <a:cs typeface="Urbanist"/>
                <a:sym typeface="Urbanist"/>
              </a:rPr>
              <a:t> Born into slavery in Maryland, Tubman escaped and then risked her life to return to guide others to freedom.</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b="1" lang="en" sz="1400">
                <a:solidFill>
                  <a:srgbClr val="000000"/>
                </a:solidFill>
                <a:latin typeface="Urbanist"/>
                <a:ea typeface="Urbanist"/>
                <a:cs typeface="Urbanist"/>
                <a:sym typeface="Urbanist"/>
              </a:rPr>
              <a:t>Key Contributions:</a:t>
            </a:r>
            <a:endParaRPr b="1" sz="1400">
              <a:solidFill>
                <a:srgbClr val="000000"/>
              </a:solidFill>
              <a:latin typeface="Urbanist"/>
              <a:ea typeface="Urbanist"/>
              <a:cs typeface="Urbanist"/>
              <a:sym typeface="Urbanist"/>
            </a:endParaRPr>
          </a:p>
          <a:p>
            <a:pPr indent="-317500" lvl="0" marL="457200" rtl="0" algn="l">
              <a:lnSpc>
                <a:spcPct val="115000"/>
              </a:lnSpc>
              <a:spcBef>
                <a:spcPts val="160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Led over 300 enslaved individuals to freedom on the Underground Railroad.</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Worked as a conductor, scout, and spy during the Civil War.</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Symbol of bravery, leadership, and dedication to freedom.</a:t>
            </a:r>
            <a:endParaRPr sz="1400">
              <a:solidFill>
                <a:srgbClr val="000000"/>
              </a:solidFill>
              <a:latin typeface="Urbanist"/>
              <a:ea typeface="Urbanist"/>
              <a:cs typeface="Urbanist"/>
              <a:sym typeface="Urbanist"/>
            </a:endParaRPr>
          </a:p>
          <a:p>
            <a:pPr indent="0" lvl="0" marL="0" rtl="0" algn="l">
              <a:lnSpc>
                <a:spcPct val="115000"/>
              </a:lnSpc>
              <a:spcBef>
                <a:spcPts val="1200"/>
              </a:spcBef>
              <a:spcAft>
                <a:spcPts val="0"/>
              </a:spcAft>
              <a:buNone/>
            </a:pPr>
            <a:r>
              <a:rPr b="1" lang="en" sz="1400">
                <a:solidFill>
                  <a:srgbClr val="000000"/>
                </a:solidFill>
                <a:latin typeface="Urbanist"/>
                <a:ea typeface="Urbanist"/>
                <a:cs typeface="Urbanist"/>
                <a:sym typeface="Urbanist"/>
              </a:rPr>
              <a:t>Quote:</a:t>
            </a:r>
            <a:r>
              <a:rPr lang="en" sz="1400">
                <a:solidFill>
                  <a:srgbClr val="000000"/>
                </a:solidFill>
                <a:latin typeface="Urbanist"/>
                <a:ea typeface="Urbanist"/>
                <a:cs typeface="Urbanist"/>
                <a:sym typeface="Urbanist"/>
              </a:rPr>
              <a:t> "I never ran my train off the track and I never lost a passenger."</a:t>
            </a:r>
            <a:endParaRPr sz="1400">
              <a:latin typeface="Urbanist"/>
              <a:ea typeface="Urbanist"/>
              <a:cs typeface="Urbanist"/>
              <a:sym typeface="Urbanist"/>
            </a:endParaRPr>
          </a:p>
        </p:txBody>
      </p:sp>
      <p:pic>
        <p:nvPicPr>
          <p:cNvPr id="1208" name="Google Shape;1208;p123"/>
          <p:cNvPicPr preferRelativeResize="0"/>
          <p:nvPr/>
        </p:nvPicPr>
        <p:blipFill>
          <a:blip r:embed="rId3">
            <a:alphaModFix/>
          </a:blip>
          <a:stretch>
            <a:fillRect/>
          </a:stretch>
        </p:blipFill>
        <p:spPr>
          <a:xfrm>
            <a:off x="6758675" y="1594825"/>
            <a:ext cx="2038350" cy="223837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sp>
        <p:nvSpPr>
          <p:cNvPr id="1213" name="Google Shape;1213;p12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Roles of Abolitionists</a:t>
            </a:r>
            <a:endParaRPr/>
          </a:p>
        </p:txBody>
      </p:sp>
      <p:sp>
        <p:nvSpPr>
          <p:cNvPr id="1214" name="Google Shape;1214;p124"/>
          <p:cNvSpPr txBox="1"/>
          <p:nvPr>
            <p:ph idx="1" type="body"/>
          </p:nvPr>
        </p:nvSpPr>
        <p:spPr>
          <a:xfrm>
            <a:off x="720000" y="1139550"/>
            <a:ext cx="36606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latin typeface="Urbanist"/>
                <a:ea typeface="Urbanist"/>
                <a:cs typeface="Urbanist"/>
                <a:sym typeface="Urbanist"/>
              </a:rPr>
              <a:t>Abolitionists in the U.S.:</a:t>
            </a:r>
            <a:r>
              <a:rPr lang="en" sz="1400">
                <a:solidFill>
                  <a:srgbClr val="000000"/>
                </a:solidFill>
                <a:latin typeface="Urbanist"/>
                <a:ea typeface="Urbanist"/>
                <a:cs typeface="Urbanist"/>
                <a:sym typeface="Urbanist"/>
              </a:rPr>
              <a:t> Figures like William Still and Levi Coffin who helped coordinate escapes.</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b="1" lang="en" sz="1400">
                <a:solidFill>
                  <a:srgbClr val="000000"/>
                </a:solidFill>
                <a:latin typeface="Urbanist"/>
                <a:ea typeface="Urbanist"/>
                <a:cs typeface="Urbanist"/>
                <a:sym typeface="Urbanist"/>
              </a:rPr>
              <a:t>Canadian Helpers:</a:t>
            </a:r>
            <a:r>
              <a:rPr lang="en" sz="1400">
                <a:solidFill>
                  <a:srgbClr val="000000"/>
                </a:solidFill>
                <a:latin typeface="Urbanist"/>
                <a:ea typeface="Urbanist"/>
                <a:cs typeface="Urbanist"/>
                <a:sym typeface="Urbanist"/>
              </a:rPr>
              <a:t> Black Canadians, Indigenous people, and white allies who provided shelter, food, and resources.</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b="1" lang="en" sz="1400">
                <a:solidFill>
                  <a:srgbClr val="000000"/>
                </a:solidFill>
                <a:latin typeface="Urbanist"/>
                <a:ea typeface="Urbanist"/>
                <a:cs typeface="Urbanist"/>
                <a:sym typeface="Urbanist"/>
              </a:rPr>
              <a:t>Methods of Assistance:</a:t>
            </a:r>
            <a:r>
              <a:rPr lang="en" sz="1400">
                <a:solidFill>
                  <a:srgbClr val="000000"/>
                </a:solidFill>
                <a:latin typeface="Urbanist"/>
                <a:ea typeface="Urbanist"/>
                <a:cs typeface="Urbanist"/>
                <a:sym typeface="Urbanist"/>
              </a:rPr>
              <a:t> Safe houses, hidden routes, and coded signals (e.g., </a:t>
            </a:r>
            <a:r>
              <a:rPr lang="en" sz="1400" u="sng">
                <a:solidFill>
                  <a:schemeClr val="hlink"/>
                </a:solidFill>
                <a:latin typeface="Urbanist"/>
                <a:ea typeface="Urbanist"/>
                <a:cs typeface="Urbanist"/>
                <a:sym typeface="Urbanist"/>
                <a:hlinkClick r:id="rId3"/>
              </a:rPr>
              <a:t>“Follow the Drinking Gourd,”</a:t>
            </a:r>
            <a:r>
              <a:rPr lang="en" sz="1400">
                <a:solidFill>
                  <a:srgbClr val="000000"/>
                </a:solidFill>
                <a:latin typeface="Urbanist"/>
                <a:ea typeface="Urbanist"/>
                <a:cs typeface="Urbanist"/>
                <a:sym typeface="Urbanist"/>
              </a:rPr>
              <a:t> meaning the Big Dipper constellation).</a:t>
            </a:r>
            <a:endParaRPr sz="1400">
              <a:solidFill>
                <a:srgbClr val="000000"/>
              </a:solidFill>
              <a:latin typeface="Urbanist"/>
              <a:ea typeface="Urbanist"/>
              <a:cs typeface="Urbanist"/>
              <a:sym typeface="Urbanist"/>
            </a:endParaRPr>
          </a:p>
          <a:p>
            <a:pPr indent="0" lvl="0" marL="0" rtl="0" algn="l">
              <a:spcBef>
                <a:spcPts val="1600"/>
              </a:spcBef>
              <a:spcAft>
                <a:spcPts val="1600"/>
              </a:spcAft>
              <a:buNone/>
            </a:pPr>
            <a:r>
              <a:t/>
            </a:r>
            <a:endParaRPr/>
          </a:p>
        </p:txBody>
      </p:sp>
      <p:pic>
        <p:nvPicPr>
          <p:cNvPr id="1215" name="Google Shape;1215;p124"/>
          <p:cNvPicPr preferRelativeResize="0"/>
          <p:nvPr/>
        </p:nvPicPr>
        <p:blipFill>
          <a:blip r:embed="rId4">
            <a:alphaModFix/>
          </a:blip>
          <a:stretch>
            <a:fillRect/>
          </a:stretch>
        </p:blipFill>
        <p:spPr>
          <a:xfrm>
            <a:off x="4533000" y="1170125"/>
            <a:ext cx="4458600" cy="334395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sp>
        <p:nvSpPr>
          <p:cNvPr id="1220" name="Google Shape;1220;p1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500"/>
              <a:t>The Impact on Canadian Society</a:t>
            </a:r>
            <a:endParaRPr sz="2500"/>
          </a:p>
        </p:txBody>
      </p:sp>
      <p:sp>
        <p:nvSpPr>
          <p:cNvPr id="1221" name="Google Shape;1221;p125"/>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latin typeface="Urbanist"/>
                <a:ea typeface="Urbanist"/>
                <a:cs typeface="Urbanist"/>
                <a:sym typeface="Urbanist"/>
              </a:rPr>
              <a:t>Cultural and Demographic Changes:</a:t>
            </a:r>
            <a:endParaRPr b="1" sz="1400">
              <a:solidFill>
                <a:srgbClr val="000000"/>
              </a:solidFill>
              <a:latin typeface="Urbanist"/>
              <a:ea typeface="Urbanist"/>
              <a:cs typeface="Urbanist"/>
              <a:sym typeface="Urbanist"/>
            </a:endParaRPr>
          </a:p>
          <a:p>
            <a:pPr indent="-317500" lvl="0" marL="457200" rtl="0" algn="l">
              <a:lnSpc>
                <a:spcPct val="115000"/>
              </a:lnSpc>
              <a:spcBef>
                <a:spcPts val="160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Large influx of Black refugees to Canada, particularly after 1850.</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Formation of communities in Ontario, Nova Scotia, and Quebec.</a:t>
            </a:r>
            <a:endParaRPr sz="1400">
              <a:solidFill>
                <a:srgbClr val="000000"/>
              </a:solidFill>
              <a:latin typeface="Urbanist"/>
              <a:ea typeface="Urbanist"/>
              <a:cs typeface="Urbanist"/>
              <a:sym typeface="Urbanist"/>
            </a:endParaRPr>
          </a:p>
          <a:p>
            <a:pPr indent="0" lvl="0" marL="0" rtl="0" algn="l">
              <a:lnSpc>
                <a:spcPct val="115000"/>
              </a:lnSpc>
              <a:spcBef>
                <a:spcPts val="1200"/>
              </a:spcBef>
              <a:spcAft>
                <a:spcPts val="0"/>
              </a:spcAft>
              <a:buNone/>
            </a:pPr>
            <a:r>
              <a:rPr b="1" lang="en" sz="1400">
                <a:solidFill>
                  <a:srgbClr val="000000"/>
                </a:solidFill>
                <a:latin typeface="Urbanist"/>
                <a:ea typeface="Urbanist"/>
                <a:cs typeface="Urbanist"/>
                <a:sym typeface="Urbanist"/>
              </a:rPr>
              <a:t>Legacy:</a:t>
            </a:r>
            <a:r>
              <a:rPr lang="en" sz="1400">
                <a:solidFill>
                  <a:srgbClr val="000000"/>
                </a:solidFill>
                <a:latin typeface="Urbanist"/>
                <a:ea typeface="Urbanist"/>
                <a:cs typeface="Urbanist"/>
                <a:sym typeface="Urbanist"/>
              </a:rPr>
              <a:t> The descendants of these refugees contributed to the development of Canada’s diverse cultural and social fabric.</a:t>
            </a:r>
            <a:endParaRPr sz="1400">
              <a:solidFill>
                <a:srgbClr val="000000"/>
              </a:solidFill>
              <a:latin typeface="Urbanist"/>
              <a:ea typeface="Urbanist"/>
              <a:cs typeface="Urbanist"/>
              <a:sym typeface="Urbanist"/>
            </a:endParaRPr>
          </a:p>
          <a:p>
            <a:pPr indent="0" lvl="0" marL="0" rtl="0" algn="l">
              <a:spcBef>
                <a:spcPts val="0"/>
              </a:spcBef>
              <a:spcAft>
                <a:spcPts val="0"/>
              </a:spcAft>
              <a:buNone/>
            </a:pPr>
            <a:r>
              <a:rPr b="1" lang="en" sz="1400">
                <a:solidFill>
                  <a:srgbClr val="000000"/>
                </a:solidFill>
                <a:latin typeface="Urbanist"/>
                <a:ea typeface="Urbanist"/>
                <a:cs typeface="Urbanist"/>
                <a:sym typeface="Urbanist"/>
              </a:rPr>
              <a:t>Modern Recognition:</a:t>
            </a:r>
            <a:r>
              <a:rPr lang="en" sz="1400">
                <a:solidFill>
                  <a:srgbClr val="000000"/>
                </a:solidFill>
                <a:latin typeface="Urbanist"/>
                <a:ea typeface="Urbanist"/>
                <a:cs typeface="Urbanist"/>
                <a:sym typeface="Urbanist"/>
              </a:rPr>
              <a:t> Celebrating the achievements of those who participated in the Underground Railroad through museums, events, and monuments.</a:t>
            </a:r>
            <a:endParaRPr sz="1400">
              <a:solidFill>
                <a:srgbClr val="000000"/>
              </a:solidFill>
              <a:latin typeface="Urbanist"/>
              <a:ea typeface="Urbanist"/>
              <a:cs typeface="Urbanist"/>
              <a:sym typeface="Urbanist"/>
            </a:endParaRPr>
          </a:p>
          <a:p>
            <a:pPr indent="0" lvl="0" marL="0" rtl="0" algn="l">
              <a:spcBef>
                <a:spcPts val="1600"/>
              </a:spcBef>
              <a:spcAft>
                <a:spcPts val="1600"/>
              </a:spcAft>
              <a:buNone/>
            </a:pPr>
            <a:r>
              <a:t/>
            </a:r>
            <a:endParaRPr sz="1400">
              <a:latin typeface="Urbanist"/>
              <a:ea typeface="Urbanist"/>
              <a:cs typeface="Urbanist"/>
              <a:sym typeface="Urbanist"/>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5" name="Shape 1225"/>
        <p:cNvGrpSpPr/>
        <p:nvPr/>
      </p:nvGrpSpPr>
      <p:grpSpPr>
        <a:xfrm>
          <a:off x="0" y="0"/>
          <a:ext cx="0" cy="0"/>
          <a:chOff x="0" y="0"/>
          <a:chExt cx="0" cy="0"/>
        </a:xfrm>
      </p:grpSpPr>
      <p:sp>
        <p:nvSpPr>
          <p:cNvPr id="1226" name="Google Shape;1226;p1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Events &amp; Figures</a:t>
            </a:r>
            <a:endParaRPr/>
          </a:p>
        </p:txBody>
      </p:sp>
      <p:sp>
        <p:nvSpPr>
          <p:cNvPr id="1227" name="Google Shape;1227;p126"/>
          <p:cNvSpPr txBox="1"/>
          <p:nvPr>
            <p:ph idx="1" type="body"/>
          </p:nvPr>
        </p:nvSpPr>
        <p:spPr>
          <a:xfrm>
            <a:off x="720000" y="1139550"/>
            <a:ext cx="48483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latin typeface="Urbanist"/>
                <a:ea typeface="Urbanist"/>
                <a:cs typeface="Urbanist"/>
                <a:sym typeface="Urbanist"/>
              </a:rPr>
              <a:t>William Still (The Father of the Underground Railroad):</a:t>
            </a:r>
            <a:r>
              <a:rPr lang="en" sz="1400">
                <a:solidFill>
                  <a:srgbClr val="000000"/>
                </a:solidFill>
                <a:latin typeface="Urbanist"/>
                <a:ea typeface="Urbanist"/>
                <a:cs typeface="Urbanist"/>
                <a:sym typeface="Urbanist"/>
              </a:rPr>
              <a:t> African American abolitionist who recorded the stories of those who escaped slavery.</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b="1" lang="en" sz="1400">
                <a:solidFill>
                  <a:srgbClr val="000000"/>
                </a:solidFill>
                <a:latin typeface="Urbanist"/>
                <a:ea typeface="Urbanist"/>
                <a:cs typeface="Urbanist"/>
                <a:sym typeface="Urbanist"/>
              </a:rPr>
              <a:t>Josiah Henson:</a:t>
            </a:r>
            <a:r>
              <a:rPr lang="en" sz="1400">
                <a:solidFill>
                  <a:srgbClr val="000000"/>
                </a:solidFill>
                <a:latin typeface="Urbanist"/>
                <a:ea typeface="Urbanist"/>
                <a:cs typeface="Urbanist"/>
                <a:sym typeface="Urbanist"/>
              </a:rPr>
              <a:t> An escaped slave who became a prominent leader in the Canadian Black community.</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b="1" lang="en" sz="1400">
                <a:solidFill>
                  <a:srgbClr val="000000"/>
                </a:solidFill>
                <a:latin typeface="Urbanist"/>
                <a:ea typeface="Urbanist"/>
                <a:cs typeface="Urbanist"/>
                <a:sym typeface="Urbanist"/>
              </a:rPr>
              <a:t>The 1850 Fugitive Slave Law:</a:t>
            </a:r>
            <a:r>
              <a:rPr lang="en" sz="1400">
                <a:solidFill>
                  <a:srgbClr val="000000"/>
                </a:solidFill>
                <a:latin typeface="Urbanist"/>
                <a:ea typeface="Urbanist"/>
                <a:cs typeface="Urbanist"/>
                <a:sym typeface="Urbanist"/>
              </a:rPr>
              <a:t> Heightened the need for a safe refuge like Canada.</a:t>
            </a:r>
            <a:endParaRPr sz="1400">
              <a:solidFill>
                <a:srgbClr val="000000"/>
              </a:solidFill>
              <a:latin typeface="Urbanist"/>
              <a:ea typeface="Urbanist"/>
              <a:cs typeface="Urbanist"/>
              <a:sym typeface="Urbanist"/>
            </a:endParaRPr>
          </a:p>
          <a:p>
            <a:pPr indent="0" lvl="0" marL="0" rtl="0" algn="l">
              <a:spcBef>
                <a:spcPts val="1600"/>
              </a:spcBef>
              <a:spcAft>
                <a:spcPts val="1600"/>
              </a:spcAft>
              <a:buNone/>
            </a:pPr>
            <a:r>
              <a:t/>
            </a:r>
            <a:endParaRPr sz="1400">
              <a:latin typeface="Urbanist"/>
              <a:ea typeface="Urbanist"/>
              <a:cs typeface="Urbanist"/>
              <a:sym typeface="Urbanist"/>
            </a:endParaRPr>
          </a:p>
        </p:txBody>
      </p:sp>
      <p:pic>
        <p:nvPicPr>
          <p:cNvPr id="1228" name="Google Shape;1228;p126"/>
          <p:cNvPicPr preferRelativeResize="0"/>
          <p:nvPr/>
        </p:nvPicPr>
        <p:blipFill>
          <a:blip r:embed="rId3">
            <a:alphaModFix/>
          </a:blip>
          <a:stretch>
            <a:fillRect/>
          </a:stretch>
        </p:blipFill>
        <p:spPr>
          <a:xfrm>
            <a:off x="6129650" y="1139550"/>
            <a:ext cx="2414856" cy="382097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32" name="Shape 1232"/>
        <p:cNvGrpSpPr/>
        <p:nvPr/>
      </p:nvGrpSpPr>
      <p:grpSpPr>
        <a:xfrm>
          <a:off x="0" y="0"/>
          <a:ext cx="0" cy="0"/>
          <a:chOff x="0" y="0"/>
          <a:chExt cx="0" cy="0"/>
        </a:xfrm>
      </p:grpSpPr>
      <p:sp>
        <p:nvSpPr>
          <p:cNvPr id="1233" name="Google Shape;1233;p12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t>Early Black Settlement In Canada</a:t>
            </a:r>
            <a:endParaRPr sz="2900"/>
          </a:p>
        </p:txBody>
      </p:sp>
      <p:sp>
        <p:nvSpPr>
          <p:cNvPr id="1234" name="Google Shape;1234;p127"/>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https://www.tiki-toki.com/timeline/entry/306010/Early-Black-Settlement-in-Canada/#vars!date=1587-05-08_11:16:27</a:t>
            </a:r>
            <a:r>
              <a:rPr lang="en"/>
              <a:t>!</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8" name="Shape 1238"/>
        <p:cNvGrpSpPr/>
        <p:nvPr/>
      </p:nvGrpSpPr>
      <p:grpSpPr>
        <a:xfrm>
          <a:off x="0" y="0"/>
          <a:ext cx="0" cy="0"/>
          <a:chOff x="0" y="0"/>
          <a:chExt cx="0" cy="0"/>
        </a:xfrm>
      </p:grpSpPr>
      <p:sp>
        <p:nvSpPr>
          <p:cNvPr id="1239" name="Google Shape;1239;p12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Exit Ticket</a:t>
            </a:r>
            <a:endParaRPr/>
          </a:p>
        </p:txBody>
      </p:sp>
      <p:sp>
        <p:nvSpPr>
          <p:cNvPr id="1240" name="Google Shape;1240;p128"/>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Urbanist"/>
                <a:ea typeface="Urbanist"/>
                <a:cs typeface="Urbanist"/>
                <a:sym typeface="Urbanist"/>
              </a:rPr>
              <a:t>How did Canada’s laws and society provide a safe environment for runaway slaves?</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lang="en" sz="1400">
                <a:solidFill>
                  <a:srgbClr val="000000"/>
                </a:solidFill>
                <a:latin typeface="Urbanist"/>
                <a:ea typeface="Urbanist"/>
                <a:cs typeface="Urbanist"/>
                <a:sym typeface="Urbanist"/>
              </a:rPr>
              <a:t>What impact did the Underground Railroad have on the future of Canada and the U.S.?</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lang="en" sz="1400">
                <a:solidFill>
                  <a:srgbClr val="000000"/>
                </a:solidFill>
                <a:latin typeface="Urbanist"/>
                <a:ea typeface="Urbanist"/>
                <a:cs typeface="Urbanist"/>
                <a:sym typeface="Urbanist"/>
              </a:rPr>
              <a:t>What lessons can we learn from the bravery and courage of those involved in the Underground Railroad?</a:t>
            </a:r>
            <a:endParaRPr sz="1400">
              <a:solidFill>
                <a:srgbClr val="000000"/>
              </a:solidFill>
              <a:latin typeface="Urbanist"/>
              <a:ea typeface="Urbanist"/>
              <a:cs typeface="Urbanist"/>
              <a:sym typeface="Urbanist"/>
            </a:endParaRPr>
          </a:p>
          <a:p>
            <a:pPr indent="0" lvl="0" marL="0" rtl="0" algn="l">
              <a:spcBef>
                <a:spcPts val="1600"/>
              </a:spcBef>
              <a:spcAft>
                <a:spcPts val="1600"/>
              </a:spcAft>
              <a:buNone/>
            </a:pPr>
            <a:r>
              <a:t/>
            </a:r>
            <a:endParaRPr sz="1400">
              <a:solidFill>
                <a:srgbClr val="000000"/>
              </a:solidFill>
              <a:latin typeface="Urbanist"/>
              <a:ea typeface="Urbanist"/>
              <a:cs typeface="Urbanist"/>
              <a:sym typeface="Urbanist"/>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sp>
        <p:nvSpPr>
          <p:cNvPr id="1245" name="Google Shape;1245;p129"/>
          <p:cNvSpPr txBox="1"/>
          <p:nvPr>
            <p:ph type="title"/>
          </p:nvPr>
        </p:nvSpPr>
        <p:spPr>
          <a:xfrm>
            <a:off x="816900" y="1459500"/>
            <a:ext cx="75102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500"/>
              <a:t>Beothuk People</a:t>
            </a:r>
            <a:endParaRPr sz="6500"/>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sp>
        <p:nvSpPr>
          <p:cNvPr id="1250" name="Google Shape;1250;p13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Historian Moment</a:t>
            </a:r>
            <a:endParaRPr/>
          </a:p>
        </p:txBody>
      </p:sp>
      <p:sp>
        <p:nvSpPr>
          <p:cNvPr id="1251" name="Google Shape;1251;p130"/>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500">
                <a:solidFill>
                  <a:srgbClr val="000000"/>
                </a:solidFill>
                <a:latin typeface="Urbanist"/>
                <a:ea typeface="Urbanist"/>
                <a:cs typeface="Urbanist"/>
                <a:sym typeface="Urbanist"/>
              </a:rPr>
              <a:t>What does it mean to live in harmony with the land?</a:t>
            </a:r>
            <a:endParaRPr sz="1500">
              <a:solidFill>
                <a:srgbClr val="000000"/>
              </a:solidFill>
              <a:latin typeface="Urbanist"/>
              <a:ea typeface="Urbanist"/>
              <a:cs typeface="Urbanist"/>
              <a:sym typeface="Urbanist"/>
            </a:endParaRPr>
          </a:p>
        </p:txBody>
      </p:sp>
      <p:pic>
        <p:nvPicPr>
          <p:cNvPr id="1252" name="Google Shape;1252;p130"/>
          <p:cNvPicPr preferRelativeResize="0"/>
          <p:nvPr/>
        </p:nvPicPr>
        <p:blipFill>
          <a:blip r:embed="rId3">
            <a:alphaModFix/>
          </a:blip>
          <a:stretch>
            <a:fillRect/>
          </a:stretch>
        </p:blipFill>
        <p:spPr>
          <a:xfrm>
            <a:off x="3720000" y="1662071"/>
            <a:ext cx="4989350" cy="331975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6" name="Shape 1256"/>
        <p:cNvGrpSpPr/>
        <p:nvPr/>
      </p:nvGrpSpPr>
      <p:grpSpPr>
        <a:xfrm>
          <a:off x="0" y="0"/>
          <a:ext cx="0" cy="0"/>
          <a:chOff x="0" y="0"/>
          <a:chExt cx="0" cy="0"/>
        </a:xfrm>
      </p:grpSpPr>
      <p:sp>
        <p:nvSpPr>
          <p:cNvPr id="1257" name="Google Shape;1257;p13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KWL Charts</a:t>
            </a:r>
            <a:endParaRPr/>
          </a:p>
        </p:txBody>
      </p:sp>
      <p:sp>
        <p:nvSpPr>
          <p:cNvPr id="1258" name="Google Shape;1258;p131"/>
          <p:cNvSpPr txBox="1"/>
          <p:nvPr>
            <p:ph idx="1" type="body"/>
          </p:nvPr>
        </p:nvSpPr>
        <p:spPr>
          <a:xfrm>
            <a:off x="720000" y="1139550"/>
            <a:ext cx="52413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Urbanist"/>
                <a:ea typeface="Urbanist"/>
                <a:cs typeface="Urbanist"/>
                <a:sym typeface="Urbanist"/>
              </a:rPr>
              <a:t>What do you know about Indigenous peoples and their relationship with the land?</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lang="en" sz="1400">
                <a:solidFill>
                  <a:srgbClr val="000000"/>
                </a:solidFill>
                <a:latin typeface="Urbanist"/>
                <a:ea typeface="Urbanist"/>
                <a:cs typeface="Urbanist"/>
                <a:sym typeface="Urbanist"/>
              </a:rPr>
              <a:t>What do you want to know about the Beothuk people?</a:t>
            </a:r>
            <a:endParaRPr sz="1400">
              <a:solidFill>
                <a:srgbClr val="000000"/>
              </a:solidFill>
              <a:latin typeface="Urbanist"/>
              <a:ea typeface="Urbanist"/>
              <a:cs typeface="Urbanist"/>
              <a:sym typeface="Urbanist"/>
            </a:endParaRPr>
          </a:p>
          <a:p>
            <a:pPr indent="0" lvl="0" marL="0" rtl="0" algn="l">
              <a:spcBef>
                <a:spcPts val="1600"/>
              </a:spcBef>
              <a:spcAft>
                <a:spcPts val="1600"/>
              </a:spcAft>
              <a:buNone/>
            </a:pPr>
            <a:r>
              <a:rPr lang="en" sz="1400">
                <a:solidFill>
                  <a:srgbClr val="000000"/>
                </a:solidFill>
                <a:latin typeface="Urbanist"/>
                <a:ea typeface="Urbanist"/>
                <a:cs typeface="Urbanist"/>
                <a:sym typeface="Urbanist"/>
              </a:rPr>
              <a:t>What did you learn about the Beothuk people?</a:t>
            </a:r>
            <a:endParaRPr sz="1400">
              <a:solidFill>
                <a:srgbClr val="000000"/>
              </a:solidFill>
              <a:latin typeface="Urbanist"/>
              <a:ea typeface="Urbanist"/>
              <a:cs typeface="Urbanist"/>
              <a:sym typeface="Urbanist"/>
            </a:endParaRPr>
          </a:p>
        </p:txBody>
      </p:sp>
      <p:pic>
        <p:nvPicPr>
          <p:cNvPr id="1259" name="Google Shape;1259;p131"/>
          <p:cNvPicPr preferRelativeResize="0"/>
          <p:nvPr/>
        </p:nvPicPr>
        <p:blipFill>
          <a:blip r:embed="rId3">
            <a:alphaModFix/>
          </a:blip>
          <a:stretch>
            <a:fillRect/>
          </a:stretch>
        </p:blipFill>
        <p:spPr>
          <a:xfrm>
            <a:off x="5253600" y="1170125"/>
            <a:ext cx="3738000" cy="270455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3" name="Shape 1263"/>
        <p:cNvGrpSpPr/>
        <p:nvPr/>
      </p:nvGrpSpPr>
      <p:grpSpPr>
        <a:xfrm>
          <a:off x="0" y="0"/>
          <a:ext cx="0" cy="0"/>
          <a:chOff x="0" y="0"/>
          <a:chExt cx="0" cy="0"/>
        </a:xfrm>
      </p:grpSpPr>
      <p:sp>
        <p:nvSpPr>
          <p:cNvPr id="1264" name="Google Shape;1264;p13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Overview of the Beothuk People</a:t>
            </a:r>
            <a:endParaRPr/>
          </a:p>
        </p:txBody>
      </p:sp>
      <p:sp>
        <p:nvSpPr>
          <p:cNvPr id="1265" name="Google Shape;1265;p132"/>
          <p:cNvSpPr txBox="1"/>
          <p:nvPr>
            <p:ph idx="1" type="body"/>
          </p:nvPr>
        </p:nvSpPr>
        <p:spPr>
          <a:xfrm>
            <a:off x="720000" y="1997625"/>
            <a:ext cx="3747300" cy="266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400">
                <a:solidFill>
                  <a:srgbClr val="000000"/>
                </a:solidFill>
                <a:latin typeface="Urbanist"/>
                <a:ea typeface="Urbanist"/>
                <a:cs typeface="Urbanist"/>
                <a:sym typeface="Urbanist"/>
              </a:rPr>
              <a:t>The Beothuk were an Indigenous people who lived in what is now Newfoundland, Canada. They are considered one of the most well-documented Indigenous groups in Canada, though tragically, they are also one of the most well-known examples of cultural extinction due to European colonization. The Beothuk had a rich, complex culture and a deep connection with their environment, but their population began to rapidly decline after European contact.</a:t>
            </a:r>
            <a:endParaRPr sz="1400">
              <a:solidFill>
                <a:srgbClr val="000000"/>
              </a:solidFill>
              <a:latin typeface="Urbanist"/>
              <a:ea typeface="Urbanist"/>
              <a:cs typeface="Urbanist"/>
              <a:sym typeface="Urbanist"/>
            </a:endParaRPr>
          </a:p>
        </p:txBody>
      </p:sp>
      <p:pic>
        <p:nvPicPr>
          <p:cNvPr id="1266" name="Google Shape;1266;p132">
            <a:hlinkClick r:id="rId3"/>
          </p:cNvPr>
          <p:cNvPicPr preferRelativeResize="0"/>
          <p:nvPr/>
        </p:nvPicPr>
        <p:blipFill>
          <a:blip r:embed="rId4">
            <a:alphaModFix/>
          </a:blip>
          <a:stretch>
            <a:fillRect/>
          </a:stretch>
        </p:blipFill>
        <p:spPr>
          <a:xfrm>
            <a:off x="4651150" y="2082450"/>
            <a:ext cx="4371899" cy="2697748"/>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0" name="Shape 1270"/>
        <p:cNvGrpSpPr/>
        <p:nvPr/>
      </p:nvGrpSpPr>
      <p:grpSpPr>
        <a:xfrm>
          <a:off x="0" y="0"/>
          <a:ext cx="0" cy="0"/>
          <a:chOff x="0" y="0"/>
          <a:chExt cx="0" cy="0"/>
        </a:xfrm>
      </p:grpSpPr>
      <p:sp>
        <p:nvSpPr>
          <p:cNvPr id="1271" name="Google Shape;1271;p1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Location &amp; Environment</a:t>
            </a:r>
            <a:endParaRPr/>
          </a:p>
        </p:txBody>
      </p:sp>
      <p:sp>
        <p:nvSpPr>
          <p:cNvPr id="1272" name="Google Shape;1272;p133"/>
          <p:cNvSpPr txBox="1"/>
          <p:nvPr>
            <p:ph idx="1" type="body"/>
          </p:nvPr>
        </p:nvSpPr>
        <p:spPr>
          <a:xfrm>
            <a:off x="720000" y="1139550"/>
            <a:ext cx="38259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Urbanist"/>
                <a:ea typeface="Urbanist"/>
                <a:cs typeface="Urbanist"/>
                <a:sym typeface="Urbanist"/>
              </a:rPr>
              <a:t>The Beothuk people lived primarily on the island of Newfoundland, particularly along its coasts and interior regions.</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lang="en" sz="1400">
                <a:solidFill>
                  <a:srgbClr val="000000"/>
                </a:solidFill>
                <a:latin typeface="Urbanist"/>
                <a:ea typeface="Urbanist"/>
                <a:cs typeface="Urbanist"/>
                <a:sym typeface="Urbanist"/>
              </a:rPr>
              <a:t>They inhabited a diverse environment with dense forests, coastal areas, and waterways that supported fishing, hunting, and gathering.</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lang="en" sz="1400">
                <a:solidFill>
                  <a:srgbClr val="000000"/>
                </a:solidFill>
                <a:latin typeface="Urbanist"/>
                <a:ea typeface="Urbanist"/>
                <a:cs typeface="Urbanist"/>
                <a:sym typeface="Urbanist"/>
              </a:rPr>
              <a:t>Their settlements were seasonal, with some groups moving based on the availability of resources such as fish, caribou, and berries.</a:t>
            </a:r>
            <a:endParaRPr sz="1400">
              <a:solidFill>
                <a:srgbClr val="000000"/>
              </a:solidFill>
              <a:latin typeface="Urbanist"/>
              <a:ea typeface="Urbanist"/>
              <a:cs typeface="Urbanist"/>
              <a:sym typeface="Urbanist"/>
            </a:endParaRPr>
          </a:p>
          <a:p>
            <a:pPr indent="0" lvl="0" marL="0" rtl="0" algn="l">
              <a:spcBef>
                <a:spcPts val="1600"/>
              </a:spcBef>
              <a:spcAft>
                <a:spcPts val="1600"/>
              </a:spcAft>
              <a:buNone/>
            </a:pPr>
            <a:r>
              <a:t/>
            </a:r>
            <a:endParaRPr sz="1400">
              <a:solidFill>
                <a:srgbClr val="000000"/>
              </a:solidFill>
              <a:latin typeface="Urbanist"/>
              <a:ea typeface="Urbanist"/>
              <a:cs typeface="Urbanist"/>
              <a:sym typeface="Urbanist"/>
            </a:endParaRPr>
          </a:p>
        </p:txBody>
      </p:sp>
      <p:pic>
        <p:nvPicPr>
          <p:cNvPr id="1273" name="Google Shape;1273;p133"/>
          <p:cNvPicPr preferRelativeResize="0"/>
          <p:nvPr/>
        </p:nvPicPr>
        <p:blipFill>
          <a:blip r:embed="rId3">
            <a:alphaModFix/>
          </a:blip>
          <a:stretch>
            <a:fillRect/>
          </a:stretch>
        </p:blipFill>
        <p:spPr>
          <a:xfrm>
            <a:off x="4698300" y="1477425"/>
            <a:ext cx="4293300" cy="2850751"/>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7" name="Shape 1277"/>
        <p:cNvGrpSpPr/>
        <p:nvPr/>
      </p:nvGrpSpPr>
      <p:grpSpPr>
        <a:xfrm>
          <a:off x="0" y="0"/>
          <a:ext cx="0" cy="0"/>
          <a:chOff x="0" y="0"/>
          <a:chExt cx="0" cy="0"/>
        </a:xfrm>
      </p:grpSpPr>
      <p:sp>
        <p:nvSpPr>
          <p:cNvPr id="1278" name="Google Shape;1278;p134"/>
          <p:cNvSpPr txBox="1"/>
          <p:nvPr>
            <p:ph type="title"/>
          </p:nvPr>
        </p:nvSpPr>
        <p:spPr>
          <a:xfrm>
            <a:off x="720000" y="1619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Culture</a:t>
            </a:r>
            <a:endParaRPr/>
          </a:p>
        </p:txBody>
      </p:sp>
      <p:sp>
        <p:nvSpPr>
          <p:cNvPr id="1279" name="Google Shape;1279;p134"/>
          <p:cNvSpPr txBox="1"/>
          <p:nvPr>
            <p:ph idx="1" type="body"/>
          </p:nvPr>
        </p:nvSpPr>
        <p:spPr>
          <a:xfrm>
            <a:off x="295300" y="734600"/>
            <a:ext cx="7704000" cy="3526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300">
                <a:solidFill>
                  <a:srgbClr val="000000"/>
                </a:solidFill>
                <a:latin typeface="Urbanist"/>
                <a:ea typeface="Urbanist"/>
                <a:cs typeface="Urbanist"/>
                <a:sym typeface="Urbanist"/>
              </a:rPr>
              <a:t>Subsistence and Food Sources:</a:t>
            </a:r>
            <a:endParaRPr b="1" sz="1300">
              <a:solidFill>
                <a:srgbClr val="000000"/>
              </a:solidFill>
              <a:latin typeface="Urbanist"/>
              <a:ea typeface="Urbanist"/>
              <a:cs typeface="Urbanist"/>
              <a:sym typeface="Urbanist"/>
            </a:endParaRPr>
          </a:p>
          <a:p>
            <a:pPr indent="-311150" lvl="0" marL="457200" rtl="0" algn="l">
              <a:lnSpc>
                <a:spcPct val="115000"/>
              </a:lnSpc>
              <a:spcBef>
                <a:spcPts val="1200"/>
              </a:spcBef>
              <a:spcAft>
                <a:spcPts val="0"/>
              </a:spcAft>
              <a:buClr>
                <a:srgbClr val="000000"/>
              </a:buClr>
              <a:buSzPts val="1300"/>
              <a:buFont typeface="Urbanist"/>
              <a:buChar char="●"/>
            </a:pPr>
            <a:r>
              <a:rPr lang="en" sz="1300">
                <a:solidFill>
                  <a:srgbClr val="000000"/>
                </a:solidFill>
                <a:latin typeface="Urbanist"/>
                <a:ea typeface="Urbanist"/>
                <a:cs typeface="Urbanist"/>
                <a:sym typeface="Urbanist"/>
              </a:rPr>
              <a:t>Primarily hunters, fishers, and gatherers.</a:t>
            </a:r>
            <a:endParaRPr sz="1300">
              <a:solidFill>
                <a:srgbClr val="000000"/>
              </a:solidFill>
              <a:latin typeface="Urbanist"/>
              <a:ea typeface="Urbanist"/>
              <a:cs typeface="Urbanist"/>
              <a:sym typeface="Urbanist"/>
            </a:endParaRPr>
          </a:p>
          <a:p>
            <a:pPr indent="-311150" lvl="0" marL="457200" rtl="0" algn="l">
              <a:lnSpc>
                <a:spcPct val="115000"/>
              </a:lnSpc>
              <a:spcBef>
                <a:spcPts val="0"/>
              </a:spcBef>
              <a:spcAft>
                <a:spcPts val="0"/>
              </a:spcAft>
              <a:buClr>
                <a:srgbClr val="000000"/>
              </a:buClr>
              <a:buSzPts val="1300"/>
              <a:buFont typeface="Urbanist"/>
              <a:buChar char="●"/>
            </a:pPr>
            <a:r>
              <a:rPr lang="en" sz="1300">
                <a:solidFill>
                  <a:srgbClr val="000000"/>
                </a:solidFill>
                <a:latin typeface="Urbanist"/>
                <a:ea typeface="Urbanist"/>
                <a:cs typeface="Urbanist"/>
                <a:sym typeface="Urbanist"/>
              </a:rPr>
              <a:t>Relied on land resources for survival, including caribou, seals, fish, and other wildlife.</a:t>
            </a:r>
            <a:endParaRPr sz="1300">
              <a:solidFill>
                <a:srgbClr val="000000"/>
              </a:solidFill>
              <a:latin typeface="Urbanist"/>
              <a:ea typeface="Urbanist"/>
              <a:cs typeface="Urbanist"/>
              <a:sym typeface="Urbanist"/>
            </a:endParaRPr>
          </a:p>
          <a:p>
            <a:pPr indent="-311150" lvl="1" marL="914400" rtl="0" algn="l">
              <a:spcBef>
                <a:spcPts val="0"/>
              </a:spcBef>
              <a:spcAft>
                <a:spcPts val="0"/>
              </a:spcAft>
              <a:buClr>
                <a:srgbClr val="000000"/>
              </a:buClr>
              <a:buSzPts val="1300"/>
              <a:buFont typeface="Arial"/>
              <a:buChar char="○"/>
            </a:pPr>
            <a:r>
              <a:rPr b="1" lang="en" sz="1300">
                <a:solidFill>
                  <a:srgbClr val="000000"/>
                </a:solidFill>
                <a:latin typeface="Urbanist"/>
                <a:ea typeface="Urbanist"/>
                <a:cs typeface="Urbanist"/>
                <a:sym typeface="Urbanist"/>
              </a:rPr>
              <a:t>Hunting:</a:t>
            </a:r>
            <a:r>
              <a:rPr lang="en" sz="1300">
                <a:solidFill>
                  <a:srgbClr val="000000"/>
                </a:solidFill>
                <a:latin typeface="Urbanist"/>
                <a:ea typeface="Urbanist"/>
                <a:cs typeface="Urbanist"/>
                <a:sym typeface="Urbanist"/>
              </a:rPr>
              <a:t> Hunted large animals like caribou, moose, and seals using spears, bows, and arrows.</a:t>
            </a:r>
            <a:endParaRPr sz="1300">
              <a:solidFill>
                <a:srgbClr val="000000"/>
              </a:solidFill>
              <a:latin typeface="Urbanist"/>
              <a:ea typeface="Urbanist"/>
              <a:cs typeface="Urbanist"/>
              <a:sym typeface="Urbanist"/>
            </a:endParaRPr>
          </a:p>
          <a:p>
            <a:pPr indent="-311150" lvl="1" marL="914400" rtl="0" algn="l">
              <a:spcBef>
                <a:spcPts val="0"/>
              </a:spcBef>
              <a:spcAft>
                <a:spcPts val="0"/>
              </a:spcAft>
              <a:buClr>
                <a:srgbClr val="000000"/>
              </a:buClr>
              <a:buSzPts val="1300"/>
              <a:buFont typeface="Arial"/>
              <a:buChar char="○"/>
            </a:pPr>
            <a:r>
              <a:rPr b="1" lang="en" sz="1300">
                <a:solidFill>
                  <a:srgbClr val="000000"/>
                </a:solidFill>
                <a:latin typeface="Urbanist"/>
                <a:ea typeface="Urbanist"/>
                <a:cs typeface="Urbanist"/>
                <a:sym typeface="Urbanist"/>
              </a:rPr>
              <a:t>Fishing:</a:t>
            </a:r>
            <a:r>
              <a:rPr lang="en" sz="1300">
                <a:solidFill>
                  <a:srgbClr val="000000"/>
                </a:solidFill>
                <a:latin typeface="Urbanist"/>
                <a:ea typeface="Urbanist"/>
                <a:cs typeface="Urbanist"/>
                <a:sym typeface="Urbanist"/>
              </a:rPr>
              <a:t> Fished along coasts, rivers, and bays for salmon, cod, and other fish.</a:t>
            </a:r>
            <a:endParaRPr sz="1300">
              <a:solidFill>
                <a:srgbClr val="000000"/>
              </a:solidFill>
              <a:latin typeface="Urbanist"/>
              <a:ea typeface="Urbanist"/>
              <a:cs typeface="Urbanist"/>
              <a:sym typeface="Urbanist"/>
            </a:endParaRPr>
          </a:p>
          <a:p>
            <a:pPr indent="-311150" lvl="1" marL="914400" rtl="0" algn="l">
              <a:spcBef>
                <a:spcPts val="0"/>
              </a:spcBef>
              <a:spcAft>
                <a:spcPts val="0"/>
              </a:spcAft>
              <a:buClr>
                <a:srgbClr val="000000"/>
              </a:buClr>
              <a:buSzPts val="1300"/>
              <a:buFont typeface="Arial"/>
              <a:buChar char="○"/>
            </a:pPr>
            <a:r>
              <a:rPr b="1" lang="en" sz="1300">
                <a:solidFill>
                  <a:srgbClr val="000000"/>
                </a:solidFill>
                <a:latin typeface="Urbanist"/>
                <a:ea typeface="Urbanist"/>
                <a:cs typeface="Urbanist"/>
                <a:sym typeface="Urbanist"/>
              </a:rPr>
              <a:t>Gathering:</a:t>
            </a:r>
            <a:r>
              <a:rPr lang="en" sz="1300">
                <a:solidFill>
                  <a:srgbClr val="000000"/>
                </a:solidFill>
                <a:latin typeface="Urbanist"/>
                <a:ea typeface="Urbanist"/>
                <a:cs typeface="Urbanist"/>
                <a:sym typeface="Urbanist"/>
              </a:rPr>
              <a:t> Collected wild plants and berries, including blueberries, cranberries, and other edible plants.</a:t>
            </a:r>
            <a:endParaRPr sz="1300">
              <a:solidFill>
                <a:srgbClr val="000000"/>
              </a:solidFill>
              <a:latin typeface="Urbanist"/>
              <a:ea typeface="Urbanist"/>
              <a:cs typeface="Urbanist"/>
              <a:sym typeface="Urbanist"/>
            </a:endParaRPr>
          </a:p>
          <a:p>
            <a:pPr indent="0" lvl="0" marL="0" rtl="0" algn="l">
              <a:lnSpc>
                <a:spcPct val="115000"/>
              </a:lnSpc>
              <a:spcBef>
                <a:spcPts val="1200"/>
              </a:spcBef>
              <a:spcAft>
                <a:spcPts val="0"/>
              </a:spcAft>
              <a:buNone/>
            </a:pPr>
            <a:r>
              <a:rPr b="1" lang="en" sz="1300">
                <a:solidFill>
                  <a:srgbClr val="000000"/>
                </a:solidFill>
                <a:latin typeface="Urbanist"/>
                <a:ea typeface="Urbanist"/>
                <a:cs typeface="Urbanist"/>
                <a:sym typeface="Urbanist"/>
              </a:rPr>
              <a:t>Housing and Shelters:</a:t>
            </a:r>
            <a:endParaRPr b="1" sz="1300">
              <a:solidFill>
                <a:srgbClr val="000000"/>
              </a:solidFill>
              <a:latin typeface="Urbanist"/>
              <a:ea typeface="Urbanist"/>
              <a:cs typeface="Urbanist"/>
              <a:sym typeface="Urbanist"/>
            </a:endParaRPr>
          </a:p>
          <a:p>
            <a:pPr indent="-311150" lvl="0" marL="457200" rtl="0" algn="l">
              <a:lnSpc>
                <a:spcPct val="115000"/>
              </a:lnSpc>
              <a:spcBef>
                <a:spcPts val="1200"/>
              </a:spcBef>
              <a:spcAft>
                <a:spcPts val="0"/>
              </a:spcAft>
              <a:buClr>
                <a:srgbClr val="000000"/>
              </a:buClr>
              <a:buSzPts val="1300"/>
              <a:buFont typeface="Arial"/>
              <a:buChar char="●"/>
            </a:pPr>
            <a:r>
              <a:rPr lang="en" sz="1300">
                <a:solidFill>
                  <a:srgbClr val="000000"/>
                </a:solidFill>
                <a:latin typeface="Urbanist"/>
                <a:ea typeface="Urbanist"/>
                <a:cs typeface="Urbanist"/>
                <a:sym typeface="Urbanist"/>
              </a:rPr>
              <a:t>Built temporary shelters called </a:t>
            </a:r>
            <a:r>
              <a:rPr b="1" lang="en" sz="1300">
                <a:solidFill>
                  <a:srgbClr val="000000"/>
                </a:solidFill>
                <a:latin typeface="Urbanist"/>
                <a:ea typeface="Urbanist"/>
                <a:cs typeface="Urbanist"/>
                <a:sym typeface="Urbanist"/>
              </a:rPr>
              <a:t>"mamateeks"</a:t>
            </a:r>
            <a:r>
              <a:rPr lang="en" sz="1300">
                <a:solidFill>
                  <a:srgbClr val="000000"/>
                </a:solidFill>
                <a:latin typeface="Urbanist"/>
                <a:ea typeface="Urbanist"/>
                <a:cs typeface="Urbanist"/>
                <a:sym typeface="Urbanist"/>
              </a:rPr>
              <a:t> or </a:t>
            </a:r>
            <a:r>
              <a:rPr b="1" lang="en" sz="1300">
                <a:solidFill>
                  <a:srgbClr val="000000"/>
                </a:solidFill>
                <a:latin typeface="Urbanist"/>
                <a:ea typeface="Urbanist"/>
                <a:cs typeface="Urbanist"/>
                <a:sym typeface="Urbanist"/>
              </a:rPr>
              <a:t>"wigwams"</a:t>
            </a:r>
            <a:r>
              <a:rPr lang="en" sz="1300">
                <a:solidFill>
                  <a:srgbClr val="000000"/>
                </a:solidFill>
                <a:latin typeface="Urbanist"/>
                <a:ea typeface="Urbanist"/>
                <a:cs typeface="Urbanist"/>
                <a:sym typeface="Urbanist"/>
              </a:rPr>
              <a:t>.</a:t>
            </a:r>
            <a:endParaRPr sz="1300">
              <a:solidFill>
                <a:srgbClr val="000000"/>
              </a:solidFill>
              <a:latin typeface="Urbanist"/>
              <a:ea typeface="Urbanist"/>
              <a:cs typeface="Urbanist"/>
              <a:sym typeface="Urbanist"/>
            </a:endParaRPr>
          </a:p>
          <a:p>
            <a:pPr indent="-311150" lvl="1" marL="914400" rtl="0" algn="l">
              <a:spcBef>
                <a:spcPts val="0"/>
              </a:spcBef>
              <a:spcAft>
                <a:spcPts val="0"/>
              </a:spcAft>
              <a:buClr>
                <a:srgbClr val="000000"/>
              </a:buClr>
              <a:buSzPts val="1300"/>
              <a:buFont typeface="Urbanist"/>
              <a:buChar char="○"/>
            </a:pPr>
            <a:r>
              <a:rPr lang="en" sz="1300">
                <a:solidFill>
                  <a:srgbClr val="000000"/>
                </a:solidFill>
                <a:latin typeface="Urbanist"/>
                <a:ea typeface="Urbanist"/>
                <a:cs typeface="Urbanist"/>
                <a:sym typeface="Urbanist"/>
              </a:rPr>
              <a:t>Made from birch bark, wooden poles, and moss.</a:t>
            </a:r>
            <a:endParaRPr sz="1300">
              <a:solidFill>
                <a:srgbClr val="000000"/>
              </a:solidFill>
              <a:latin typeface="Urbanist"/>
              <a:ea typeface="Urbanist"/>
              <a:cs typeface="Urbanist"/>
              <a:sym typeface="Urbanist"/>
            </a:endParaRPr>
          </a:p>
          <a:p>
            <a:pPr indent="-311150" lvl="1" marL="914400" rtl="0" algn="l">
              <a:spcBef>
                <a:spcPts val="0"/>
              </a:spcBef>
              <a:spcAft>
                <a:spcPts val="0"/>
              </a:spcAft>
              <a:buClr>
                <a:srgbClr val="000000"/>
              </a:buClr>
              <a:buSzPts val="1300"/>
              <a:buFont typeface="Urbanist"/>
              <a:buChar char="○"/>
            </a:pPr>
            <a:r>
              <a:rPr lang="en" sz="1300">
                <a:solidFill>
                  <a:srgbClr val="000000"/>
                </a:solidFill>
                <a:latin typeface="Urbanist"/>
                <a:ea typeface="Urbanist"/>
                <a:cs typeface="Urbanist"/>
                <a:sym typeface="Urbanist"/>
              </a:rPr>
              <a:t>Shelters suited for seasonal migrations.</a:t>
            </a:r>
            <a:endParaRPr sz="1300">
              <a:solidFill>
                <a:srgbClr val="000000"/>
              </a:solidFill>
              <a:latin typeface="Urbanist"/>
              <a:ea typeface="Urbanist"/>
              <a:cs typeface="Urbanist"/>
              <a:sym typeface="Urbanist"/>
            </a:endParaRPr>
          </a:p>
          <a:p>
            <a:pPr indent="-311150" lvl="0" marL="457200" rtl="0" algn="l">
              <a:lnSpc>
                <a:spcPct val="115000"/>
              </a:lnSpc>
              <a:spcBef>
                <a:spcPts val="0"/>
              </a:spcBef>
              <a:spcAft>
                <a:spcPts val="0"/>
              </a:spcAft>
              <a:buClr>
                <a:srgbClr val="000000"/>
              </a:buClr>
              <a:buSzPts val="1300"/>
              <a:buFont typeface="Urbanist"/>
              <a:buChar char="●"/>
            </a:pPr>
            <a:r>
              <a:rPr lang="en" sz="1300">
                <a:solidFill>
                  <a:srgbClr val="000000"/>
                </a:solidFill>
                <a:latin typeface="Urbanist"/>
                <a:ea typeface="Urbanist"/>
                <a:cs typeface="Urbanist"/>
                <a:sym typeface="Urbanist"/>
              </a:rPr>
              <a:t>Used shelters during:</a:t>
            </a:r>
            <a:endParaRPr sz="1300">
              <a:solidFill>
                <a:srgbClr val="000000"/>
              </a:solidFill>
              <a:latin typeface="Urbanist"/>
              <a:ea typeface="Urbanist"/>
              <a:cs typeface="Urbanist"/>
              <a:sym typeface="Urbanist"/>
            </a:endParaRPr>
          </a:p>
          <a:p>
            <a:pPr indent="-311150" lvl="1" marL="914400" rtl="0" algn="l">
              <a:spcBef>
                <a:spcPts val="0"/>
              </a:spcBef>
              <a:spcAft>
                <a:spcPts val="0"/>
              </a:spcAft>
              <a:buClr>
                <a:srgbClr val="000000"/>
              </a:buClr>
              <a:buSzPts val="1300"/>
              <a:buFont typeface="Arial"/>
              <a:buChar char="○"/>
            </a:pPr>
            <a:r>
              <a:rPr b="1" lang="en" sz="1300">
                <a:solidFill>
                  <a:srgbClr val="000000"/>
                </a:solidFill>
                <a:latin typeface="Urbanist"/>
                <a:ea typeface="Urbanist"/>
                <a:cs typeface="Urbanist"/>
                <a:sym typeface="Urbanist"/>
              </a:rPr>
              <a:t>Winter months</a:t>
            </a:r>
            <a:r>
              <a:rPr lang="en" sz="1300">
                <a:solidFill>
                  <a:srgbClr val="000000"/>
                </a:solidFill>
                <a:latin typeface="Urbanist"/>
                <a:ea typeface="Urbanist"/>
                <a:cs typeface="Urbanist"/>
                <a:sym typeface="Urbanist"/>
              </a:rPr>
              <a:t> inland for hunting.</a:t>
            </a:r>
            <a:endParaRPr sz="1300">
              <a:solidFill>
                <a:srgbClr val="000000"/>
              </a:solidFill>
              <a:latin typeface="Urbanist"/>
              <a:ea typeface="Urbanist"/>
              <a:cs typeface="Urbanist"/>
              <a:sym typeface="Urbanist"/>
            </a:endParaRPr>
          </a:p>
          <a:p>
            <a:pPr indent="-311150" lvl="1" marL="914400" rtl="0" algn="l">
              <a:spcBef>
                <a:spcPts val="0"/>
              </a:spcBef>
              <a:spcAft>
                <a:spcPts val="0"/>
              </a:spcAft>
              <a:buClr>
                <a:srgbClr val="000000"/>
              </a:buClr>
              <a:buSzPts val="1300"/>
              <a:buFont typeface="Arial"/>
              <a:buChar char="○"/>
            </a:pPr>
            <a:r>
              <a:rPr b="1" lang="en" sz="1300">
                <a:solidFill>
                  <a:srgbClr val="000000"/>
                </a:solidFill>
                <a:latin typeface="Urbanist"/>
                <a:ea typeface="Urbanist"/>
                <a:cs typeface="Urbanist"/>
                <a:sym typeface="Urbanist"/>
              </a:rPr>
              <a:t>Summer months</a:t>
            </a:r>
            <a:r>
              <a:rPr lang="en" sz="1300">
                <a:solidFill>
                  <a:srgbClr val="000000"/>
                </a:solidFill>
                <a:latin typeface="Urbanist"/>
                <a:ea typeface="Urbanist"/>
                <a:cs typeface="Urbanist"/>
                <a:sym typeface="Urbanist"/>
              </a:rPr>
              <a:t> along the coast for fishing.</a:t>
            </a:r>
            <a:endParaRPr sz="1300">
              <a:latin typeface="Urbanist"/>
              <a:ea typeface="Urbanist"/>
              <a:cs typeface="Urbanist"/>
              <a:sym typeface="Urbanist"/>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3" name="Shape 1283"/>
        <p:cNvGrpSpPr/>
        <p:nvPr/>
      </p:nvGrpSpPr>
      <p:grpSpPr>
        <a:xfrm>
          <a:off x="0" y="0"/>
          <a:ext cx="0" cy="0"/>
          <a:chOff x="0" y="0"/>
          <a:chExt cx="0" cy="0"/>
        </a:xfrm>
      </p:grpSpPr>
      <p:sp>
        <p:nvSpPr>
          <p:cNvPr id="1284" name="Google Shape;1284;p135"/>
          <p:cNvSpPr txBox="1"/>
          <p:nvPr>
            <p:ph type="title"/>
          </p:nvPr>
        </p:nvSpPr>
        <p:spPr>
          <a:xfrm>
            <a:off x="2122200" y="2914850"/>
            <a:ext cx="4899600" cy="128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285" name="Google Shape;1285;p135"/>
          <p:cNvPicPr preferRelativeResize="0"/>
          <p:nvPr/>
        </p:nvPicPr>
        <p:blipFill>
          <a:blip r:embed="rId3">
            <a:alphaModFix/>
          </a:blip>
          <a:stretch>
            <a:fillRect/>
          </a:stretch>
        </p:blipFill>
        <p:spPr>
          <a:xfrm>
            <a:off x="168125" y="577150"/>
            <a:ext cx="5220350" cy="3913650"/>
          </a:xfrm>
          <a:prstGeom prst="rect">
            <a:avLst/>
          </a:prstGeom>
          <a:noFill/>
          <a:ln>
            <a:noFill/>
          </a:ln>
        </p:spPr>
      </p:pic>
      <p:pic>
        <p:nvPicPr>
          <p:cNvPr id="1286" name="Google Shape;1286;p135"/>
          <p:cNvPicPr preferRelativeResize="0"/>
          <p:nvPr/>
        </p:nvPicPr>
        <p:blipFill>
          <a:blip r:embed="rId4">
            <a:alphaModFix/>
          </a:blip>
          <a:stretch>
            <a:fillRect/>
          </a:stretch>
        </p:blipFill>
        <p:spPr>
          <a:xfrm>
            <a:off x="5681702" y="341150"/>
            <a:ext cx="3111026" cy="4149648"/>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0" name="Shape 1290"/>
        <p:cNvGrpSpPr/>
        <p:nvPr/>
      </p:nvGrpSpPr>
      <p:grpSpPr>
        <a:xfrm>
          <a:off x="0" y="0"/>
          <a:ext cx="0" cy="0"/>
          <a:chOff x="0" y="0"/>
          <a:chExt cx="0" cy="0"/>
        </a:xfrm>
      </p:grpSpPr>
      <p:sp>
        <p:nvSpPr>
          <p:cNvPr id="1291" name="Google Shape;1291;p13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Symbolism</a:t>
            </a:r>
            <a:endParaRPr/>
          </a:p>
        </p:txBody>
      </p:sp>
      <p:sp>
        <p:nvSpPr>
          <p:cNvPr id="1292" name="Google Shape;1292;p136"/>
          <p:cNvSpPr txBox="1"/>
          <p:nvPr>
            <p:ph idx="1" type="body"/>
          </p:nvPr>
        </p:nvSpPr>
        <p:spPr>
          <a:xfrm>
            <a:off x="720000" y="1139550"/>
            <a:ext cx="32673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Urbanist"/>
                <a:ea typeface="Urbanist"/>
                <a:cs typeface="Urbanist"/>
                <a:sym typeface="Urbanist"/>
              </a:rPr>
              <a:t>Known for distinctive </a:t>
            </a:r>
            <a:r>
              <a:rPr b="1" lang="en" sz="1400">
                <a:solidFill>
                  <a:srgbClr val="000000"/>
                </a:solidFill>
                <a:latin typeface="Urbanist"/>
                <a:ea typeface="Urbanist"/>
                <a:cs typeface="Urbanist"/>
                <a:sym typeface="Urbanist"/>
              </a:rPr>
              <a:t>red ochre body paint</a:t>
            </a:r>
            <a:r>
              <a:rPr lang="en" sz="1400">
                <a:solidFill>
                  <a:srgbClr val="000000"/>
                </a:solidFill>
                <a:latin typeface="Urbanist"/>
                <a:ea typeface="Urbanist"/>
                <a:cs typeface="Urbanist"/>
                <a:sym typeface="Urbanist"/>
              </a:rPr>
              <a:t>:</a:t>
            </a:r>
            <a:endParaRPr sz="1400">
              <a:solidFill>
                <a:srgbClr val="000000"/>
              </a:solidFill>
              <a:latin typeface="Urbanist"/>
              <a:ea typeface="Urbanist"/>
              <a:cs typeface="Urbanist"/>
              <a:sym typeface="Urbanist"/>
            </a:endParaRPr>
          </a:p>
          <a:p>
            <a:pPr indent="-317500" lvl="0" marL="457200" rtl="0" algn="l">
              <a:lnSpc>
                <a:spcPct val="115000"/>
              </a:lnSpc>
              <a:spcBef>
                <a:spcPts val="160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Used for ceremonial purposes and possibly spiritual significance.</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Applied to skin, tools, and objects as a symbol of identity and protection.</a:t>
            </a:r>
            <a:endParaRPr sz="1400">
              <a:solidFill>
                <a:srgbClr val="000000"/>
              </a:solidFill>
              <a:latin typeface="Urbanist"/>
              <a:ea typeface="Urbanist"/>
              <a:cs typeface="Urbanist"/>
              <a:sym typeface="Urbanist"/>
            </a:endParaRPr>
          </a:p>
          <a:p>
            <a:pPr indent="0" lvl="0" marL="0" rtl="0" algn="l">
              <a:lnSpc>
                <a:spcPct val="115000"/>
              </a:lnSpc>
              <a:spcBef>
                <a:spcPts val="1200"/>
              </a:spcBef>
              <a:spcAft>
                <a:spcPts val="0"/>
              </a:spcAft>
              <a:buNone/>
            </a:pPr>
            <a:r>
              <a:rPr lang="en" sz="1400">
                <a:solidFill>
                  <a:srgbClr val="000000"/>
                </a:solidFill>
                <a:latin typeface="Urbanist"/>
                <a:ea typeface="Urbanist"/>
                <a:cs typeface="Urbanist"/>
                <a:sym typeface="Urbanist"/>
              </a:rPr>
              <a:t>Did not have a written language.</a:t>
            </a:r>
            <a:endParaRPr sz="1400">
              <a:solidFill>
                <a:srgbClr val="000000"/>
              </a:solidFill>
              <a:latin typeface="Urbanist"/>
              <a:ea typeface="Urbanist"/>
              <a:cs typeface="Urbanist"/>
              <a:sym typeface="Urbanist"/>
            </a:endParaRPr>
          </a:p>
          <a:p>
            <a:pPr indent="-317500" lvl="0" marL="457200" rtl="0" algn="l">
              <a:lnSpc>
                <a:spcPct val="115000"/>
              </a:lnSpc>
              <a:spcBef>
                <a:spcPts val="1200"/>
              </a:spcBef>
              <a:spcAft>
                <a:spcPts val="0"/>
              </a:spcAft>
              <a:buClr>
                <a:srgbClr val="000000"/>
              </a:buClr>
              <a:buSzPts val="1400"/>
              <a:buFont typeface="Arial"/>
              <a:buChar char="●"/>
            </a:pPr>
            <a:r>
              <a:rPr lang="en" sz="1400">
                <a:solidFill>
                  <a:srgbClr val="000000"/>
                </a:solidFill>
                <a:latin typeface="Urbanist"/>
                <a:ea typeface="Urbanist"/>
                <a:cs typeface="Urbanist"/>
                <a:sym typeface="Urbanist"/>
              </a:rPr>
              <a:t>Relied on </a:t>
            </a:r>
            <a:r>
              <a:rPr b="1" lang="en" sz="1400">
                <a:solidFill>
                  <a:srgbClr val="000000"/>
                </a:solidFill>
                <a:latin typeface="Urbanist"/>
                <a:ea typeface="Urbanist"/>
                <a:cs typeface="Urbanist"/>
                <a:sym typeface="Urbanist"/>
              </a:rPr>
              <a:t>oral traditions</a:t>
            </a:r>
            <a:r>
              <a:rPr lang="en" sz="1400">
                <a:solidFill>
                  <a:srgbClr val="000000"/>
                </a:solidFill>
                <a:latin typeface="Urbanist"/>
                <a:ea typeface="Urbanist"/>
                <a:cs typeface="Urbanist"/>
                <a:sym typeface="Urbanist"/>
              </a:rPr>
              <a:t>, including stories and songs, to pass down knowledge, history, and cultural practices.</a:t>
            </a:r>
            <a:endParaRPr sz="1400">
              <a:solidFill>
                <a:srgbClr val="000000"/>
              </a:solidFill>
              <a:latin typeface="Urbanist"/>
              <a:ea typeface="Urbanist"/>
              <a:cs typeface="Urbanist"/>
              <a:sym typeface="Urbanist"/>
            </a:endParaRPr>
          </a:p>
          <a:p>
            <a:pPr indent="0" lvl="0" marL="0" rtl="0" algn="l">
              <a:spcBef>
                <a:spcPts val="1200"/>
              </a:spcBef>
              <a:spcAft>
                <a:spcPts val="1600"/>
              </a:spcAft>
              <a:buNone/>
            </a:pPr>
            <a:r>
              <a:t/>
            </a:r>
            <a:endParaRPr sz="1400">
              <a:latin typeface="Urbanist"/>
              <a:ea typeface="Urbanist"/>
              <a:cs typeface="Urbanist"/>
              <a:sym typeface="Urbanist"/>
            </a:endParaRPr>
          </a:p>
        </p:txBody>
      </p:sp>
      <p:pic>
        <p:nvPicPr>
          <p:cNvPr id="1293" name="Google Shape;1293;p136"/>
          <p:cNvPicPr preferRelativeResize="0"/>
          <p:nvPr/>
        </p:nvPicPr>
        <p:blipFill>
          <a:blip r:embed="rId3">
            <a:alphaModFix/>
          </a:blip>
          <a:stretch>
            <a:fillRect/>
          </a:stretch>
        </p:blipFill>
        <p:spPr>
          <a:xfrm>
            <a:off x="4139700" y="1170125"/>
            <a:ext cx="4851901" cy="3643336"/>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7" name="Shape 1297"/>
        <p:cNvGrpSpPr/>
        <p:nvPr/>
      </p:nvGrpSpPr>
      <p:grpSpPr>
        <a:xfrm>
          <a:off x="0" y="0"/>
          <a:ext cx="0" cy="0"/>
          <a:chOff x="0" y="0"/>
          <a:chExt cx="0" cy="0"/>
        </a:xfrm>
      </p:grpSpPr>
      <p:sp>
        <p:nvSpPr>
          <p:cNvPr id="1298" name="Google Shape;1298;p13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Living with the Land</a:t>
            </a:r>
            <a:endParaRPr/>
          </a:p>
        </p:txBody>
      </p:sp>
      <p:sp>
        <p:nvSpPr>
          <p:cNvPr id="1299" name="Google Shape;1299;p137"/>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400">
                <a:solidFill>
                  <a:srgbClr val="000000"/>
                </a:solidFill>
                <a:latin typeface="Urbanist"/>
                <a:ea typeface="Urbanist"/>
                <a:cs typeface="Urbanist"/>
                <a:sym typeface="Urbanist"/>
              </a:rPr>
              <a:t>Living with the land refers to the deep and reciprocal relationship many Indigenous peoples have with their environment. This relationship is built on the understanding that humans are not separate from nature, but rather an integral part of the ecosystem. For thousands of years, Indigenous cultures across North America, including the Beothuk people of Newfoundland, have cultivated an intimate knowledge of the land, its cycles, and its resources.</a:t>
            </a:r>
            <a:endParaRPr sz="1400">
              <a:solidFill>
                <a:srgbClr val="000000"/>
              </a:solidFill>
              <a:latin typeface="Urbanist"/>
              <a:ea typeface="Urbanist"/>
              <a:cs typeface="Urbanist"/>
              <a:sym typeface="Urbanist"/>
            </a:endParaRPr>
          </a:p>
        </p:txBody>
      </p:sp>
      <p:pic>
        <p:nvPicPr>
          <p:cNvPr id="1300" name="Google Shape;1300;p137"/>
          <p:cNvPicPr preferRelativeResize="0"/>
          <p:nvPr/>
        </p:nvPicPr>
        <p:blipFill>
          <a:blip r:embed="rId3">
            <a:alphaModFix/>
          </a:blip>
          <a:stretch>
            <a:fillRect/>
          </a:stretch>
        </p:blipFill>
        <p:spPr>
          <a:xfrm>
            <a:off x="6307475" y="2514075"/>
            <a:ext cx="2550775" cy="2550775"/>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4" name="Shape 1304"/>
        <p:cNvGrpSpPr/>
        <p:nvPr/>
      </p:nvGrpSpPr>
      <p:grpSpPr>
        <a:xfrm>
          <a:off x="0" y="0"/>
          <a:ext cx="0" cy="0"/>
          <a:chOff x="0" y="0"/>
          <a:chExt cx="0" cy="0"/>
        </a:xfrm>
      </p:grpSpPr>
      <p:sp>
        <p:nvSpPr>
          <p:cNvPr id="1305" name="Google Shape;1305;p138"/>
          <p:cNvSpPr txBox="1"/>
          <p:nvPr>
            <p:ph type="title"/>
          </p:nvPr>
        </p:nvSpPr>
        <p:spPr>
          <a:xfrm>
            <a:off x="720000" y="517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500"/>
              <a:t>Key Aspects of Living with the Land</a:t>
            </a:r>
            <a:endParaRPr sz="2500"/>
          </a:p>
        </p:txBody>
      </p:sp>
      <p:sp>
        <p:nvSpPr>
          <p:cNvPr id="1306" name="Google Shape;1306;p138"/>
          <p:cNvSpPr txBox="1"/>
          <p:nvPr>
            <p:ph idx="1" type="body"/>
          </p:nvPr>
        </p:nvSpPr>
        <p:spPr>
          <a:xfrm>
            <a:off x="405425" y="624475"/>
            <a:ext cx="7704000" cy="3526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400">
                <a:solidFill>
                  <a:srgbClr val="000000"/>
                </a:solidFill>
                <a:latin typeface="Urbanist"/>
                <a:ea typeface="Urbanist"/>
                <a:cs typeface="Urbanist"/>
                <a:sym typeface="Urbanist"/>
              </a:rPr>
              <a:t>Sustainable Resource Use:</a:t>
            </a:r>
            <a:endParaRPr b="1" sz="1400">
              <a:solidFill>
                <a:srgbClr val="000000"/>
              </a:solidFill>
              <a:latin typeface="Urbanist"/>
              <a:ea typeface="Urbanist"/>
              <a:cs typeface="Urbanist"/>
              <a:sym typeface="Urbanist"/>
            </a:endParaRPr>
          </a:p>
          <a:p>
            <a:pPr indent="-317500" lvl="0" marL="457200" rtl="0" algn="l">
              <a:lnSpc>
                <a:spcPct val="115000"/>
              </a:lnSpc>
              <a:spcBef>
                <a:spcPts val="120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Indigenous peoples, including the Beothuk, did not view the land as something to be exploited. Instead, they took only what they needed and ensured the sustainability of resources for future generations.</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Practices such as seasonal hunting, fishing, and foraging were essential to this balance. For example, the Beothuk harvested fish, game, and berries at specific times of the year to ensure the land’s ability to replenish these resources.</a:t>
            </a:r>
            <a:endParaRPr sz="1400">
              <a:solidFill>
                <a:srgbClr val="000000"/>
              </a:solidFill>
              <a:latin typeface="Urbanist"/>
              <a:ea typeface="Urbanist"/>
              <a:cs typeface="Urbanist"/>
              <a:sym typeface="Urbanist"/>
            </a:endParaRPr>
          </a:p>
          <a:p>
            <a:pPr indent="0" lvl="0" marL="0" rtl="0" algn="l">
              <a:lnSpc>
                <a:spcPct val="115000"/>
              </a:lnSpc>
              <a:spcBef>
                <a:spcPts val="1200"/>
              </a:spcBef>
              <a:spcAft>
                <a:spcPts val="0"/>
              </a:spcAft>
              <a:buNone/>
            </a:pPr>
            <a:r>
              <a:rPr b="1" lang="en" sz="1400">
                <a:solidFill>
                  <a:srgbClr val="000000"/>
                </a:solidFill>
                <a:latin typeface="Urbanist"/>
                <a:ea typeface="Urbanist"/>
                <a:cs typeface="Urbanist"/>
                <a:sym typeface="Urbanist"/>
              </a:rPr>
              <a:t>Seasonal and Nomadic Lifestyles:</a:t>
            </a:r>
            <a:endParaRPr b="1" sz="1400">
              <a:solidFill>
                <a:srgbClr val="000000"/>
              </a:solidFill>
              <a:latin typeface="Urbanist"/>
              <a:ea typeface="Urbanist"/>
              <a:cs typeface="Urbanist"/>
              <a:sym typeface="Urbanist"/>
            </a:endParaRPr>
          </a:p>
          <a:p>
            <a:pPr indent="-317500" lvl="0" marL="457200" rtl="0" algn="l">
              <a:lnSpc>
                <a:spcPct val="115000"/>
              </a:lnSpc>
              <a:spcBef>
                <a:spcPts val="120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Many Indigenous groups, including the Beothuk, practiced seasonal migration. This meant that they moved between different locations according to the seasons to follow the food supply and avoid over hunting or overfishing specific areas.</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The Beothuk, for example, would move inland during the winter to hunt caribou and other animals and return to the coastal areas during the warmer months for fishing.</a:t>
            </a:r>
            <a:endParaRPr sz="1400">
              <a:latin typeface="Urbanist"/>
              <a:ea typeface="Urbanist"/>
              <a:cs typeface="Urbanist"/>
              <a:sym typeface="Urbanist"/>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0" name="Shape 1310"/>
        <p:cNvGrpSpPr/>
        <p:nvPr/>
      </p:nvGrpSpPr>
      <p:grpSpPr>
        <a:xfrm>
          <a:off x="0" y="0"/>
          <a:ext cx="0" cy="0"/>
          <a:chOff x="0" y="0"/>
          <a:chExt cx="0" cy="0"/>
        </a:xfrm>
      </p:grpSpPr>
      <p:sp>
        <p:nvSpPr>
          <p:cNvPr id="1311" name="Google Shape;1311;p13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Reciprocity</a:t>
            </a:r>
            <a:endParaRPr/>
          </a:p>
        </p:txBody>
      </p:sp>
      <p:sp>
        <p:nvSpPr>
          <p:cNvPr id="1312" name="Google Shape;1312;p139"/>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212121"/>
                </a:solidFill>
                <a:latin typeface="Urbanist"/>
                <a:ea typeface="Urbanist"/>
                <a:cs typeface="Urbanist"/>
                <a:sym typeface="Urbanist"/>
              </a:rPr>
              <a:t>Indigenous cultures see all elements of nature—plants, animals, water, and the land itself—as interconnected and imbued with spirit or life force. This is called “reciprocity.”</a:t>
            </a:r>
            <a:endParaRPr sz="1400">
              <a:solidFill>
                <a:srgbClr val="212121"/>
              </a:solidFill>
              <a:latin typeface="Urbanist"/>
              <a:ea typeface="Urbanist"/>
              <a:cs typeface="Urbanist"/>
              <a:sym typeface="Urbanist"/>
            </a:endParaRPr>
          </a:p>
          <a:p>
            <a:pPr indent="0" lvl="0" marL="0" rtl="0" algn="l">
              <a:spcBef>
                <a:spcPts val="1600"/>
              </a:spcBef>
              <a:spcAft>
                <a:spcPts val="0"/>
              </a:spcAft>
              <a:buNone/>
            </a:pPr>
            <a:r>
              <a:rPr lang="en" sz="1400">
                <a:solidFill>
                  <a:srgbClr val="212121"/>
                </a:solidFill>
                <a:latin typeface="Urbanist"/>
                <a:ea typeface="Urbanist"/>
                <a:cs typeface="Urbanist"/>
                <a:sym typeface="Urbanist"/>
              </a:rPr>
              <a:t>Practices like hunting, fishing, and gathering were often accompanied by ceremonies or rituals that expressed gratitude for the animals or plants that provided sustenance, as well as respect for their life cycles.</a:t>
            </a:r>
            <a:endParaRPr sz="1400">
              <a:solidFill>
                <a:srgbClr val="212121"/>
              </a:solidFill>
              <a:latin typeface="Urbanist"/>
              <a:ea typeface="Urbanist"/>
              <a:cs typeface="Urbanist"/>
              <a:sym typeface="Urbanist"/>
            </a:endParaRPr>
          </a:p>
          <a:p>
            <a:pPr indent="0" lvl="0" marL="0" rtl="0" algn="l">
              <a:lnSpc>
                <a:spcPct val="115000"/>
              </a:lnSpc>
              <a:spcBef>
                <a:spcPts val="1600"/>
              </a:spcBef>
              <a:spcAft>
                <a:spcPts val="0"/>
              </a:spcAft>
              <a:buNone/>
            </a:pPr>
            <a:r>
              <a:rPr b="1" lang="en" sz="1400">
                <a:solidFill>
                  <a:srgbClr val="000000"/>
                </a:solidFill>
                <a:latin typeface="Urbanist"/>
                <a:ea typeface="Urbanist"/>
                <a:cs typeface="Urbanist"/>
                <a:sym typeface="Urbanist"/>
              </a:rPr>
              <a:t>Cultural and Spiritual Connection:</a:t>
            </a:r>
            <a:endParaRPr b="1" sz="1400">
              <a:solidFill>
                <a:srgbClr val="000000"/>
              </a:solidFill>
              <a:latin typeface="Urbanist"/>
              <a:ea typeface="Urbanist"/>
              <a:cs typeface="Urbanist"/>
              <a:sym typeface="Urbanist"/>
            </a:endParaRPr>
          </a:p>
          <a:p>
            <a:pPr indent="-317500" lvl="0" marL="457200" rtl="0" algn="l">
              <a:lnSpc>
                <a:spcPct val="115000"/>
              </a:lnSpc>
              <a:spcBef>
                <a:spcPts val="120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The Beothuk and many other Indigenous peoples viewed the land not just as a resource but as a source of spiritual connection. They had sacred sites in nature, such as rivers, forests, and mountains, which were integral to their belief systems.</a:t>
            </a:r>
            <a:endParaRPr sz="1400">
              <a:solidFill>
                <a:srgbClr val="000000"/>
              </a:solidFill>
              <a:latin typeface="Urbanist"/>
              <a:ea typeface="Urbanist"/>
              <a:cs typeface="Urbanist"/>
              <a:sym typeface="Urbanist"/>
            </a:endParaRPr>
          </a:p>
          <a:p>
            <a:pPr indent="-317500" lvl="0" marL="457200" rtl="0" algn="l">
              <a:lnSpc>
                <a:spcPct val="115000"/>
              </a:lnSpc>
              <a:spcBef>
                <a:spcPts val="0"/>
              </a:spcBef>
              <a:spcAft>
                <a:spcPts val="0"/>
              </a:spcAft>
              <a:buClr>
                <a:srgbClr val="000000"/>
              </a:buClr>
              <a:buSzPts val="1400"/>
              <a:buFont typeface="Urbanist"/>
              <a:buChar char="●"/>
            </a:pPr>
            <a:r>
              <a:rPr lang="en" sz="1400">
                <a:solidFill>
                  <a:srgbClr val="000000"/>
                </a:solidFill>
                <a:latin typeface="Urbanist"/>
                <a:ea typeface="Urbanist"/>
                <a:cs typeface="Urbanist"/>
                <a:sym typeface="Urbanist"/>
              </a:rPr>
              <a:t>Spiritual practices often centered around nature’s cycles, such as the changing of seasons or the migration of animals, and were connected to rituals that reinforced their connection to the land.</a:t>
            </a:r>
            <a:endParaRPr sz="1400">
              <a:solidFill>
                <a:srgbClr val="212121"/>
              </a:solidFill>
              <a:latin typeface="Urbanist"/>
              <a:ea typeface="Urbanist"/>
              <a:cs typeface="Urbanist"/>
              <a:sym typeface="Urbanist"/>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6" name="Shape 1316"/>
        <p:cNvGrpSpPr/>
        <p:nvPr/>
      </p:nvGrpSpPr>
      <p:grpSpPr>
        <a:xfrm>
          <a:off x="0" y="0"/>
          <a:ext cx="0" cy="0"/>
          <a:chOff x="0" y="0"/>
          <a:chExt cx="0" cy="0"/>
        </a:xfrm>
      </p:grpSpPr>
      <p:sp>
        <p:nvSpPr>
          <p:cNvPr id="1317" name="Google Shape;1317;p14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Knowledge</a:t>
            </a:r>
            <a:endParaRPr/>
          </a:p>
        </p:txBody>
      </p:sp>
      <p:sp>
        <p:nvSpPr>
          <p:cNvPr id="1318" name="Google Shape;1318;p140"/>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Urbanist"/>
                <a:ea typeface="Urbanist"/>
                <a:cs typeface="Urbanist"/>
                <a:sym typeface="Urbanist"/>
              </a:rPr>
              <a:t>Indigenous peoples possessed profound knowledge of their environments, including detailed understanding of local ecosystems, plants, animals, weather patterns, and natural landmarks. This knowledge was passed down through generations orally, through stories, teachings, and experiences.</a:t>
            </a:r>
            <a:endParaRPr sz="1400">
              <a:solidFill>
                <a:srgbClr val="000000"/>
              </a:solidFill>
              <a:latin typeface="Urbanist"/>
              <a:ea typeface="Urbanist"/>
              <a:cs typeface="Urbanist"/>
              <a:sym typeface="Urbanist"/>
            </a:endParaRPr>
          </a:p>
          <a:p>
            <a:pPr indent="0" lvl="0" marL="0" rtl="0" algn="l">
              <a:spcBef>
                <a:spcPts val="1600"/>
              </a:spcBef>
              <a:spcAft>
                <a:spcPts val="1600"/>
              </a:spcAft>
              <a:buNone/>
            </a:pPr>
            <a:r>
              <a:rPr lang="en" sz="1400">
                <a:solidFill>
                  <a:srgbClr val="000000"/>
                </a:solidFill>
                <a:latin typeface="Urbanist"/>
                <a:ea typeface="Urbanist"/>
                <a:cs typeface="Urbanist"/>
                <a:sym typeface="Urbanist"/>
              </a:rPr>
              <a:t>For the Beothuk, their survival relied on their ability to read the land’s signs—weather patterns, animal movements, and plant growth. This understanding was key to their ability to navigate Newfoundland’s rugged and sometimes harsh environment.</a:t>
            </a:r>
            <a:endParaRPr sz="1400">
              <a:solidFill>
                <a:srgbClr val="000000"/>
              </a:solidFill>
              <a:latin typeface="Urbanist"/>
              <a:ea typeface="Urbanist"/>
              <a:cs typeface="Urbanist"/>
              <a:sym typeface="Urbanist"/>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2" name="Shape 1322"/>
        <p:cNvGrpSpPr/>
        <p:nvPr/>
      </p:nvGrpSpPr>
      <p:grpSpPr>
        <a:xfrm>
          <a:off x="0" y="0"/>
          <a:ext cx="0" cy="0"/>
          <a:chOff x="0" y="0"/>
          <a:chExt cx="0" cy="0"/>
        </a:xfrm>
      </p:grpSpPr>
      <p:sp>
        <p:nvSpPr>
          <p:cNvPr id="1323" name="Google Shape;1323;p14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Colonization</a:t>
            </a:r>
            <a:r>
              <a:rPr lang="en"/>
              <a:t> Impact</a:t>
            </a:r>
            <a:endParaRPr/>
          </a:p>
        </p:txBody>
      </p:sp>
      <p:sp>
        <p:nvSpPr>
          <p:cNvPr id="1324" name="Google Shape;1324;p141"/>
          <p:cNvSpPr txBox="1"/>
          <p:nvPr>
            <p:ph idx="1" type="body"/>
          </p:nvPr>
        </p:nvSpPr>
        <p:spPr>
          <a:xfrm>
            <a:off x="720000" y="1139550"/>
            <a:ext cx="4620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Urbanist"/>
                <a:ea typeface="Urbanist"/>
                <a:cs typeface="Urbanist"/>
                <a:sym typeface="Urbanist"/>
              </a:rPr>
              <a:t>With the arrival of European settlers, this deeply rooted relationship with the land was disrupted. The Beothuk, like many Indigenous groups, were forced off their traditional lands as European settlers took control of the coasts for fishing and settlement.</a:t>
            </a:r>
            <a:endParaRPr sz="1400">
              <a:solidFill>
                <a:srgbClr val="000000"/>
              </a:solidFill>
              <a:latin typeface="Urbanist"/>
              <a:ea typeface="Urbanist"/>
              <a:cs typeface="Urbanist"/>
              <a:sym typeface="Urbanist"/>
            </a:endParaRPr>
          </a:p>
          <a:p>
            <a:pPr indent="0" lvl="0" marL="0" rtl="0" algn="l">
              <a:spcBef>
                <a:spcPts val="1600"/>
              </a:spcBef>
              <a:spcAft>
                <a:spcPts val="1600"/>
              </a:spcAft>
              <a:buNone/>
            </a:pPr>
            <a:r>
              <a:rPr lang="en" sz="1400">
                <a:solidFill>
                  <a:srgbClr val="000000"/>
                </a:solidFill>
                <a:latin typeface="Urbanist"/>
                <a:ea typeface="Urbanist"/>
                <a:cs typeface="Urbanist"/>
                <a:sym typeface="Urbanist"/>
              </a:rPr>
              <a:t>The introduction of European diseases, new hunting practices, and the loss of land led to a significant decline in the Beothuk population, disrupting their sustainable way of life and their relationship with the land.</a:t>
            </a:r>
            <a:endParaRPr sz="1400">
              <a:solidFill>
                <a:srgbClr val="000000"/>
              </a:solidFill>
              <a:latin typeface="Urbanist"/>
              <a:ea typeface="Urbanist"/>
              <a:cs typeface="Urbanist"/>
              <a:sym typeface="Urbanist"/>
            </a:endParaRPr>
          </a:p>
        </p:txBody>
      </p:sp>
      <p:pic>
        <p:nvPicPr>
          <p:cNvPr id="1325" name="Google Shape;1325;p141">
            <a:hlinkClick r:id="rId3"/>
          </p:cNvPr>
          <p:cNvPicPr preferRelativeResize="0"/>
          <p:nvPr/>
        </p:nvPicPr>
        <p:blipFill>
          <a:blip r:embed="rId4">
            <a:alphaModFix/>
          </a:blip>
          <a:stretch>
            <a:fillRect/>
          </a:stretch>
        </p:blipFill>
        <p:spPr>
          <a:xfrm>
            <a:off x="5492400" y="1170125"/>
            <a:ext cx="3499201" cy="3499201"/>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9" name="Shape 1329"/>
        <p:cNvGrpSpPr/>
        <p:nvPr/>
      </p:nvGrpSpPr>
      <p:grpSpPr>
        <a:xfrm>
          <a:off x="0" y="0"/>
          <a:ext cx="0" cy="0"/>
          <a:chOff x="0" y="0"/>
          <a:chExt cx="0" cy="0"/>
        </a:xfrm>
      </p:grpSpPr>
      <p:sp>
        <p:nvSpPr>
          <p:cNvPr id="1330" name="Google Shape;1330;p14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European Contact</a:t>
            </a:r>
            <a:endParaRPr/>
          </a:p>
        </p:txBody>
      </p:sp>
      <p:sp>
        <p:nvSpPr>
          <p:cNvPr id="1331" name="Google Shape;1331;p142"/>
          <p:cNvSpPr txBox="1"/>
          <p:nvPr>
            <p:ph idx="1" type="body"/>
          </p:nvPr>
        </p:nvSpPr>
        <p:spPr>
          <a:xfrm>
            <a:off x="720000" y="1139550"/>
            <a:ext cx="77040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000000"/>
                </a:solidFill>
                <a:latin typeface="Urbanist"/>
                <a:ea typeface="Urbanist"/>
                <a:cs typeface="Urbanist"/>
                <a:sym typeface="Urbanist"/>
              </a:rPr>
              <a:t>The first European contact with the Beothuk is believed to have occurred around the early 1500s, with the Portuguese and later the English arriving in Newfoundland.</a:t>
            </a:r>
            <a:endParaRPr sz="1300">
              <a:solidFill>
                <a:srgbClr val="000000"/>
              </a:solidFill>
              <a:latin typeface="Urbanist"/>
              <a:ea typeface="Urbanist"/>
              <a:cs typeface="Urbanist"/>
              <a:sym typeface="Urbanist"/>
            </a:endParaRPr>
          </a:p>
          <a:p>
            <a:pPr indent="0" lvl="0" marL="0" rtl="0" algn="l">
              <a:spcBef>
                <a:spcPts val="1600"/>
              </a:spcBef>
              <a:spcAft>
                <a:spcPts val="0"/>
              </a:spcAft>
              <a:buNone/>
            </a:pPr>
            <a:r>
              <a:rPr lang="en" sz="1300">
                <a:solidFill>
                  <a:srgbClr val="000000"/>
                </a:solidFill>
                <a:latin typeface="Urbanist"/>
                <a:ea typeface="Urbanist"/>
                <a:cs typeface="Urbanist"/>
                <a:sym typeface="Urbanist"/>
              </a:rPr>
              <a:t>The Beothuk initially avoided contact with settlers, possibly due to their past experiences with other Indigenous groups and the threat posed by European diseases.</a:t>
            </a:r>
            <a:endParaRPr sz="1300">
              <a:solidFill>
                <a:srgbClr val="000000"/>
              </a:solidFill>
              <a:latin typeface="Urbanist"/>
              <a:ea typeface="Urbanist"/>
              <a:cs typeface="Urbanist"/>
              <a:sym typeface="Urbanist"/>
            </a:endParaRPr>
          </a:p>
          <a:p>
            <a:pPr indent="0" lvl="0" marL="0" rtl="0" algn="l">
              <a:spcBef>
                <a:spcPts val="1600"/>
              </a:spcBef>
              <a:spcAft>
                <a:spcPts val="0"/>
              </a:spcAft>
              <a:buNone/>
            </a:pPr>
            <a:r>
              <a:rPr lang="en" sz="1300">
                <a:solidFill>
                  <a:srgbClr val="000000"/>
                </a:solidFill>
                <a:latin typeface="Urbanist"/>
                <a:ea typeface="Urbanist"/>
                <a:cs typeface="Urbanist"/>
                <a:sym typeface="Urbanist"/>
              </a:rPr>
              <a:t>European settlers began to establish fishing stations along the coasts of Newfoundland, encroaching on the Beothuk's traditional territories.</a:t>
            </a:r>
            <a:endParaRPr sz="1300">
              <a:solidFill>
                <a:srgbClr val="000000"/>
              </a:solidFill>
              <a:latin typeface="Urbanist"/>
              <a:ea typeface="Urbanist"/>
              <a:cs typeface="Urbanist"/>
              <a:sym typeface="Urbanist"/>
            </a:endParaRPr>
          </a:p>
          <a:p>
            <a:pPr indent="0" lvl="0" marL="0" rtl="0" algn="l">
              <a:spcBef>
                <a:spcPts val="1600"/>
              </a:spcBef>
              <a:spcAft>
                <a:spcPts val="0"/>
              </a:spcAft>
              <a:buNone/>
            </a:pPr>
            <a:r>
              <a:rPr lang="en" sz="1300">
                <a:solidFill>
                  <a:srgbClr val="000000"/>
                </a:solidFill>
                <a:latin typeface="Urbanist"/>
                <a:ea typeface="Urbanist"/>
                <a:cs typeface="Urbanist"/>
                <a:sym typeface="Urbanist"/>
              </a:rPr>
              <a:t>Over time, the Beothuk were displaced from their coastal settlements and faced growing pressure from European settlers, who also introduced diseases that devastated the Beothuk population.</a:t>
            </a:r>
            <a:endParaRPr sz="1300">
              <a:solidFill>
                <a:srgbClr val="000000"/>
              </a:solidFill>
              <a:latin typeface="Urbanist"/>
              <a:ea typeface="Urbanist"/>
              <a:cs typeface="Urbanist"/>
              <a:sym typeface="Urbanist"/>
            </a:endParaRPr>
          </a:p>
          <a:p>
            <a:pPr indent="0" lvl="0" marL="0" rtl="0" algn="l">
              <a:spcBef>
                <a:spcPts val="1600"/>
              </a:spcBef>
              <a:spcAft>
                <a:spcPts val="0"/>
              </a:spcAft>
              <a:buNone/>
            </a:pPr>
            <a:r>
              <a:rPr b="1" lang="en" sz="1300">
                <a:solidFill>
                  <a:srgbClr val="000000"/>
                </a:solidFill>
                <a:latin typeface="Urbanist"/>
                <a:ea typeface="Urbanist"/>
                <a:cs typeface="Urbanist"/>
                <a:sym typeface="Urbanist"/>
              </a:rPr>
              <a:t>Resource depletion</a:t>
            </a:r>
            <a:r>
              <a:rPr lang="en" sz="1300">
                <a:solidFill>
                  <a:srgbClr val="000000"/>
                </a:solidFill>
                <a:latin typeface="Urbanist"/>
                <a:ea typeface="Urbanist"/>
                <a:cs typeface="Urbanist"/>
                <a:sym typeface="Urbanist"/>
              </a:rPr>
              <a:t> due to European fishing practices, competition for hunting grounds, and the loss of access to vital territories further strained the Beothuk people’s ability to maintain their way of life.</a:t>
            </a:r>
            <a:endParaRPr sz="1300">
              <a:solidFill>
                <a:srgbClr val="000000"/>
              </a:solidFill>
              <a:latin typeface="Urbanist"/>
              <a:ea typeface="Urbanist"/>
              <a:cs typeface="Urbanist"/>
              <a:sym typeface="Urbanist"/>
            </a:endParaRPr>
          </a:p>
          <a:p>
            <a:pPr indent="0" lvl="0" marL="0" rtl="0" algn="l">
              <a:spcBef>
                <a:spcPts val="1600"/>
              </a:spcBef>
              <a:spcAft>
                <a:spcPts val="1600"/>
              </a:spcAft>
              <a:buNone/>
            </a:pPr>
            <a:r>
              <a:rPr lang="en" sz="1300">
                <a:solidFill>
                  <a:srgbClr val="000000"/>
                </a:solidFill>
                <a:latin typeface="Urbanist"/>
                <a:ea typeface="Urbanist"/>
                <a:cs typeface="Urbanist"/>
                <a:sym typeface="Urbanist"/>
              </a:rPr>
              <a:t>By the early 19th century, the Beothuk population had significantly declined. The last known member of the Beothuk people, </a:t>
            </a:r>
            <a:r>
              <a:rPr b="1" lang="en" sz="1300">
                <a:solidFill>
                  <a:srgbClr val="000000"/>
                </a:solidFill>
                <a:latin typeface="Urbanist"/>
                <a:ea typeface="Urbanist"/>
                <a:cs typeface="Urbanist"/>
                <a:sym typeface="Urbanist"/>
              </a:rPr>
              <a:t>Shanawdithit</a:t>
            </a:r>
            <a:r>
              <a:rPr lang="en" sz="1300">
                <a:solidFill>
                  <a:srgbClr val="000000"/>
                </a:solidFill>
                <a:latin typeface="Urbanist"/>
                <a:ea typeface="Urbanist"/>
                <a:cs typeface="Urbanist"/>
                <a:sym typeface="Urbanist"/>
              </a:rPr>
              <a:t>, died in 1829, marking the effective extinction of the Beothuk as a distinct group.</a:t>
            </a:r>
            <a:endParaRPr sz="1300">
              <a:latin typeface="Urbanist"/>
              <a:ea typeface="Urbanist"/>
              <a:cs typeface="Urbanist"/>
              <a:sym typeface="Urbanist"/>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5" name="Shape 1335"/>
        <p:cNvGrpSpPr/>
        <p:nvPr/>
      </p:nvGrpSpPr>
      <p:grpSpPr>
        <a:xfrm>
          <a:off x="0" y="0"/>
          <a:ext cx="0" cy="0"/>
          <a:chOff x="0" y="0"/>
          <a:chExt cx="0" cy="0"/>
        </a:xfrm>
      </p:grpSpPr>
      <p:sp>
        <p:nvSpPr>
          <p:cNvPr id="1336" name="Google Shape;1336;p14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Legacy </a:t>
            </a:r>
            <a:endParaRPr/>
          </a:p>
        </p:txBody>
      </p:sp>
      <p:sp>
        <p:nvSpPr>
          <p:cNvPr id="1337" name="Google Shape;1337;p143"/>
          <p:cNvSpPr txBox="1"/>
          <p:nvPr>
            <p:ph idx="1" type="body"/>
          </p:nvPr>
        </p:nvSpPr>
        <p:spPr>
          <a:xfrm>
            <a:off x="720000" y="1139550"/>
            <a:ext cx="41877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Urbanist"/>
                <a:ea typeface="Urbanist"/>
                <a:cs typeface="Urbanist"/>
                <a:sym typeface="Urbanist"/>
              </a:rPr>
              <a:t>Despite their extinction, the Beothuk people's story remains a powerful reminder of the devastating effects of European colonization on Indigenous cultures.</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lang="en" sz="1400">
                <a:solidFill>
                  <a:srgbClr val="000000"/>
                </a:solidFill>
                <a:latin typeface="Urbanist"/>
                <a:ea typeface="Urbanist"/>
                <a:cs typeface="Urbanist"/>
                <a:sym typeface="Urbanist"/>
              </a:rPr>
              <a:t>Their story is important for understanding the broader impacts of contact between Indigenous peoples and settlers, including the loss of land, culture, and life.</a:t>
            </a:r>
            <a:endParaRPr sz="1400">
              <a:solidFill>
                <a:srgbClr val="000000"/>
              </a:solidFill>
              <a:latin typeface="Urbanist"/>
              <a:ea typeface="Urbanist"/>
              <a:cs typeface="Urbanist"/>
              <a:sym typeface="Urbanist"/>
            </a:endParaRPr>
          </a:p>
          <a:p>
            <a:pPr indent="0" lvl="0" marL="0" rtl="0" algn="l">
              <a:spcBef>
                <a:spcPts val="1600"/>
              </a:spcBef>
              <a:spcAft>
                <a:spcPts val="0"/>
              </a:spcAft>
              <a:buNone/>
            </a:pPr>
            <a:r>
              <a:rPr lang="en" sz="1400">
                <a:solidFill>
                  <a:srgbClr val="000000"/>
                </a:solidFill>
                <a:latin typeface="Urbanist"/>
                <a:ea typeface="Urbanist"/>
                <a:cs typeface="Urbanist"/>
                <a:sym typeface="Urbanist"/>
              </a:rPr>
              <a:t>Researchers and scholars continue to study the Beothuk to learn more about their way of life, and their legacy is remembered in the history of Newfoundland and Canada.</a:t>
            </a:r>
            <a:endParaRPr sz="1400">
              <a:solidFill>
                <a:srgbClr val="000000"/>
              </a:solidFill>
              <a:latin typeface="Urbanist"/>
              <a:ea typeface="Urbanist"/>
              <a:cs typeface="Urbanist"/>
              <a:sym typeface="Urbanist"/>
            </a:endParaRPr>
          </a:p>
          <a:p>
            <a:pPr indent="0" lvl="0" marL="0" rtl="0" algn="l">
              <a:spcBef>
                <a:spcPts val="1600"/>
              </a:spcBef>
              <a:spcAft>
                <a:spcPts val="1600"/>
              </a:spcAft>
              <a:buNone/>
            </a:pPr>
            <a:r>
              <a:t/>
            </a:r>
            <a:endParaRPr sz="1400">
              <a:solidFill>
                <a:srgbClr val="000000"/>
              </a:solidFill>
              <a:latin typeface="Urbanist"/>
              <a:ea typeface="Urbanist"/>
              <a:cs typeface="Urbanist"/>
              <a:sym typeface="Urbanist"/>
            </a:endParaRPr>
          </a:p>
        </p:txBody>
      </p:sp>
      <p:pic>
        <p:nvPicPr>
          <p:cNvPr id="1338" name="Google Shape;1338;p143">
            <a:hlinkClick r:id="rId3"/>
          </p:cNvPr>
          <p:cNvPicPr preferRelativeResize="0"/>
          <p:nvPr/>
        </p:nvPicPr>
        <p:blipFill>
          <a:blip r:embed="rId4">
            <a:alphaModFix/>
          </a:blip>
          <a:stretch>
            <a:fillRect/>
          </a:stretch>
        </p:blipFill>
        <p:spPr>
          <a:xfrm>
            <a:off x="5005050" y="1271888"/>
            <a:ext cx="3931500" cy="3261813"/>
          </a:xfrm>
          <a:prstGeom prst="rect">
            <a:avLst/>
          </a:prstGeom>
          <a:noFill/>
          <a:ln>
            <a:noFill/>
          </a:ln>
        </p:spPr>
      </p:pic>
      <p:sp>
        <p:nvSpPr>
          <p:cNvPr id="1339" name="Google Shape;1339;p143"/>
          <p:cNvSpPr txBox="1"/>
          <p:nvPr/>
        </p:nvSpPr>
        <p:spPr>
          <a:xfrm>
            <a:off x="5017675" y="4624425"/>
            <a:ext cx="41448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50">
                <a:solidFill>
                  <a:srgbClr val="212121"/>
                </a:solidFill>
              </a:rPr>
              <a:t>Demasduit is one of the few Beothuk whose likeness is known. The town of Botwood revealed a bronze statue of her family's likeness on Monday. (Andrew Furey/X)</a:t>
            </a:r>
            <a:endParaRPr sz="1100">
              <a:solidFill>
                <a:srgbClr val="212121"/>
              </a:solidFill>
              <a:latin typeface="Work Sans"/>
              <a:ea typeface="Work Sans"/>
              <a:cs typeface="Work Sans"/>
              <a:sym typeface="Work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ocial Studies Subject for Middle School - 8th Grade: Geography and Colonialism XL by Slidesgo">
  <a:themeElements>
    <a:clrScheme name="Simple Light">
      <a:dk1>
        <a:srgbClr val="105522"/>
      </a:dk1>
      <a:lt1>
        <a:srgbClr val="99C66D"/>
      </a:lt1>
      <a:dk2>
        <a:srgbClr val="D0D4AD"/>
      </a:dk2>
      <a:lt2>
        <a:srgbClr val="89B990"/>
      </a:lt2>
      <a:accent1>
        <a:srgbClr val="063814"/>
      </a:accent1>
      <a:accent2>
        <a:srgbClr val="FFFFFF"/>
      </a:accent2>
      <a:accent3>
        <a:srgbClr val="FFFFFF"/>
      </a:accent3>
      <a:accent4>
        <a:srgbClr val="FFFFFF"/>
      </a:accent4>
      <a:accent5>
        <a:srgbClr val="FFFFFF"/>
      </a:accent5>
      <a:accent6>
        <a:srgbClr val="FFFFFF"/>
      </a:accent6>
      <a:hlink>
        <a:srgbClr val="06381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