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Days One"/>
      <p:regular r:id="rId31"/>
    </p:embeddedFont>
    <p:embeddedFont>
      <p:font typeface="DM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DaysOne-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DMSans-bold.fntdata"/><Relationship Id="rId10" Type="http://schemas.openxmlformats.org/officeDocument/2006/relationships/slide" Target="slides/slide6.xml"/><Relationship Id="rId32" Type="http://schemas.openxmlformats.org/officeDocument/2006/relationships/font" Target="fonts/DMSans-regular.fntdata"/><Relationship Id="rId13" Type="http://schemas.openxmlformats.org/officeDocument/2006/relationships/slide" Target="slides/slide9.xml"/><Relationship Id="rId35" Type="http://schemas.openxmlformats.org/officeDocument/2006/relationships/font" Target="fonts/DMSans-boldItalic.fntdata"/><Relationship Id="rId12" Type="http://schemas.openxmlformats.org/officeDocument/2006/relationships/slide" Target="slides/slide8.xml"/><Relationship Id="rId34" Type="http://schemas.openxmlformats.org/officeDocument/2006/relationships/font" Target="fonts/DMSans-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5db232298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25db23229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54dda1946d_6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54dda1946d_6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rgbClr val="333333"/>
                </a:solidFill>
                <a:latin typeface="DM Sans"/>
                <a:ea typeface="DM Sans"/>
                <a:cs typeface="DM Sans"/>
                <a:sym typeface="DM Sans"/>
              </a:rPr>
              <a:t>Choose your sticky note color: Green or Yellow</a:t>
            </a:r>
            <a:endParaRPr sz="1400">
              <a:solidFill>
                <a:srgbClr val="333333"/>
              </a:solidFill>
              <a:latin typeface="DM Sans"/>
              <a:ea typeface="DM Sans"/>
              <a:cs typeface="DM Sans"/>
              <a:sym typeface="DM Sans"/>
            </a:endParaRPr>
          </a:p>
          <a:p>
            <a:pPr indent="0" lvl="0" marL="0" rtl="0" algn="l">
              <a:spcBef>
                <a:spcPts val="0"/>
              </a:spcBef>
              <a:spcAft>
                <a:spcPts val="0"/>
              </a:spcAft>
              <a:buClr>
                <a:schemeClr val="dk1"/>
              </a:buClr>
              <a:buSzPts val="1100"/>
              <a:buFont typeface="Arial"/>
              <a:buNone/>
            </a:pPr>
            <a:r>
              <a:rPr lang="en" sz="1400">
                <a:solidFill>
                  <a:srgbClr val="333333"/>
                </a:solidFill>
                <a:latin typeface="DM Sans"/>
                <a:ea typeface="DM Sans"/>
                <a:cs typeface="DM Sans"/>
                <a:sym typeface="DM Sans"/>
              </a:rPr>
              <a:t>We’re going on a surprise trip. Write down 5 things you’d take with you on your trip.</a:t>
            </a:r>
            <a:endParaRPr sz="1400">
              <a:solidFill>
                <a:srgbClr val="333333"/>
              </a:solidFill>
              <a:latin typeface="DM Sans"/>
              <a:ea typeface="DM Sans"/>
              <a:cs typeface="DM Sans"/>
              <a:sym typeface="DM Sans"/>
            </a:endParaRPr>
          </a:p>
          <a:p>
            <a:pPr indent="0" lvl="0" marL="0" rtl="0" algn="l">
              <a:spcBef>
                <a:spcPts val="0"/>
              </a:spcBef>
              <a:spcAft>
                <a:spcPts val="0"/>
              </a:spcAft>
              <a:buClr>
                <a:schemeClr val="dk1"/>
              </a:buClr>
              <a:buSzPts val="1100"/>
              <a:buFont typeface="Arial"/>
              <a:buNone/>
            </a:pPr>
            <a:r>
              <a:rPr lang="en" sz="1400">
                <a:solidFill>
                  <a:srgbClr val="333333"/>
                </a:solidFill>
                <a:latin typeface="DM Sans"/>
                <a:ea typeface="DM Sans"/>
                <a:cs typeface="DM Sans"/>
                <a:sym typeface="DM Sans"/>
              </a:rPr>
              <a:t>Now, unfortunately, our budget only support 3 of those things - what are you bringing?</a:t>
            </a:r>
            <a:endParaRPr sz="1400">
              <a:solidFill>
                <a:srgbClr val="333333"/>
              </a:solidFill>
              <a:latin typeface="DM Sans"/>
              <a:ea typeface="DM Sans"/>
              <a:cs typeface="DM Sans"/>
              <a:sym typeface="DM Sans"/>
            </a:endParaRPr>
          </a:p>
          <a:p>
            <a:pPr indent="0" lvl="0" marL="0" rtl="0" algn="l">
              <a:spcBef>
                <a:spcPts val="0"/>
              </a:spcBef>
              <a:spcAft>
                <a:spcPts val="0"/>
              </a:spcAft>
              <a:buNone/>
            </a:pPr>
            <a:r>
              <a:rPr lang="en" sz="1400">
                <a:solidFill>
                  <a:srgbClr val="333333"/>
                </a:solidFill>
                <a:latin typeface="DM Sans"/>
                <a:ea typeface="DM Sans"/>
                <a:cs typeface="DM Sans"/>
                <a:sym typeface="DM Sans"/>
              </a:rPr>
              <a:t>hmmm - looks like someone didn’t budget at all. You can only bring 1 thing. What are you bringing now?</a:t>
            </a:r>
            <a:endParaRPr sz="1400">
              <a:solidFill>
                <a:srgbClr val="333333"/>
              </a:solidFill>
              <a:latin typeface="DM Sans"/>
              <a:ea typeface="DM Sans"/>
              <a:cs typeface="DM Sans"/>
              <a:sym typeface="DM Sans"/>
            </a:endParaRPr>
          </a:p>
          <a:p>
            <a:pPr indent="0" lvl="0" marL="0" rtl="0" algn="l">
              <a:spcBef>
                <a:spcPts val="0"/>
              </a:spcBef>
              <a:spcAft>
                <a:spcPts val="0"/>
              </a:spcAft>
              <a:buClr>
                <a:schemeClr val="dk1"/>
              </a:buClr>
              <a:buSzPts val="1100"/>
              <a:buFont typeface="Arial"/>
              <a:buNone/>
            </a:pPr>
            <a:r>
              <a:rPr lang="en" sz="1400">
                <a:solidFill>
                  <a:srgbClr val="333333"/>
                </a:solidFill>
                <a:latin typeface="DM Sans"/>
                <a:ea typeface="DM Sans"/>
                <a:cs typeface="DM Sans"/>
                <a:sym typeface="DM Sans"/>
              </a:rPr>
              <a:t>Question: What did William see in the future?</a:t>
            </a:r>
            <a:endParaRPr sz="1400">
              <a:solidFill>
                <a:srgbClr val="333333"/>
              </a:solidFill>
              <a:latin typeface="DM Sans"/>
              <a:ea typeface="DM Sans"/>
              <a:cs typeface="DM Sans"/>
              <a:sym typeface="DM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03bae54c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03bae54c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303bae54c8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303bae54c8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03bae54c8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03bae54c8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03bae54c8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03bae54c8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Imagery</a:t>
            </a:r>
            <a:endParaRPr/>
          </a:p>
          <a:p>
            <a:pPr indent="-298450" lvl="0" marL="457200" rtl="0" algn="l">
              <a:spcBef>
                <a:spcPts val="0"/>
              </a:spcBef>
              <a:spcAft>
                <a:spcPts val="0"/>
              </a:spcAft>
              <a:buSzPts val="1100"/>
              <a:buAutoNum type="arabicPeriod"/>
            </a:pPr>
            <a:r>
              <a:rPr lang="en"/>
              <a:t>Simile</a:t>
            </a:r>
            <a:endParaRPr/>
          </a:p>
          <a:p>
            <a:pPr indent="-298450" lvl="0" marL="457200" rtl="0" algn="l">
              <a:spcBef>
                <a:spcPts val="0"/>
              </a:spcBef>
              <a:spcAft>
                <a:spcPts val="0"/>
              </a:spcAft>
              <a:buSzPts val="1100"/>
              <a:buAutoNum type="arabicPeriod"/>
            </a:pPr>
            <a:r>
              <a:rPr lang="en"/>
              <a:t>Metaphor</a:t>
            </a:r>
            <a:endParaRPr/>
          </a:p>
          <a:p>
            <a:pPr indent="-298450" lvl="0" marL="457200" rtl="0" algn="l">
              <a:spcBef>
                <a:spcPts val="0"/>
              </a:spcBef>
              <a:spcAft>
                <a:spcPts val="0"/>
              </a:spcAft>
              <a:buSzPts val="1100"/>
              <a:buAutoNum type="arabicPeriod"/>
            </a:pPr>
            <a:r>
              <a:rPr lang="en"/>
              <a:t>Alliteration</a:t>
            </a:r>
            <a:endParaRPr/>
          </a:p>
          <a:p>
            <a:pPr indent="-298450" lvl="0" marL="457200" rtl="0" algn="l">
              <a:spcBef>
                <a:spcPts val="0"/>
              </a:spcBef>
              <a:spcAft>
                <a:spcPts val="0"/>
              </a:spcAft>
              <a:buSzPts val="1100"/>
              <a:buAutoNum type="arabicPeriod"/>
            </a:pPr>
            <a:r>
              <a:rPr lang="en"/>
              <a:t>Personification</a:t>
            </a:r>
            <a:endParaRPr/>
          </a:p>
          <a:p>
            <a:pPr indent="-298450" lvl="0" marL="457200" rtl="0" algn="l">
              <a:spcBef>
                <a:spcPts val="0"/>
              </a:spcBef>
              <a:spcAft>
                <a:spcPts val="0"/>
              </a:spcAft>
              <a:buSzPts val="1100"/>
              <a:buAutoNum type="arabicPeriod"/>
            </a:pPr>
            <a:r>
              <a:rPr lang="en"/>
              <a:t>Hyperbole</a:t>
            </a:r>
            <a:endParaRPr/>
          </a:p>
          <a:p>
            <a:pPr indent="-298450" lvl="0" marL="457200" rtl="0" algn="l">
              <a:spcBef>
                <a:spcPts val="0"/>
              </a:spcBef>
              <a:spcAft>
                <a:spcPts val="0"/>
              </a:spcAft>
              <a:buSzPts val="1100"/>
              <a:buAutoNum type="arabicPeriod"/>
            </a:pPr>
            <a:r>
              <a:rPr lang="en"/>
              <a:t>Onomatopoeia</a:t>
            </a:r>
            <a:endParaRPr/>
          </a:p>
          <a:p>
            <a:pPr indent="-298450" lvl="0" marL="457200" rtl="0" algn="l">
              <a:spcBef>
                <a:spcPts val="0"/>
              </a:spcBef>
              <a:spcAft>
                <a:spcPts val="0"/>
              </a:spcAft>
              <a:buSzPts val="1100"/>
              <a:buAutoNum type="arabicPeriod"/>
            </a:pPr>
            <a:r>
              <a:rPr lang="en"/>
              <a:t>Foreshadowing</a:t>
            </a:r>
            <a:endParaRPr/>
          </a:p>
          <a:p>
            <a:pPr indent="-298450" lvl="0" marL="457200" rtl="0" algn="l">
              <a:spcBef>
                <a:spcPts val="0"/>
              </a:spcBef>
              <a:spcAft>
                <a:spcPts val="0"/>
              </a:spcAft>
              <a:buSzPts val="1100"/>
              <a:buAutoNum type="arabicPeriod"/>
            </a:pPr>
            <a:r>
              <a:rPr lang="en"/>
              <a:t>Irony</a:t>
            </a:r>
            <a:endParaRPr/>
          </a:p>
          <a:p>
            <a:pPr indent="-298450" lvl="0" marL="457200" rtl="0" algn="l">
              <a:spcBef>
                <a:spcPts val="0"/>
              </a:spcBef>
              <a:spcAft>
                <a:spcPts val="0"/>
              </a:spcAft>
              <a:buSzPts val="1100"/>
              <a:buAutoNum type="arabicPeriod"/>
            </a:pPr>
            <a:r>
              <a:rPr lang="en"/>
              <a:t>Symbolism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03bae54c8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303bae54c8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303bae54c8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303bae54c8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03bae54c8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03bae54c8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303bae54c8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303bae54c8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This example maintains a neutral tone and focuses on presenting clear, balanced comparisons.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03bae54c8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303bae54c8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03bae54c8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03bae54c8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03bae54c8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303bae54c8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03bae54c8c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303bae54c8c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303bae54c8c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303bae54c8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303bae54c8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303bae54c8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303bae54c8c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303bae54c8c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03bae54c8c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303bae54c8c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303bae54c8c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303bae54c8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03bae54c8c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303bae54c8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03bae54c8c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303bae54c8c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03bae54c8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303bae54c8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303bae54c8c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303bae54c8c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303bae54c8c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303bae54c8c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303bae54c8c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303bae54c8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303bae54c8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303bae54c8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197975" y="154018"/>
            <a:ext cx="8666482" cy="4878759"/>
            <a:chOff x="197975" y="154018"/>
            <a:chExt cx="8666482" cy="4878759"/>
          </a:xfrm>
        </p:grpSpPr>
        <p:sp>
          <p:nvSpPr>
            <p:cNvPr id="10" name="Google Shape;10;p2"/>
            <p:cNvSpPr/>
            <p:nvPr/>
          </p:nvSpPr>
          <p:spPr>
            <a:xfrm>
              <a:off x="8434675"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8579263" y="25652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720825" y="852450"/>
            <a:ext cx="3898800" cy="28104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43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26" name="Google Shape;26;p2"/>
          <p:cNvSpPr txBox="1"/>
          <p:nvPr>
            <p:ph idx="1" type="subTitle"/>
          </p:nvPr>
        </p:nvSpPr>
        <p:spPr>
          <a:xfrm>
            <a:off x="715899" y="3739050"/>
            <a:ext cx="3898800" cy="4758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
          <p:cNvSpPr txBox="1"/>
          <p:nvPr>
            <p:ph type="title"/>
          </p:nvPr>
        </p:nvSpPr>
        <p:spPr>
          <a:xfrm>
            <a:off x="713225" y="1935750"/>
            <a:ext cx="4484100" cy="16620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 name="Google Shape;29;p3"/>
          <p:cNvSpPr txBox="1"/>
          <p:nvPr>
            <p:ph hasCustomPrompt="1" idx="2" type="title"/>
          </p:nvPr>
        </p:nvSpPr>
        <p:spPr>
          <a:xfrm>
            <a:off x="713225" y="1019850"/>
            <a:ext cx="1652100" cy="915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accent3"/>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0" name="Google Shape;30;p3"/>
          <p:cNvSpPr txBox="1"/>
          <p:nvPr>
            <p:ph idx="1" type="subTitle"/>
          </p:nvPr>
        </p:nvSpPr>
        <p:spPr>
          <a:xfrm>
            <a:off x="713225" y="3748650"/>
            <a:ext cx="44841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1" name="Google Shape;31;p3"/>
          <p:cNvGrpSpPr/>
          <p:nvPr/>
        </p:nvGrpSpPr>
        <p:grpSpPr>
          <a:xfrm>
            <a:off x="197975" y="148306"/>
            <a:ext cx="8666482" cy="4884471"/>
            <a:chOff x="197975" y="148306"/>
            <a:chExt cx="8666482" cy="4884471"/>
          </a:xfrm>
        </p:grpSpPr>
        <p:sp>
          <p:nvSpPr>
            <p:cNvPr id="32" name="Google Shape;32;p3"/>
            <p:cNvSpPr/>
            <p:nvPr/>
          </p:nvSpPr>
          <p:spPr>
            <a:xfrm flipH="1">
              <a:off x="1038021" y="25843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974434" y="148306"/>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flipH="1" rot="-5400000">
              <a:off x="8639950"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rot="-5400000">
              <a:off x="8774343"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flipH="1" rot="-5400000">
              <a:off x="8577358"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551069"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flipH="1">
              <a:off x="8800857"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flipH="1">
              <a:off x="8577365"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flipH="1">
              <a:off x="5300765"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flipH="1">
              <a:off x="5148365"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flipH="1" rot="-5400000">
              <a:off x="197975"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flipH="1" rot="-5400000">
              <a:off x="493180"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flipH="1" rot="-5400000">
              <a:off x="200449" y="15365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flipH="1" rot="-5400000">
              <a:off x="352849" y="14603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flipH="1">
              <a:off x="450920" y="15476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flipH="1">
              <a:off x="7967765" y="475804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flipH="1">
              <a:off x="7891565" y="4881828"/>
              <a:ext cx="39000" cy="390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flipH="1">
              <a:off x="6972057" y="4791428"/>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0" name="Shape 50"/>
        <p:cNvGrpSpPr/>
        <p:nvPr/>
      </p:nvGrpSpPr>
      <p:grpSpPr>
        <a:xfrm>
          <a:off x="0" y="0"/>
          <a:ext cx="0" cy="0"/>
          <a:chOff x="0" y="0"/>
          <a:chExt cx="0" cy="0"/>
        </a:xfrm>
      </p:grpSpPr>
      <p:sp>
        <p:nvSpPr>
          <p:cNvPr id="51" name="Google Shape;51;p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 name="Google Shape;52;p4"/>
          <p:cNvSpPr txBox="1"/>
          <p:nvPr>
            <p:ph idx="1" type="body"/>
          </p:nvPr>
        </p:nvSpPr>
        <p:spPr>
          <a:xfrm>
            <a:off x="720000" y="1073151"/>
            <a:ext cx="7704000" cy="379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sp>
        <p:nvSpPr>
          <p:cNvPr id="53" name="Google Shape;53;p4"/>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p:nvPr/>
        </p:nvSpPr>
        <p:spPr>
          <a:xfrm flipH="1">
            <a:off x="8628090" y="448330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3706092" y="115032"/>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 name="Google Shape;57;p4"/>
          <p:cNvGrpSpPr/>
          <p:nvPr/>
        </p:nvGrpSpPr>
        <p:grpSpPr>
          <a:xfrm>
            <a:off x="114217" y="154018"/>
            <a:ext cx="8750240" cy="4878759"/>
            <a:chOff x="114217" y="154018"/>
            <a:chExt cx="8750240" cy="4878759"/>
          </a:xfrm>
        </p:grpSpPr>
        <p:sp>
          <p:nvSpPr>
            <p:cNvPr id="58" name="Google Shape;58;p4"/>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1" name="Google Shape;71;p5"/>
          <p:cNvSpPr txBox="1"/>
          <p:nvPr>
            <p:ph idx="1" type="subTitle"/>
          </p:nvPr>
        </p:nvSpPr>
        <p:spPr>
          <a:xfrm>
            <a:off x="5055305" y="3923824"/>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2" name="Google Shape;72;p5"/>
          <p:cNvSpPr txBox="1"/>
          <p:nvPr>
            <p:ph idx="2" type="subTitle"/>
          </p:nvPr>
        </p:nvSpPr>
        <p:spPr>
          <a:xfrm>
            <a:off x="1583320" y="3923824"/>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5"/>
          <p:cNvSpPr txBox="1"/>
          <p:nvPr>
            <p:ph idx="3" type="subTitle"/>
          </p:nvPr>
        </p:nvSpPr>
        <p:spPr>
          <a:xfrm>
            <a:off x="5055296" y="3351125"/>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74" name="Google Shape;74;p5"/>
          <p:cNvSpPr txBox="1"/>
          <p:nvPr>
            <p:ph idx="4" type="subTitle"/>
          </p:nvPr>
        </p:nvSpPr>
        <p:spPr>
          <a:xfrm>
            <a:off x="1583095" y="3351125"/>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75" name="Google Shape;75;p5"/>
          <p:cNvGrpSpPr/>
          <p:nvPr/>
        </p:nvGrpSpPr>
        <p:grpSpPr>
          <a:xfrm rot="10800000">
            <a:off x="197975" y="148306"/>
            <a:ext cx="8666482" cy="4884471"/>
            <a:chOff x="197975" y="148306"/>
            <a:chExt cx="8666482" cy="4884471"/>
          </a:xfrm>
        </p:grpSpPr>
        <p:sp>
          <p:nvSpPr>
            <p:cNvPr id="76" name="Google Shape;76;p5"/>
            <p:cNvSpPr/>
            <p:nvPr/>
          </p:nvSpPr>
          <p:spPr>
            <a:xfrm flipH="1">
              <a:off x="1038021" y="25843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5"/>
            <p:cNvSpPr/>
            <p:nvPr/>
          </p:nvSpPr>
          <p:spPr>
            <a:xfrm flipH="1">
              <a:off x="974434" y="148306"/>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flipH="1" rot="-5400000">
              <a:off x="8639950"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flipH="1" rot="-5400000">
              <a:off x="8774343"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5"/>
            <p:cNvSpPr/>
            <p:nvPr/>
          </p:nvSpPr>
          <p:spPr>
            <a:xfrm flipH="1" rot="-5400000">
              <a:off x="8577358"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5"/>
            <p:cNvSpPr/>
            <p:nvPr/>
          </p:nvSpPr>
          <p:spPr>
            <a:xfrm flipH="1">
              <a:off x="8551069"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flipH="1">
              <a:off x="8800857"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flipH="1">
              <a:off x="8577365"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flipH="1">
              <a:off x="5300765"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
            <p:cNvSpPr/>
            <p:nvPr/>
          </p:nvSpPr>
          <p:spPr>
            <a:xfrm flipH="1">
              <a:off x="5148365"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flipH="1" rot="-5400000">
              <a:off x="197975"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flipH="1" rot="-5400000">
              <a:off x="493180"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flipH="1" rot="-5400000">
              <a:off x="200449" y="15365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flipH="1" rot="-5400000">
              <a:off x="352849" y="14603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flipH="1">
              <a:off x="450920" y="15476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flipH="1">
              <a:off x="7967765" y="475804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flipH="1">
              <a:off x="7891565" y="4881828"/>
              <a:ext cx="39000" cy="390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flipH="1">
              <a:off x="6972057" y="4791428"/>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grpSp>
        <p:nvGrpSpPr>
          <p:cNvPr id="95" name="Google Shape;95;p6"/>
          <p:cNvGrpSpPr/>
          <p:nvPr/>
        </p:nvGrpSpPr>
        <p:grpSpPr>
          <a:xfrm flipH="1" rot="10800000">
            <a:off x="102467" y="154018"/>
            <a:ext cx="8750240" cy="4878759"/>
            <a:chOff x="114217" y="154018"/>
            <a:chExt cx="8750240" cy="4878759"/>
          </a:xfrm>
        </p:grpSpPr>
        <p:sp>
          <p:nvSpPr>
            <p:cNvPr id="96" name="Google Shape;96;p6"/>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6"/>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6"/>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6"/>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6"/>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p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8" name="Google Shape;108;p6"/>
          <p:cNvSpPr/>
          <p:nvPr/>
        </p:nvSpPr>
        <p:spPr>
          <a:xfrm>
            <a:off x="1" y="352100"/>
            <a:ext cx="602735" cy="5726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9" name="Shape 109"/>
        <p:cNvGrpSpPr/>
        <p:nvPr/>
      </p:nvGrpSpPr>
      <p:grpSpPr>
        <a:xfrm>
          <a:off x="0" y="0"/>
          <a:ext cx="0" cy="0"/>
          <a:chOff x="0" y="0"/>
          <a:chExt cx="0" cy="0"/>
        </a:xfrm>
      </p:grpSpPr>
      <p:sp>
        <p:nvSpPr>
          <p:cNvPr id="110" name="Google Shape;110;p7"/>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1" name="Google Shape;111;p7"/>
          <p:cNvSpPr txBox="1"/>
          <p:nvPr>
            <p:ph idx="1" type="subTitle"/>
          </p:nvPr>
        </p:nvSpPr>
        <p:spPr>
          <a:xfrm>
            <a:off x="720000" y="1700300"/>
            <a:ext cx="4294800" cy="2161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600"/>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
        <p:nvSpPr>
          <p:cNvPr id="112" name="Google Shape;112;p7"/>
          <p:cNvSpPr/>
          <p:nvPr/>
        </p:nvSpPr>
        <p:spPr>
          <a:xfrm flipH="1">
            <a:off x="8628098"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 name="Google Shape;113;p7"/>
          <p:cNvGrpSpPr/>
          <p:nvPr/>
        </p:nvGrpSpPr>
        <p:grpSpPr>
          <a:xfrm flipH="1">
            <a:off x="228590" y="154018"/>
            <a:ext cx="8750240" cy="4878759"/>
            <a:chOff x="114217" y="154018"/>
            <a:chExt cx="8750240" cy="4878759"/>
          </a:xfrm>
        </p:grpSpPr>
        <p:sp>
          <p:nvSpPr>
            <p:cNvPr id="114" name="Google Shape;114;p7"/>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5" name="Shape 125"/>
        <p:cNvGrpSpPr/>
        <p:nvPr/>
      </p:nvGrpSpPr>
      <p:grpSpPr>
        <a:xfrm>
          <a:off x="0" y="0"/>
          <a:ext cx="0" cy="0"/>
          <a:chOff x="0" y="0"/>
          <a:chExt cx="0" cy="0"/>
        </a:xfrm>
      </p:grpSpPr>
      <p:sp>
        <p:nvSpPr>
          <p:cNvPr id="126" name="Google Shape;126;p8"/>
          <p:cNvSpPr txBox="1"/>
          <p:nvPr>
            <p:ph type="title"/>
          </p:nvPr>
        </p:nvSpPr>
        <p:spPr>
          <a:xfrm>
            <a:off x="713250" y="1343250"/>
            <a:ext cx="7717500" cy="11880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127" name="Google Shape;127;p8"/>
          <p:cNvGrpSpPr/>
          <p:nvPr/>
        </p:nvGrpSpPr>
        <p:grpSpPr>
          <a:xfrm rot="10800000">
            <a:off x="114217" y="154018"/>
            <a:ext cx="8750240" cy="4878759"/>
            <a:chOff x="114217" y="154018"/>
            <a:chExt cx="8750240" cy="4878759"/>
          </a:xfrm>
        </p:grpSpPr>
        <p:sp>
          <p:nvSpPr>
            <p:cNvPr id="128" name="Google Shape;128;p8"/>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9" name="Shape 139"/>
        <p:cNvGrpSpPr/>
        <p:nvPr/>
      </p:nvGrpSpPr>
      <p:grpSpPr>
        <a:xfrm>
          <a:off x="0" y="0"/>
          <a:ext cx="0" cy="0"/>
          <a:chOff x="0" y="0"/>
          <a:chExt cx="0" cy="0"/>
        </a:xfrm>
      </p:grpSpPr>
      <p:sp>
        <p:nvSpPr>
          <p:cNvPr id="140" name="Google Shape;140;p9"/>
          <p:cNvSpPr txBox="1"/>
          <p:nvPr>
            <p:ph type="title"/>
          </p:nvPr>
        </p:nvSpPr>
        <p:spPr>
          <a:xfrm>
            <a:off x="2135550" y="1476133"/>
            <a:ext cx="4872900" cy="1520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9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41" name="Google Shape;141;p9"/>
          <p:cNvSpPr txBox="1"/>
          <p:nvPr>
            <p:ph idx="1" type="subTitle"/>
          </p:nvPr>
        </p:nvSpPr>
        <p:spPr>
          <a:xfrm>
            <a:off x="2135550" y="2996267"/>
            <a:ext cx="4872900" cy="67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42" name="Google Shape;142;p9"/>
          <p:cNvGrpSpPr/>
          <p:nvPr/>
        </p:nvGrpSpPr>
        <p:grpSpPr>
          <a:xfrm flipH="1" rot="10800000">
            <a:off x="197975" y="154018"/>
            <a:ext cx="8738025" cy="4878759"/>
            <a:chOff x="197975" y="154018"/>
            <a:chExt cx="8738025" cy="4878759"/>
          </a:xfrm>
        </p:grpSpPr>
        <p:sp>
          <p:nvSpPr>
            <p:cNvPr id="143" name="Google Shape;143;p9"/>
            <p:cNvSpPr/>
            <p:nvPr/>
          </p:nvSpPr>
          <p:spPr>
            <a:xfrm>
              <a:off x="8791400"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
            <p:cNvSpPr/>
            <p:nvPr/>
          </p:nvSpPr>
          <p:spPr>
            <a:xfrm>
              <a:off x="8807863" y="2260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9"/>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9"/>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9"/>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8" name="Shape 158"/>
        <p:cNvGrpSpPr/>
        <p:nvPr/>
      </p:nvGrpSpPr>
      <p:grpSpPr>
        <a:xfrm>
          <a:off x="0" y="0"/>
          <a:ext cx="0" cy="0"/>
          <a:chOff x="0" y="0"/>
          <a:chExt cx="0" cy="0"/>
        </a:xfrm>
      </p:grpSpPr>
      <p:sp>
        <p:nvSpPr>
          <p:cNvPr id="159" name="Google Shape;159;p10"/>
          <p:cNvSpPr/>
          <p:nvPr>
            <p:ph idx="2" type="pic"/>
          </p:nvPr>
        </p:nvSpPr>
        <p:spPr>
          <a:xfrm>
            <a:off x="-25" y="-13725"/>
            <a:ext cx="9144000" cy="5157300"/>
          </a:xfrm>
          <a:prstGeom prst="rect">
            <a:avLst/>
          </a:prstGeom>
          <a:noFill/>
          <a:ln>
            <a:noFill/>
          </a:ln>
        </p:spPr>
      </p:sp>
      <p:sp>
        <p:nvSpPr>
          <p:cNvPr id="160" name="Google Shape;160;p10"/>
          <p:cNvSpPr txBox="1"/>
          <p:nvPr>
            <p:ph type="title"/>
          </p:nvPr>
        </p:nvSpPr>
        <p:spPr>
          <a:xfrm>
            <a:off x="720000" y="4014450"/>
            <a:ext cx="7704000" cy="5727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000"/>
              <a:buNone/>
              <a:defRPr sz="25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1" name="Shape 161"/>
        <p:cNvGrpSpPr/>
        <p:nvPr/>
      </p:nvGrpSpPr>
      <p:grpSpPr>
        <a:xfrm>
          <a:off x="0" y="0"/>
          <a:ext cx="0" cy="0"/>
          <a:chOff x="0" y="0"/>
          <a:chExt cx="0" cy="0"/>
        </a:xfrm>
      </p:grpSpPr>
      <p:sp>
        <p:nvSpPr>
          <p:cNvPr id="162" name="Google Shape;162;p11"/>
          <p:cNvSpPr txBox="1"/>
          <p:nvPr>
            <p:ph hasCustomPrompt="1" type="title"/>
          </p:nvPr>
        </p:nvSpPr>
        <p:spPr>
          <a:xfrm>
            <a:off x="1284000" y="1498100"/>
            <a:ext cx="6576000" cy="1275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63" name="Google Shape;163;p11"/>
          <p:cNvSpPr txBox="1"/>
          <p:nvPr>
            <p:ph idx="1" type="subTitle"/>
          </p:nvPr>
        </p:nvSpPr>
        <p:spPr>
          <a:xfrm>
            <a:off x="1284000" y="2774099"/>
            <a:ext cx="6576000" cy="49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64" name="Google Shape;164;p11"/>
          <p:cNvGrpSpPr/>
          <p:nvPr/>
        </p:nvGrpSpPr>
        <p:grpSpPr>
          <a:xfrm rot="10800000">
            <a:off x="196877" y="154018"/>
            <a:ext cx="8750240" cy="4878759"/>
            <a:chOff x="114217" y="154018"/>
            <a:chExt cx="8750240" cy="4878759"/>
          </a:xfrm>
        </p:grpSpPr>
        <p:sp>
          <p:nvSpPr>
            <p:cNvPr id="165" name="Google Shape;165;p11"/>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1"/>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76" name="Shape 17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77" name="Shape 177"/>
        <p:cNvGrpSpPr/>
        <p:nvPr/>
      </p:nvGrpSpPr>
      <p:grpSpPr>
        <a:xfrm>
          <a:off x="0" y="0"/>
          <a:ext cx="0" cy="0"/>
          <a:chOff x="0" y="0"/>
          <a:chExt cx="0" cy="0"/>
        </a:xfrm>
      </p:grpSpPr>
      <p:sp>
        <p:nvSpPr>
          <p:cNvPr id="178" name="Google Shape;178;p13"/>
          <p:cNvSpPr txBox="1"/>
          <p:nvPr>
            <p:ph type="title"/>
          </p:nvPr>
        </p:nvSpPr>
        <p:spPr>
          <a:xfrm>
            <a:off x="720000" y="5522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9" name="Google Shape;179;p13"/>
          <p:cNvSpPr txBox="1"/>
          <p:nvPr>
            <p:ph idx="1" type="subTitle"/>
          </p:nvPr>
        </p:nvSpPr>
        <p:spPr>
          <a:xfrm>
            <a:off x="720000" y="2209193"/>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0" name="Google Shape;180;p13"/>
          <p:cNvSpPr txBox="1"/>
          <p:nvPr>
            <p:ph idx="2" type="subTitle"/>
          </p:nvPr>
        </p:nvSpPr>
        <p:spPr>
          <a:xfrm>
            <a:off x="3363900" y="2209193"/>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1" name="Google Shape;181;p13"/>
          <p:cNvSpPr txBox="1"/>
          <p:nvPr>
            <p:ph idx="3" type="subTitle"/>
          </p:nvPr>
        </p:nvSpPr>
        <p:spPr>
          <a:xfrm>
            <a:off x="720000" y="3866175"/>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2" name="Google Shape;182;p13"/>
          <p:cNvSpPr txBox="1"/>
          <p:nvPr>
            <p:ph idx="4" type="subTitle"/>
          </p:nvPr>
        </p:nvSpPr>
        <p:spPr>
          <a:xfrm>
            <a:off x="3363900" y="3866175"/>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3" name="Google Shape;183;p13"/>
          <p:cNvSpPr txBox="1"/>
          <p:nvPr>
            <p:ph idx="5" type="subTitle"/>
          </p:nvPr>
        </p:nvSpPr>
        <p:spPr>
          <a:xfrm>
            <a:off x="6005292" y="2209193"/>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4" name="Google Shape;184;p13"/>
          <p:cNvSpPr txBox="1"/>
          <p:nvPr>
            <p:ph idx="6" type="subTitle"/>
          </p:nvPr>
        </p:nvSpPr>
        <p:spPr>
          <a:xfrm>
            <a:off x="6005292" y="3866175"/>
            <a:ext cx="241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5" name="Google Shape;185;p13"/>
          <p:cNvSpPr txBox="1"/>
          <p:nvPr>
            <p:ph hasCustomPrompt="1" idx="7" type="title"/>
          </p:nvPr>
        </p:nvSpPr>
        <p:spPr>
          <a:xfrm>
            <a:off x="720000" y="1408220"/>
            <a:ext cx="9582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6" name="Google Shape;186;p13"/>
          <p:cNvSpPr txBox="1"/>
          <p:nvPr>
            <p:ph hasCustomPrompt="1" idx="8" type="title"/>
          </p:nvPr>
        </p:nvSpPr>
        <p:spPr>
          <a:xfrm>
            <a:off x="720000" y="3064616"/>
            <a:ext cx="9582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7" name="Google Shape;187;p13"/>
          <p:cNvSpPr txBox="1"/>
          <p:nvPr>
            <p:ph hasCustomPrompt="1" idx="9" type="title"/>
          </p:nvPr>
        </p:nvSpPr>
        <p:spPr>
          <a:xfrm>
            <a:off x="3363900" y="1408220"/>
            <a:ext cx="960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8" name="Google Shape;188;p13"/>
          <p:cNvSpPr txBox="1"/>
          <p:nvPr>
            <p:ph hasCustomPrompt="1" idx="13" type="title"/>
          </p:nvPr>
        </p:nvSpPr>
        <p:spPr>
          <a:xfrm>
            <a:off x="3363900" y="3064616"/>
            <a:ext cx="960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9" name="Google Shape;189;p13"/>
          <p:cNvSpPr txBox="1"/>
          <p:nvPr>
            <p:ph hasCustomPrompt="1" idx="14" type="title"/>
          </p:nvPr>
        </p:nvSpPr>
        <p:spPr>
          <a:xfrm>
            <a:off x="6005292" y="1408220"/>
            <a:ext cx="9600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0" name="Google Shape;190;p13"/>
          <p:cNvSpPr txBox="1"/>
          <p:nvPr>
            <p:ph hasCustomPrompt="1" idx="15" type="title"/>
          </p:nvPr>
        </p:nvSpPr>
        <p:spPr>
          <a:xfrm>
            <a:off x="6005292" y="3064616"/>
            <a:ext cx="9582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1" name="Google Shape;191;p13"/>
          <p:cNvSpPr txBox="1"/>
          <p:nvPr>
            <p:ph idx="16" type="subTitle"/>
          </p:nvPr>
        </p:nvSpPr>
        <p:spPr>
          <a:xfrm>
            <a:off x="720000" y="1877312"/>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2" name="Google Shape;192;p13"/>
          <p:cNvSpPr txBox="1"/>
          <p:nvPr>
            <p:ph idx="17" type="subTitle"/>
          </p:nvPr>
        </p:nvSpPr>
        <p:spPr>
          <a:xfrm>
            <a:off x="3363900" y="1877312"/>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3" name="Google Shape;193;p13"/>
          <p:cNvSpPr txBox="1"/>
          <p:nvPr>
            <p:ph idx="18" type="subTitle"/>
          </p:nvPr>
        </p:nvSpPr>
        <p:spPr>
          <a:xfrm>
            <a:off x="6005292" y="1877312"/>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4" name="Google Shape;194;p13"/>
          <p:cNvSpPr txBox="1"/>
          <p:nvPr>
            <p:ph idx="19" type="subTitle"/>
          </p:nvPr>
        </p:nvSpPr>
        <p:spPr>
          <a:xfrm>
            <a:off x="720000" y="3533775"/>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5" name="Google Shape;195;p13"/>
          <p:cNvSpPr txBox="1"/>
          <p:nvPr>
            <p:ph idx="20" type="subTitle"/>
          </p:nvPr>
        </p:nvSpPr>
        <p:spPr>
          <a:xfrm>
            <a:off x="3363900" y="3533775"/>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6" name="Google Shape;196;p13"/>
          <p:cNvSpPr txBox="1"/>
          <p:nvPr>
            <p:ph idx="21" type="subTitle"/>
          </p:nvPr>
        </p:nvSpPr>
        <p:spPr>
          <a:xfrm>
            <a:off x="6005292" y="3533775"/>
            <a:ext cx="24162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197" name="Google Shape;197;p13"/>
          <p:cNvSpPr/>
          <p:nvPr/>
        </p:nvSpPr>
        <p:spPr>
          <a:xfrm flipH="1">
            <a:off x="862809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3"/>
          <p:cNvSpPr/>
          <p:nvPr/>
        </p:nvSpPr>
        <p:spPr>
          <a:xfrm>
            <a:off x="-10" y="448330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 name="Google Shape;199;p13"/>
          <p:cNvGrpSpPr/>
          <p:nvPr/>
        </p:nvGrpSpPr>
        <p:grpSpPr>
          <a:xfrm flipH="1" rot="10800000">
            <a:off x="114217" y="154018"/>
            <a:ext cx="8750240" cy="4878759"/>
            <a:chOff x="114217" y="154018"/>
            <a:chExt cx="8750240" cy="4878759"/>
          </a:xfrm>
        </p:grpSpPr>
        <p:sp>
          <p:nvSpPr>
            <p:cNvPr id="200" name="Google Shape;200;p13"/>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3"/>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3"/>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3"/>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3"/>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3"/>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3"/>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3"/>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211" name="Shape 211"/>
        <p:cNvGrpSpPr/>
        <p:nvPr/>
      </p:nvGrpSpPr>
      <p:grpSpPr>
        <a:xfrm>
          <a:off x="0" y="0"/>
          <a:ext cx="0" cy="0"/>
          <a:chOff x="0" y="0"/>
          <a:chExt cx="0" cy="0"/>
        </a:xfrm>
      </p:grpSpPr>
      <p:sp>
        <p:nvSpPr>
          <p:cNvPr id="212" name="Google Shape;212;p1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213" name="Google Shape;213;p14"/>
          <p:cNvGrpSpPr/>
          <p:nvPr/>
        </p:nvGrpSpPr>
        <p:grpSpPr>
          <a:xfrm>
            <a:off x="197975" y="148306"/>
            <a:ext cx="8666482" cy="4884471"/>
            <a:chOff x="197975" y="148306"/>
            <a:chExt cx="8666482" cy="4884471"/>
          </a:xfrm>
        </p:grpSpPr>
        <p:sp>
          <p:nvSpPr>
            <p:cNvPr id="214" name="Google Shape;214;p14"/>
            <p:cNvSpPr/>
            <p:nvPr/>
          </p:nvSpPr>
          <p:spPr>
            <a:xfrm flipH="1">
              <a:off x="1038021" y="25843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
            <p:cNvSpPr/>
            <p:nvPr/>
          </p:nvSpPr>
          <p:spPr>
            <a:xfrm flipH="1">
              <a:off x="974434" y="148306"/>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4"/>
            <p:cNvSpPr/>
            <p:nvPr/>
          </p:nvSpPr>
          <p:spPr>
            <a:xfrm flipH="1" rot="-5400000">
              <a:off x="8639950"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
            <p:cNvSpPr/>
            <p:nvPr/>
          </p:nvSpPr>
          <p:spPr>
            <a:xfrm flipH="1" rot="-5400000">
              <a:off x="8774343"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4"/>
            <p:cNvSpPr/>
            <p:nvPr/>
          </p:nvSpPr>
          <p:spPr>
            <a:xfrm flipH="1" rot="-5400000">
              <a:off x="8577358"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
            <p:cNvSpPr/>
            <p:nvPr/>
          </p:nvSpPr>
          <p:spPr>
            <a:xfrm flipH="1">
              <a:off x="8551069"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
            <p:cNvSpPr/>
            <p:nvPr/>
          </p:nvSpPr>
          <p:spPr>
            <a:xfrm flipH="1">
              <a:off x="8800857"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4"/>
            <p:cNvSpPr/>
            <p:nvPr/>
          </p:nvSpPr>
          <p:spPr>
            <a:xfrm flipH="1">
              <a:off x="8577365"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
            <p:cNvSpPr/>
            <p:nvPr/>
          </p:nvSpPr>
          <p:spPr>
            <a:xfrm flipH="1">
              <a:off x="5300765"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flipH="1">
              <a:off x="5148365"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4"/>
            <p:cNvSpPr/>
            <p:nvPr/>
          </p:nvSpPr>
          <p:spPr>
            <a:xfrm flipH="1" rot="-5400000">
              <a:off x="197975"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p:nvPr/>
          </p:nvSpPr>
          <p:spPr>
            <a:xfrm flipH="1" rot="-5400000">
              <a:off x="493180"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flipH="1" rot="-5400000">
              <a:off x="200449" y="15365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flipH="1" rot="-5400000">
              <a:off x="352849" y="14603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4"/>
            <p:cNvSpPr/>
            <p:nvPr/>
          </p:nvSpPr>
          <p:spPr>
            <a:xfrm flipH="1">
              <a:off x="450920" y="15476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p:nvPr/>
          </p:nvSpPr>
          <p:spPr>
            <a:xfrm flipH="1">
              <a:off x="7967765" y="475804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
            <p:cNvSpPr/>
            <p:nvPr/>
          </p:nvSpPr>
          <p:spPr>
            <a:xfrm flipH="1">
              <a:off x="7891565" y="4881828"/>
              <a:ext cx="39000" cy="390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4"/>
            <p:cNvSpPr/>
            <p:nvPr/>
          </p:nvSpPr>
          <p:spPr>
            <a:xfrm flipH="1">
              <a:off x="6972057" y="4791428"/>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_1">
    <p:spTree>
      <p:nvGrpSpPr>
        <p:cNvPr id="232" name="Shape 232"/>
        <p:cNvGrpSpPr/>
        <p:nvPr/>
      </p:nvGrpSpPr>
      <p:grpSpPr>
        <a:xfrm>
          <a:off x="0" y="0"/>
          <a:ext cx="0" cy="0"/>
          <a:chOff x="0" y="0"/>
          <a:chExt cx="0" cy="0"/>
        </a:xfrm>
      </p:grpSpPr>
      <p:sp>
        <p:nvSpPr>
          <p:cNvPr id="233" name="Google Shape;233;p1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0">
    <p:spTree>
      <p:nvGrpSpPr>
        <p:cNvPr id="234" name="Shape 234"/>
        <p:cNvGrpSpPr/>
        <p:nvPr/>
      </p:nvGrpSpPr>
      <p:grpSpPr>
        <a:xfrm>
          <a:off x="0" y="0"/>
          <a:ext cx="0" cy="0"/>
          <a:chOff x="0" y="0"/>
          <a:chExt cx="0" cy="0"/>
        </a:xfrm>
      </p:grpSpPr>
      <p:sp>
        <p:nvSpPr>
          <p:cNvPr id="235" name="Google Shape;235;p16"/>
          <p:cNvSpPr txBox="1"/>
          <p:nvPr>
            <p:ph type="title"/>
          </p:nvPr>
        </p:nvSpPr>
        <p:spPr>
          <a:xfrm>
            <a:off x="4577688" y="2214300"/>
            <a:ext cx="3696600" cy="915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36" name="Google Shape;236;p16"/>
          <p:cNvSpPr txBox="1"/>
          <p:nvPr>
            <p:ph hasCustomPrompt="1" idx="2" type="title"/>
          </p:nvPr>
        </p:nvSpPr>
        <p:spPr>
          <a:xfrm>
            <a:off x="6809696" y="1147500"/>
            <a:ext cx="1464600" cy="915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6000">
                <a:solidFill>
                  <a:schemeClr val="accent3"/>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7" name="Google Shape;237;p16"/>
          <p:cNvSpPr txBox="1"/>
          <p:nvPr>
            <p:ph idx="1" type="subTitle"/>
          </p:nvPr>
        </p:nvSpPr>
        <p:spPr>
          <a:xfrm>
            <a:off x="5700813" y="3281100"/>
            <a:ext cx="2573400" cy="714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38" name="Google Shape;238;p16"/>
          <p:cNvGrpSpPr/>
          <p:nvPr/>
        </p:nvGrpSpPr>
        <p:grpSpPr>
          <a:xfrm>
            <a:off x="197975" y="148306"/>
            <a:ext cx="8666482" cy="4884471"/>
            <a:chOff x="197975" y="148306"/>
            <a:chExt cx="8666482" cy="4884471"/>
          </a:xfrm>
        </p:grpSpPr>
        <p:sp>
          <p:nvSpPr>
            <p:cNvPr id="239" name="Google Shape;239;p16"/>
            <p:cNvSpPr/>
            <p:nvPr/>
          </p:nvSpPr>
          <p:spPr>
            <a:xfrm flipH="1">
              <a:off x="1038021" y="25843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flipH="1">
              <a:off x="974434" y="148306"/>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6"/>
            <p:cNvSpPr/>
            <p:nvPr/>
          </p:nvSpPr>
          <p:spPr>
            <a:xfrm flipH="1" rot="-5400000">
              <a:off x="8639950"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
            <p:cNvSpPr/>
            <p:nvPr/>
          </p:nvSpPr>
          <p:spPr>
            <a:xfrm flipH="1" rot="-5400000">
              <a:off x="8774343"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6"/>
            <p:cNvSpPr/>
            <p:nvPr/>
          </p:nvSpPr>
          <p:spPr>
            <a:xfrm flipH="1" rot="-5400000">
              <a:off x="8577358"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
            <p:cNvSpPr/>
            <p:nvPr/>
          </p:nvSpPr>
          <p:spPr>
            <a:xfrm flipH="1">
              <a:off x="8551069"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
            <p:cNvSpPr/>
            <p:nvPr/>
          </p:nvSpPr>
          <p:spPr>
            <a:xfrm flipH="1">
              <a:off x="8800857"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6"/>
            <p:cNvSpPr/>
            <p:nvPr/>
          </p:nvSpPr>
          <p:spPr>
            <a:xfrm flipH="1">
              <a:off x="8577365"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6"/>
            <p:cNvSpPr/>
            <p:nvPr/>
          </p:nvSpPr>
          <p:spPr>
            <a:xfrm flipH="1">
              <a:off x="5300765"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6"/>
            <p:cNvSpPr/>
            <p:nvPr/>
          </p:nvSpPr>
          <p:spPr>
            <a:xfrm flipH="1">
              <a:off x="5148365"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6"/>
            <p:cNvSpPr/>
            <p:nvPr/>
          </p:nvSpPr>
          <p:spPr>
            <a:xfrm flipH="1" rot="-5400000">
              <a:off x="197975"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6"/>
            <p:cNvSpPr/>
            <p:nvPr/>
          </p:nvSpPr>
          <p:spPr>
            <a:xfrm flipH="1" rot="-5400000">
              <a:off x="493180"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6"/>
            <p:cNvSpPr/>
            <p:nvPr/>
          </p:nvSpPr>
          <p:spPr>
            <a:xfrm flipH="1" rot="-5400000">
              <a:off x="200449" y="15365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6"/>
            <p:cNvSpPr/>
            <p:nvPr/>
          </p:nvSpPr>
          <p:spPr>
            <a:xfrm flipH="1" rot="-5400000">
              <a:off x="352849" y="14603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6"/>
            <p:cNvSpPr/>
            <p:nvPr/>
          </p:nvSpPr>
          <p:spPr>
            <a:xfrm flipH="1">
              <a:off x="450920" y="15476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6"/>
            <p:cNvSpPr/>
            <p:nvPr/>
          </p:nvSpPr>
          <p:spPr>
            <a:xfrm flipH="1">
              <a:off x="7967765" y="475804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6"/>
            <p:cNvSpPr/>
            <p:nvPr/>
          </p:nvSpPr>
          <p:spPr>
            <a:xfrm flipH="1">
              <a:off x="7891565" y="4881828"/>
              <a:ext cx="39000" cy="390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6"/>
            <p:cNvSpPr/>
            <p:nvPr/>
          </p:nvSpPr>
          <p:spPr>
            <a:xfrm flipH="1">
              <a:off x="6972057" y="4791428"/>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57" name="Shape 257"/>
        <p:cNvGrpSpPr/>
        <p:nvPr/>
      </p:nvGrpSpPr>
      <p:grpSpPr>
        <a:xfrm>
          <a:off x="0" y="0"/>
          <a:ext cx="0" cy="0"/>
          <a:chOff x="0" y="0"/>
          <a:chExt cx="0" cy="0"/>
        </a:xfrm>
      </p:grpSpPr>
      <p:sp>
        <p:nvSpPr>
          <p:cNvPr id="258" name="Google Shape;258;p17"/>
          <p:cNvSpPr txBox="1"/>
          <p:nvPr>
            <p:ph type="title"/>
          </p:nvPr>
        </p:nvSpPr>
        <p:spPr>
          <a:xfrm>
            <a:off x="750150" y="3386388"/>
            <a:ext cx="4950600" cy="661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59" name="Google Shape;259;p17"/>
          <p:cNvSpPr txBox="1"/>
          <p:nvPr>
            <p:ph idx="1" type="subTitle"/>
          </p:nvPr>
        </p:nvSpPr>
        <p:spPr>
          <a:xfrm>
            <a:off x="750150" y="1095313"/>
            <a:ext cx="4950600" cy="21780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260" name="Google Shape;260;p17"/>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1" name="Google Shape;261;p17"/>
          <p:cNvGrpSpPr/>
          <p:nvPr/>
        </p:nvGrpSpPr>
        <p:grpSpPr>
          <a:xfrm>
            <a:off x="114217" y="154018"/>
            <a:ext cx="8750240" cy="4878759"/>
            <a:chOff x="114217" y="154018"/>
            <a:chExt cx="8750240" cy="4878759"/>
          </a:xfrm>
        </p:grpSpPr>
        <p:sp>
          <p:nvSpPr>
            <p:cNvPr id="262" name="Google Shape;262;p17"/>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7"/>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7"/>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7"/>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7"/>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7"/>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7"/>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7"/>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7"/>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7"/>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7"/>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73" name="Shape 273"/>
        <p:cNvGrpSpPr/>
        <p:nvPr/>
      </p:nvGrpSpPr>
      <p:grpSpPr>
        <a:xfrm>
          <a:off x="0" y="0"/>
          <a:ext cx="0" cy="0"/>
          <a:chOff x="0" y="0"/>
          <a:chExt cx="0" cy="0"/>
        </a:xfrm>
      </p:grpSpPr>
      <p:sp>
        <p:nvSpPr>
          <p:cNvPr id="274" name="Google Shape;274;p18"/>
          <p:cNvSpPr txBox="1"/>
          <p:nvPr>
            <p:ph type="title"/>
          </p:nvPr>
        </p:nvSpPr>
        <p:spPr>
          <a:xfrm>
            <a:off x="720000" y="1237050"/>
            <a:ext cx="3804000" cy="16116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5" name="Google Shape;275;p18"/>
          <p:cNvSpPr txBox="1"/>
          <p:nvPr>
            <p:ph idx="1" type="subTitle"/>
          </p:nvPr>
        </p:nvSpPr>
        <p:spPr>
          <a:xfrm>
            <a:off x="720000" y="3001050"/>
            <a:ext cx="3804000" cy="90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6" name="Google Shape;276;p18"/>
          <p:cNvSpPr/>
          <p:nvPr>
            <p:ph idx="2" type="pic"/>
          </p:nvPr>
        </p:nvSpPr>
        <p:spPr>
          <a:xfrm>
            <a:off x="5037400" y="533838"/>
            <a:ext cx="2910000" cy="4075800"/>
          </a:xfrm>
          <a:prstGeom prst="round2SameRect">
            <a:avLst>
              <a:gd fmla="val 16667" name="adj1"/>
              <a:gd fmla="val 0" name="adj2"/>
            </a:avLst>
          </a:prstGeom>
          <a:noFill/>
          <a:ln cap="flat" cmpd="sng" w="38100">
            <a:solidFill>
              <a:schemeClr val="accent4"/>
            </a:solidFill>
            <a:prstDash val="solid"/>
            <a:round/>
            <a:headEnd len="sm" w="sm" type="none"/>
            <a:tailEnd len="sm" w="sm" type="none"/>
          </a:ln>
        </p:spPr>
      </p:sp>
      <p:sp>
        <p:nvSpPr>
          <p:cNvPr id="277" name="Google Shape;277;p18"/>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8" name="Google Shape;278;p18"/>
          <p:cNvGrpSpPr/>
          <p:nvPr/>
        </p:nvGrpSpPr>
        <p:grpSpPr>
          <a:xfrm>
            <a:off x="114217" y="154018"/>
            <a:ext cx="8750240" cy="4878759"/>
            <a:chOff x="114217" y="154018"/>
            <a:chExt cx="8750240" cy="4878759"/>
          </a:xfrm>
        </p:grpSpPr>
        <p:sp>
          <p:nvSpPr>
            <p:cNvPr id="279" name="Google Shape;279;p18"/>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8"/>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8"/>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8"/>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90" name="Shape 290"/>
        <p:cNvGrpSpPr/>
        <p:nvPr/>
      </p:nvGrpSpPr>
      <p:grpSpPr>
        <a:xfrm>
          <a:off x="0" y="0"/>
          <a:ext cx="0" cy="0"/>
          <a:chOff x="0" y="0"/>
          <a:chExt cx="0" cy="0"/>
        </a:xfrm>
      </p:grpSpPr>
      <p:grpSp>
        <p:nvGrpSpPr>
          <p:cNvPr id="291" name="Google Shape;291;p19"/>
          <p:cNvGrpSpPr/>
          <p:nvPr/>
        </p:nvGrpSpPr>
        <p:grpSpPr>
          <a:xfrm>
            <a:off x="114217" y="154018"/>
            <a:ext cx="8750240" cy="4878759"/>
            <a:chOff x="114217" y="154018"/>
            <a:chExt cx="8750240" cy="4878759"/>
          </a:xfrm>
        </p:grpSpPr>
        <p:sp>
          <p:nvSpPr>
            <p:cNvPr id="292" name="Google Shape;292;p19"/>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9"/>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9"/>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9"/>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9"/>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9"/>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9"/>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9"/>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19"/>
          <p:cNvSpPr txBox="1"/>
          <p:nvPr>
            <p:ph type="title"/>
          </p:nvPr>
        </p:nvSpPr>
        <p:spPr>
          <a:xfrm>
            <a:off x="919025" y="1391140"/>
            <a:ext cx="2962200" cy="10632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4" name="Google Shape;304;p19"/>
          <p:cNvSpPr txBox="1"/>
          <p:nvPr>
            <p:ph idx="1" type="subTitle"/>
          </p:nvPr>
        </p:nvSpPr>
        <p:spPr>
          <a:xfrm>
            <a:off x="919025" y="2547260"/>
            <a:ext cx="2962200" cy="120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5" name="Google Shape;305;p19"/>
          <p:cNvSpPr/>
          <p:nvPr>
            <p:ph idx="2" type="pic"/>
          </p:nvPr>
        </p:nvSpPr>
        <p:spPr>
          <a:xfrm>
            <a:off x="4842275" y="1352650"/>
            <a:ext cx="3249000" cy="19818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306" name="Shape 306"/>
        <p:cNvGrpSpPr/>
        <p:nvPr/>
      </p:nvGrpSpPr>
      <p:grpSpPr>
        <a:xfrm>
          <a:off x="0" y="0"/>
          <a:ext cx="0" cy="0"/>
          <a:chOff x="0" y="0"/>
          <a:chExt cx="0" cy="0"/>
        </a:xfrm>
      </p:grpSpPr>
      <p:grpSp>
        <p:nvGrpSpPr>
          <p:cNvPr id="307" name="Google Shape;307;p20"/>
          <p:cNvGrpSpPr/>
          <p:nvPr/>
        </p:nvGrpSpPr>
        <p:grpSpPr>
          <a:xfrm rot="10800000">
            <a:off x="114217" y="154018"/>
            <a:ext cx="8750240" cy="4878759"/>
            <a:chOff x="114217" y="154018"/>
            <a:chExt cx="8750240" cy="4878759"/>
          </a:xfrm>
        </p:grpSpPr>
        <p:sp>
          <p:nvSpPr>
            <p:cNvPr id="308" name="Google Shape;308;p20"/>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0"/>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0"/>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0"/>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0"/>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0"/>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0"/>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0"/>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0"/>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0"/>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9" name="Google Shape;319;p20"/>
          <p:cNvSpPr txBox="1"/>
          <p:nvPr>
            <p:ph type="title"/>
          </p:nvPr>
        </p:nvSpPr>
        <p:spPr>
          <a:xfrm>
            <a:off x="4837200" y="1444632"/>
            <a:ext cx="3593400" cy="1060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20" name="Google Shape;320;p20"/>
          <p:cNvSpPr txBox="1"/>
          <p:nvPr>
            <p:ph idx="1" type="subTitle"/>
          </p:nvPr>
        </p:nvSpPr>
        <p:spPr>
          <a:xfrm>
            <a:off x="4837371" y="2618568"/>
            <a:ext cx="3593400" cy="1080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1" name="Google Shape;321;p20"/>
          <p:cNvSpPr/>
          <p:nvPr>
            <p:ph idx="2" type="pic"/>
          </p:nvPr>
        </p:nvSpPr>
        <p:spPr>
          <a:xfrm>
            <a:off x="1648500" y="1056299"/>
            <a:ext cx="2312700" cy="30819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322" name="Shape 322"/>
        <p:cNvGrpSpPr/>
        <p:nvPr/>
      </p:nvGrpSpPr>
      <p:grpSpPr>
        <a:xfrm>
          <a:off x="0" y="0"/>
          <a:ext cx="0" cy="0"/>
          <a:chOff x="0" y="0"/>
          <a:chExt cx="0" cy="0"/>
        </a:xfrm>
      </p:grpSpPr>
      <p:grpSp>
        <p:nvGrpSpPr>
          <p:cNvPr id="323" name="Google Shape;323;p21"/>
          <p:cNvGrpSpPr/>
          <p:nvPr/>
        </p:nvGrpSpPr>
        <p:grpSpPr>
          <a:xfrm>
            <a:off x="114217" y="154018"/>
            <a:ext cx="8750240" cy="4878759"/>
            <a:chOff x="114217" y="154018"/>
            <a:chExt cx="8750240" cy="4878759"/>
          </a:xfrm>
        </p:grpSpPr>
        <p:sp>
          <p:nvSpPr>
            <p:cNvPr id="324" name="Google Shape;324;p21"/>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1"/>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1"/>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1"/>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1"/>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1"/>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1"/>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1"/>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 name="Google Shape;335;p21"/>
          <p:cNvSpPr txBox="1"/>
          <p:nvPr>
            <p:ph type="title"/>
          </p:nvPr>
        </p:nvSpPr>
        <p:spPr>
          <a:xfrm>
            <a:off x="1146500" y="1364039"/>
            <a:ext cx="2777400" cy="10632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6" name="Google Shape;336;p21"/>
          <p:cNvSpPr txBox="1"/>
          <p:nvPr>
            <p:ph idx="1" type="subTitle"/>
          </p:nvPr>
        </p:nvSpPr>
        <p:spPr>
          <a:xfrm>
            <a:off x="1146500" y="2513761"/>
            <a:ext cx="2777400" cy="1265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7" name="Google Shape;337;p21"/>
          <p:cNvSpPr/>
          <p:nvPr/>
        </p:nvSpPr>
        <p:spPr>
          <a:xfrm>
            <a:off x="1" y="738425"/>
            <a:ext cx="614223" cy="583594"/>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1"/>
          <p:cNvSpPr/>
          <p:nvPr>
            <p:ph idx="2" type="pic"/>
          </p:nvPr>
        </p:nvSpPr>
        <p:spPr>
          <a:xfrm>
            <a:off x="5570275" y="891925"/>
            <a:ext cx="1664700" cy="31761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339" name="Shape 339"/>
        <p:cNvGrpSpPr/>
        <p:nvPr/>
      </p:nvGrpSpPr>
      <p:grpSpPr>
        <a:xfrm>
          <a:off x="0" y="0"/>
          <a:ext cx="0" cy="0"/>
          <a:chOff x="0" y="0"/>
          <a:chExt cx="0" cy="0"/>
        </a:xfrm>
      </p:grpSpPr>
      <p:grpSp>
        <p:nvGrpSpPr>
          <p:cNvPr id="340" name="Google Shape;340;p22"/>
          <p:cNvGrpSpPr/>
          <p:nvPr/>
        </p:nvGrpSpPr>
        <p:grpSpPr>
          <a:xfrm>
            <a:off x="114217" y="154018"/>
            <a:ext cx="8750240" cy="4878759"/>
            <a:chOff x="114217" y="154018"/>
            <a:chExt cx="8750240" cy="4878759"/>
          </a:xfrm>
        </p:grpSpPr>
        <p:sp>
          <p:nvSpPr>
            <p:cNvPr id="341" name="Google Shape;341;p22"/>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2"/>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2"/>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2"/>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2"/>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2"/>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2"/>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2"/>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2"/>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2"/>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2"/>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2" name="Google Shape;352;p22"/>
          <p:cNvSpPr txBox="1"/>
          <p:nvPr>
            <p:ph idx="1" type="subTitle"/>
          </p:nvPr>
        </p:nvSpPr>
        <p:spPr>
          <a:xfrm>
            <a:off x="713225" y="1365175"/>
            <a:ext cx="2289300" cy="1265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3" name="Google Shape;353;p22"/>
          <p:cNvSpPr/>
          <p:nvPr/>
        </p:nvSpPr>
        <p:spPr>
          <a:xfrm>
            <a:off x="1" y="738425"/>
            <a:ext cx="614223" cy="583594"/>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2"/>
          <p:cNvSpPr/>
          <p:nvPr>
            <p:ph idx="2" type="pic"/>
          </p:nvPr>
        </p:nvSpPr>
        <p:spPr>
          <a:xfrm>
            <a:off x="6022200" y="3053843"/>
            <a:ext cx="2387100" cy="1550100"/>
          </a:xfrm>
          <a:prstGeom prst="rect">
            <a:avLst/>
          </a:prstGeom>
          <a:noFill/>
          <a:ln cap="flat" cmpd="sng" w="38100">
            <a:solidFill>
              <a:schemeClr val="lt2"/>
            </a:solidFill>
            <a:prstDash val="solid"/>
            <a:round/>
            <a:headEnd len="sm" w="sm" type="none"/>
            <a:tailEnd len="sm" w="sm" type="none"/>
          </a:ln>
        </p:spPr>
      </p:sp>
      <p:sp>
        <p:nvSpPr>
          <p:cNvPr id="355" name="Google Shape;355;p2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56" name="Google Shape;356;p22"/>
          <p:cNvSpPr/>
          <p:nvPr>
            <p:ph idx="3" type="pic"/>
          </p:nvPr>
        </p:nvSpPr>
        <p:spPr>
          <a:xfrm>
            <a:off x="3371112" y="3053889"/>
            <a:ext cx="2387100" cy="1550100"/>
          </a:xfrm>
          <a:prstGeom prst="rect">
            <a:avLst/>
          </a:prstGeom>
          <a:noFill/>
          <a:ln cap="flat" cmpd="sng" w="38100">
            <a:solidFill>
              <a:schemeClr val="accent1"/>
            </a:solidFill>
            <a:prstDash val="solid"/>
            <a:round/>
            <a:headEnd len="sm" w="sm" type="none"/>
            <a:tailEnd len="sm" w="sm" type="none"/>
          </a:ln>
        </p:spPr>
      </p:sp>
      <p:sp>
        <p:nvSpPr>
          <p:cNvPr id="357" name="Google Shape;357;p22"/>
          <p:cNvSpPr/>
          <p:nvPr>
            <p:ph idx="4" type="pic"/>
          </p:nvPr>
        </p:nvSpPr>
        <p:spPr>
          <a:xfrm>
            <a:off x="720000" y="3053889"/>
            <a:ext cx="2387100" cy="1550100"/>
          </a:xfrm>
          <a:prstGeom prst="rect">
            <a:avLst/>
          </a:prstGeom>
          <a:noFill/>
          <a:ln cap="flat" cmpd="sng" w="38100">
            <a:solidFill>
              <a:schemeClr val="accent5"/>
            </a:solidFill>
            <a:prstDash val="solid"/>
            <a:round/>
            <a:headEnd len="sm" w="sm" type="none"/>
            <a:tailEnd len="sm" w="sm" type="none"/>
          </a:ln>
        </p:spPr>
      </p:sp>
      <p:sp>
        <p:nvSpPr>
          <p:cNvPr id="358" name="Google Shape;358;p22"/>
          <p:cNvSpPr/>
          <p:nvPr>
            <p:ph idx="5" type="pic"/>
          </p:nvPr>
        </p:nvSpPr>
        <p:spPr>
          <a:xfrm>
            <a:off x="3371100" y="1365175"/>
            <a:ext cx="5038200" cy="1432800"/>
          </a:xfrm>
          <a:prstGeom prst="rect">
            <a:avLst/>
          </a:prstGeom>
          <a:noFill/>
          <a:ln cap="flat" cmpd="sng" w="38100">
            <a:solidFill>
              <a:schemeClr val="accent4"/>
            </a:solidFill>
            <a:prstDash val="solid"/>
            <a:round/>
            <a:headEnd len="sm" w="sm" type="none"/>
            <a:tailEnd len="sm" w="sm" type="none"/>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359" name="Shape 359"/>
        <p:cNvGrpSpPr/>
        <p:nvPr/>
      </p:nvGrpSpPr>
      <p:grpSpPr>
        <a:xfrm>
          <a:off x="0" y="0"/>
          <a:ext cx="0" cy="0"/>
          <a:chOff x="0" y="0"/>
          <a:chExt cx="0" cy="0"/>
        </a:xfrm>
      </p:grpSpPr>
      <p:sp>
        <p:nvSpPr>
          <p:cNvPr id="360" name="Google Shape;360;p2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1" name="Google Shape;361;p23"/>
          <p:cNvSpPr txBox="1"/>
          <p:nvPr>
            <p:ph idx="1" type="subTitle"/>
          </p:nvPr>
        </p:nvSpPr>
        <p:spPr>
          <a:xfrm>
            <a:off x="4872515" y="1945875"/>
            <a:ext cx="3405900" cy="200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2" name="Google Shape;362;p23"/>
          <p:cNvSpPr txBox="1"/>
          <p:nvPr>
            <p:ph idx="2" type="subTitle"/>
          </p:nvPr>
        </p:nvSpPr>
        <p:spPr>
          <a:xfrm>
            <a:off x="865585" y="1945875"/>
            <a:ext cx="3405900" cy="200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63" name="Google Shape;363;p23"/>
          <p:cNvGrpSpPr/>
          <p:nvPr/>
        </p:nvGrpSpPr>
        <p:grpSpPr>
          <a:xfrm flipH="1" rot="10800000">
            <a:off x="197975" y="154018"/>
            <a:ext cx="8738025" cy="4878759"/>
            <a:chOff x="197975" y="154018"/>
            <a:chExt cx="8738025" cy="4878759"/>
          </a:xfrm>
        </p:grpSpPr>
        <p:sp>
          <p:nvSpPr>
            <p:cNvPr id="364" name="Google Shape;364;p23"/>
            <p:cNvSpPr/>
            <p:nvPr/>
          </p:nvSpPr>
          <p:spPr>
            <a:xfrm>
              <a:off x="8791400"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3"/>
            <p:cNvSpPr/>
            <p:nvPr/>
          </p:nvSpPr>
          <p:spPr>
            <a:xfrm>
              <a:off x="8807863" y="2260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3"/>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3"/>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3"/>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3"/>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3"/>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3"/>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3"/>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3"/>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379" name="Shape 379"/>
        <p:cNvGrpSpPr/>
        <p:nvPr/>
      </p:nvGrpSpPr>
      <p:grpSpPr>
        <a:xfrm>
          <a:off x="0" y="0"/>
          <a:ext cx="0" cy="0"/>
          <a:chOff x="0" y="0"/>
          <a:chExt cx="0" cy="0"/>
        </a:xfrm>
      </p:grpSpPr>
      <p:sp>
        <p:nvSpPr>
          <p:cNvPr id="380" name="Google Shape;380;p2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81" name="Google Shape;381;p24"/>
          <p:cNvSpPr txBox="1"/>
          <p:nvPr>
            <p:ph idx="1" type="subTitle"/>
          </p:nvPr>
        </p:nvSpPr>
        <p:spPr>
          <a:xfrm>
            <a:off x="4933676" y="2599825"/>
            <a:ext cx="2719800" cy="122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2" name="Google Shape;382;p24"/>
          <p:cNvSpPr txBox="1"/>
          <p:nvPr>
            <p:ph idx="2" type="subTitle"/>
          </p:nvPr>
        </p:nvSpPr>
        <p:spPr>
          <a:xfrm>
            <a:off x="1490525" y="2599825"/>
            <a:ext cx="2719800" cy="122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3" name="Google Shape;383;p24"/>
          <p:cNvSpPr txBox="1"/>
          <p:nvPr>
            <p:ph idx="3" type="subTitle"/>
          </p:nvPr>
        </p:nvSpPr>
        <p:spPr>
          <a:xfrm>
            <a:off x="1490521" y="2040925"/>
            <a:ext cx="2719800" cy="558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384" name="Google Shape;384;p24"/>
          <p:cNvSpPr txBox="1"/>
          <p:nvPr>
            <p:ph idx="4" type="subTitle"/>
          </p:nvPr>
        </p:nvSpPr>
        <p:spPr>
          <a:xfrm>
            <a:off x="4933679" y="2040925"/>
            <a:ext cx="2719800" cy="558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385" name="Google Shape;385;p24"/>
          <p:cNvGrpSpPr/>
          <p:nvPr/>
        </p:nvGrpSpPr>
        <p:grpSpPr>
          <a:xfrm flipH="1" rot="10800000">
            <a:off x="197975" y="154018"/>
            <a:ext cx="8738025" cy="4878759"/>
            <a:chOff x="197975" y="154018"/>
            <a:chExt cx="8738025" cy="4878759"/>
          </a:xfrm>
        </p:grpSpPr>
        <p:sp>
          <p:nvSpPr>
            <p:cNvPr id="386" name="Google Shape;386;p24"/>
            <p:cNvSpPr/>
            <p:nvPr/>
          </p:nvSpPr>
          <p:spPr>
            <a:xfrm>
              <a:off x="8791400"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4"/>
            <p:cNvSpPr/>
            <p:nvPr/>
          </p:nvSpPr>
          <p:spPr>
            <a:xfrm>
              <a:off x="8807863" y="2260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4"/>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4"/>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4"/>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4"/>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4"/>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4"/>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4"/>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4"/>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4"/>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4"/>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4"/>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4"/>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4"/>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_1">
    <p:spTree>
      <p:nvGrpSpPr>
        <p:cNvPr id="401" name="Shape 401"/>
        <p:cNvGrpSpPr/>
        <p:nvPr/>
      </p:nvGrpSpPr>
      <p:grpSpPr>
        <a:xfrm>
          <a:off x="0" y="0"/>
          <a:ext cx="0" cy="0"/>
          <a:chOff x="0" y="0"/>
          <a:chExt cx="0" cy="0"/>
        </a:xfrm>
      </p:grpSpPr>
      <p:sp>
        <p:nvSpPr>
          <p:cNvPr id="402" name="Google Shape;402;p2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03" name="Google Shape;403;p25"/>
          <p:cNvSpPr txBox="1"/>
          <p:nvPr>
            <p:ph idx="1" type="subTitle"/>
          </p:nvPr>
        </p:nvSpPr>
        <p:spPr>
          <a:xfrm>
            <a:off x="4747545" y="2295025"/>
            <a:ext cx="3244500" cy="1750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1400"/>
              <a:buChar char="●"/>
              <a:defRPr b="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404" name="Google Shape;404;p25"/>
          <p:cNvSpPr txBox="1"/>
          <p:nvPr>
            <p:ph idx="2" type="subTitle"/>
          </p:nvPr>
        </p:nvSpPr>
        <p:spPr>
          <a:xfrm>
            <a:off x="1151950" y="2295025"/>
            <a:ext cx="3244500" cy="1750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1400"/>
              <a:buChar char="●"/>
              <a:defRPr b="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405" name="Google Shape;405;p25"/>
          <p:cNvSpPr txBox="1"/>
          <p:nvPr>
            <p:ph idx="3" type="subTitle"/>
          </p:nvPr>
        </p:nvSpPr>
        <p:spPr>
          <a:xfrm>
            <a:off x="1151951" y="1736125"/>
            <a:ext cx="32445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06" name="Google Shape;406;p25"/>
          <p:cNvSpPr txBox="1"/>
          <p:nvPr>
            <p:ph idx="4" type="subTitle"/>
          </p:nvPr>
        </p:nvSpPr>
        <p:spPr>
          <a:xfrm>
            <a:off x="4747550" y="1736125"/>
            <a:ext cx="32445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407" name="Google Shape;407;p25"/>
          <p:cNvGrpSpPr/>
          <p:nvPr/>
        </p:nvGrpSpPr>
        <p:grpSpPr>
          <a:xfrm rot="10800000">
            <a:off x="197975" y="154018"/>
            <a:ext cx="8738025" cy="4878759"/>
            <a:chOff x="197975" y="154018"/>
            <a:chExt cx="8738025" cy="4878759"/>
          </a:xfrm>
        </p:grpSpPr>
        <p:sp>
          <p:nvSpPr>
            <p:cNvPr id="408" name="Google Shape;408;p25"/>
            <p:cNvSpPr/>
            <p:nvPr/>
          </p:nvSpPr>
          <p:spPr>
            <a:xfrm>
              <a:off x="8791400"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5"/>
            <p:cNvSpPr/>
            <p:nvPr/>
          </p:nvSpPr>
          <p:spPr>
            <a:xfrm>
              <a:off x="8807863" y="2260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5"/>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5"/>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5"/>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5"/>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5"/>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5"/>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5"/>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5"/>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5"/>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5"/>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5"/>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5"/>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4">
  <p:cSld name="TITLE_AND_TWO_COLUMNS_1_1_1">
    <p:spTree>
      <p:nvGrpSpPr>
        <p:cNvPr id="423" name="Shape 423"/>
        <p:cNvGrpSpPr/>
        <p:nvPr/>
      </p:nvGrpSpPr>
      <p:grpSpPr>
        <a:xfrm>
          <a:off x="0" y="0"/>
          <a:ext cx="0" cy="0"/>
          <a:chOff x="0" y="0"/>
          <a:chExt cx="0" cy="0"/>
        </a:xfrm>
      </p:grpSpPr>
      <p:sp>
        <p:nvSpPr>
          <p:cNvPr id="424" name="Google Shape;424;p2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5" name="Google Shape;425;p26"/>
          <p:cNvSpPr txBox="1"/>
          <p:nvPr>
            <p:ph idx="1" type="subTitle"/>
          </p:nvPr>
        </p:nvSpPr>
        <p:spPr>
          <a:xfrm>
            <a:off x="4565224" y="1191050"/>
            <a:ext cx="3852000" cy="341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1400"/>
              <a:buFont typeface="Nunito Light"/>
              <a:buChar char="●"/>
              <a:defRPr b="0" u="sng"/>
            </a:lvl1pPr>
            <a:lvl2pPr lvl="1" rtl="0" algn="ctr">
              <a:lnSpc>
                <a:spcPct val="100000"/>
              </a:lnSpc>
              <a:spcBef>
                <a:spcPts val="0"/>
              </a:spcBef>
              <a:spcAft>
                <a:spcPts val="0"/>
              </a:spcAft>
              <a:buSzPts val="1400"/>
              <a:buFont typeface="Nunito Light"/>
              <a:buChar char="○"/>
              <a:defRPr/>
            </a:lvl2pPr>
            <a:lvl3pPr lvl="2" rtl="0" algn="ctr">
              <a:lnSpc>
                <a:spcPct val="100000"/>
              </a:lnSpc>
              <a:spcBef>
                <a:spcPts val="0"/>
              </a:spcBef>
              <a:spcAft>
                <a:spcPts val="0"/>
              </a:spcAft>
              <a:buSzPts val="1400"/>
              <a:buFont typeface="Nunito Light"/>
              <a:buChar char="■"/>
              <a:defRPr/>
            </a:lvl3pPr>
            <a:lvl4pPr lvl="3" rtl="0" algn="ctr">
              <a:lnSpc>
                <a:spcPct val="100000"/>
              </a:lnSpc>
              <a:spcBef>
                <a:spcPts val="0"/>
              </a:spcBef>
              <a:spcAft>
                <a:spcPts val="0"/>
              </a:spcAft>
              <a:buSzPts val="1400"/>
              <a:buFont typeface="Nunito Light"/>
              <a:buChar char="●"/>
              <a:defRPr/>
            </a:lvl4pPr>
            <a:lvl5pPr lvl="4" rtl="0" algn="ctr">
              <a:lnSpc>
                <a:spcPct val="100000"/>
              </a:lnSpc>
              <a:spcBef>
                <a:spcPts val="0"/>
              </a:spcBef>
              <a:spcAft>
                <a:spcPts val="0"/>
              </a:spcAft>
              <a:buSzPts val="1400"/>
              <a:buFont typeface="Nunito Light"/>
              <a:buChar char="○"/>
              <a:defRPr/>
            </a:lvl5pPr>
            <a:lvl6pPr lvl="5" rtl="0" algn="ctr">
              <a:lnSpc>
                <a:spcPct val="100000"/>
              </a:lnSpc>
              <a:spcBef>
                <a:spcPts val="0"/>
              </a:spcBef>
              <a:spcAft>
                <a:spcPts val="0"/>
              </a:spcAft>
              <a:buSzPts val="1400"/>
              <a:buFont typeface="Nunito Light"/>
              <a:buChar char="■"/>
              <a:defRPr/>
            </a:lvl6pPr>
            <a:lvl7pPr lvl="6" rtl="0" algn="ctr">
              <a:lnSpc>
                <a:spcPct val="100000"/>
              </a:lnSpc>
              <a:spcBef>
                <a:spcPts val="0"/>
              </a:spcBef>
              <a:spcAft>
                <a:spcPts val="0"/>
              </a:spcAft>
              <a:buSzPts val="1400"/>
              <a:buFont typeface="Nunito Light"/>
              <a:buChar char="●"/>
              <a:defRPr/>
            </a:lvl7pPr>
            <a:lvl8pPr lvl="7" rtl="0" algn="ctr">
              <a:lnSpc>
                <a:spcPct val="100000"/>
              </a:lnSpc>
              <a:spcBef>
                <a:spcPts val="0"/>
              </a:spcBef>
              <a:spcAft>
                <a:spcPts val="0"/>
              </a:spcAft>
              <a:buSzPts val="1400"/>
              <a:buFont typeface="Nunito Light"/>
              <a:buChar char="○"/>
              <a:defRPr/>
            </a:lvl8pPr>
            <a:lvl9pPr lvl="8" rtl="0" algn="ctr">
              <a:lnSpc>
                <a:spcPct val="100000"/>
              </a:lnSpc>
              <a:spcBef>
                <a:spcPts val="0"/>
              </a:spcBef>
              <a:spcAft>
                <a:spcPts val="0"/>
              </a:spcAft>
              <a:buSzPts val="1400"/>
              <a:buFont typeface="Nunito Light"/>
              <a:buChar char="■"/>
              <a:defRPr/>
            </a:lvl9pPr>
          </a:lstStyle>
          <a:p/>
        </p:txBody>
      </p:sp>
      <p:sp>
        <p:nvSpPr>
          <p:cNvPr id="426" name="Google Shape;426;p26"/>
          <p:cNvSpPr txBox="1"/>
          <p:nvPr>
            <p:ph idx="2" type="subTitle"/>
          </p:nvPr>
        </p:nvSpPr>
        <p:spPr>
          <a:xfrm>
            <a:off x="713225" y="1191050"/>
            <a:ext cx="3852000" cy="341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1400"/>
              <a:buFont typeface="Nunito Light"/>
              <a:buChar char="●"/>
              <a:defRPr b="0"/>
            </a:lvl1pPr>
            <a:lvl2pPr lvl="1" rtl="0" algn="ctr">
              <a:lnSpc>
                <a:spcPct val="100000"/>
              </a:lnSpc>
              <a:spcBef>
                <a:spcPts val="0"/>
              </a:spcBef>
              <a:spcAft>
                <a:spcPts val="0"/>
              </a:spcAft>
              <a:buSzPts val="1400"/>
              <a:buFont typeface="Nunito Light"/>
              <a:buChar char="○"/>
              <a:defRPr/>
            </a:lvl2pPr>
            <a:lvl3pPr lvl="2" rtl="0" algn="ctr">
              <a:lnSpc>
                <a:spcPct val="100000"/>
              </a:lnSpc>
              <a:spcBef>
                <a:spcPts val="0"/>
              </a:spcBef>
              <a:spcAft>
                <a:spcPts val="0"/>
              </a:spcAft>
              <a:buSzPts val="1400"/>
              <a:buFont typeface="Nunito Light"/>
              <a:buChar char="■"/>
              <a:defRPr/>
            </a:lvl3pPr>
            <a:lvl4pPr lvl="3" rtl="0" algn="ctr">
              <a:lnSpc>
                <a:spcPct val="100000"/>
              </a:lnSpc>
              <a:spcBef>
                <a:spcPts val="0"/>
              </a:spcBef>
              <a:spcAft>
                <a:spcPts val="0"/>
              </a:spcAft>
              <a:buSzPts val="1400"/>
              <a:buFont typeface="Nunito Light"/>
              <a:buChar char="●"/>
              <a:defRPr/>
            </a:lvl4pPr>
            <a:lvl5pPr lvl="4" rtl="0" algn="ctr">
              <a:lnSpc>
                <a:spcPct val="100000"/>
              </a:lnSpc>
              <a:spcBef>
                <a:spcPts val="0"/>
              </a:spcBef>
              <a:spcAft>
                <a:spcPts val="0"/>
              </a:spcAft>
              <a:buSzPts val="1400"/>
              <a:buFont typeface="Nunito Light"/>
              <a:buChar char="○"/>
              <a:defRPr/>
            </a:lvl5pPr>
            <a:lvl6pPr lvl="5" rtl="0" algn="ctr">
              <a:lnSpc>
                <a:spcPct val="100000"/>
              </a:lnSpc>
              <a:spcBef>
                <a:spcPts val="0"/>
              </a:spcBef>
              <a:spcAft>
                <a:spcPts val="0"/>
              </a:spcAft>
              <a:buSzPts val="1400"/>
              <a:buFont typeface="Nunito Light"/>
              <a:buChar char="■"/>
              <a:defRPr/>
            </a:lvl6pPr>
            <a:lvl7pPr lvl="6" rtl="0" algn="ctr">
              <a:lnSpc>
                <a:spcPct val="100000"/>
              </a:lnSpc>
              <a:spcBef>
                <a:spcPts val="0"/>
              </a:spcBef>
              <a:spcAft>
                <a:spcPts val="0"/>
              </a:spcAft>
              <a:buSzPts val="1400"/>
              <a:buFont typeface="Nunito Light"/>
              <a:buChar char="●"/>
              <a:defRPr/>
            </a:lvl7pPr>
            <a:lvl8pPr lvl="7" rtl="0" algn="ctr">
              <a:lnSpc>
                <a:spcPct val="100000"/>
              </a:lnSpc>
              <a:spcBef>
                <a:spcPts val="0"/>
              </a:spcBef>
              <a:spcAft>
                <a:spcPts val="0"/>
              </a:spcAft>
              <a:buSzPts val="1400"/>
              <a:buFont typeface="Nunito Light"/>
              <a:buChar char="○"/>
              <a:defRPr/>
            </a:lvl8pPr>
            <a:lvl9pPr lvl="8" rtl="0" algn="ctr">
              <a:lnSpc>
                <a:spcPct val="100000"/>
              </a:lnSpc>
              <a:spcBef>
                <a:spcPts val="0"/>
              </a:spcBef>
              <a:spcAft>
                <a:spcPts val="0"/>
              </a:spcAft>
              <a:buSzPts val="1400"/>
              <a:buFont typeface="Nunito Light"/>
              <a:buChar char="■"/>
              <a:defRPr/>
            </a:lvl9pPr>
          </a:lstStyle>
          <a:p/>
        </p:txBody>
      </p:sp>
      <p:grpSp>
        <p:nvGrpSpPr>
          <p:cNvPr id="427" name="Google Shape;427;p26"/>
          <p:cNvGrpSpPr/>
          <p:nvPr/>
        </p:nvGrpSpPr>
        <p:grpSpPr>
          <a:xfrm rot="10800000">
            <a:off x="197975" y="154018"/>
            <a:ext cx="8738025" cy="4878759"/>
            <a:chOff x="197975" y="154018"/>
            <a:chExt cx="8738025" cy="4878759"/>
          </a:xfrm>
        </p:grpSpPr>
        <p:sp>
          <p:nvSpPr>
            <p:cNvPr id="428" name="Google Shape;428;p26"/>
            <p:cNvSpPr/>
            <p:nvPr/>
          </p:nvSpPr>
          <p:spPr>
            <a:xfrm>
              <a:off x="8791400" y="2675374"/>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
            <p:cNvSpPr/>
            <p:nvPr/>
          </p:nvSpPr>
          <p:spPr>
            <a:xfrm>
              <a:off x="8807863" y="2260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6"/>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6"/>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6"/>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6"/>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6"/>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6"/>
            <p:cNvSpPr/>
            <p:nvPr/>
          </p:nvSpPr>
          <p:spPr>
            <a:xfrm>
              <a:off x="44606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6"/>
            <p:cNvSpPr/>
            <p:nvPr/>
          </p:nvSpPr>
          <p:spPr>
            <a:xfrm>
              <a:off x="3722667" y="348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6"/>
            <p:cNvSpPr/>
            <p:nvPr/>
          </p:nvSpPr>
          <p:spPr>
            <a:xfrm>
              <a:off x="3875067" y="1957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6"/>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6"/>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6"/>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6"/>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6"/>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443" name="Shape 443"/>
        <p:cNvGrpSpPr/>
        <p:nvPr/>
      </p:nvGrpSpPr>
      <p:grpSpPr>
        <a:xfrm>
          <a:off x="0" y="0"/>
          <a:ext cx="0" cy="0"/>
          <a:chOff x="0" y="0"/>
          <a:chExt cx="0" cy="0"/>
        </a:xfrm>
      </p:grpSpPr>
      <p:sp>
        <p:nvSpPr>
          <p:cNvPr id="444" name="Google Shape;444;p2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5" name="Google Shape;445;p27"/>
          <p:cNvSpPr txBox="1"/>
          <p:nvPr>
            <p:ph idx="1" type="subTitle"/>
          </p:nvPr>
        </p:nvSpPr>
        <p:spPr>
          <a:xfrm>
            <a:off x="891532" y="2600999"/>
            <a:ext cx="2202900" cy="101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6" name="Google Shape;446;p27"/>
          <p:cNvSpPr txBox="1"/>
          <p:nvPr>
            <p:ph idx="2" type="subTitle"/>
          </p:nvPr>
        </p:nvSpPr>
        <p:spPr>
          <a:xfrm>
            <a:off x="3470546" y="2600999"/>
            <a:ext cx="2202900" cy="101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7" name="Google Shape;447;p27"/>
          <p:cNvSpPr txBox="1"/>
          <p:nvPr>
            <p:ph idx="3" type="subTitle"/>
          </p:nvPr>
        </p:nvSpPr>
        <p:spPr>
          <a:xfrm>
            <a:off x="6049568" y="2600999"/>
            <a:ext cx="2202900" cy="101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8" name="Google Shape;448;p27"/>
          <p:cNvSpPr txBox="1"/>
          <p:nvPr>
            <p:ph idx="4" type="subTitle"/>
          </p:nvPr>
        </p:nvSpPr>
        <p:spPr>
          <a:xfrm>
            <a:off x="891532" y="2042098"/>
            <a:ext cx="2202900" cy="558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49" name="Google Shape;449;p27"/>
          <p:cNvSpPr txBox="1"/>
          <p:nvPr>
            <p:ph idx="5" type="subTitle"/>
          </p:nvPr>
        </p:nvSpPr>
        <p:spPr>
          <a:xfrm>
            <a:off x="3470550" y="2042098"/>
            <a:ext cx="2202900" cy="558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0" name="Google Shape;450;p27"/>
          <p:cNvSpPr txBox="1"/>
          <p:nvPr>
            <p:ph idx="6" type="subTitle"/>
          </p:nvPr>
        </p:nvSpPr>
        <p:spPr>
          <a:xfrm>
            <a:off x="6049568" y="2042098"/>
            <a:ext cx="2202900" cy="558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1" name="Google Shape;451;p27"/>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2" name="Google Shape;452;p27"/>
          <p:cNvGrpSpPr/>
          <p:nvPr/>
        </p:nvGrpSpPr>
        <p:grpSpPr>
          <a:xfrm>
            <a:off x="114217" y="154018"/>
            <a:ext cx="8750240" cy="4878759"/>
            <a:chOff x="114217" y="154018"/>
            <a:chExt cx="8750240" cy="4878759"/>
          </a:xfrm>
        </p:grpSpPr>
        <p:sp>
          <p:nvSpPr>
            <p:cNvPr id="453" name="Google Shape;453;p27"/>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464" name="Shape 464"/>
        <p:cNvGrpSpPr/>
        <p:nvPr/>
      </p:nvGrpSpPr>
      <p:grpSpPr>
        <a:xfrm>
          <a:off x="0" y="0"/>
          <a:ext cx="0" cy="0"/>
          <a:chOff x="0" y="0"/>
          <a:chExt cx="0" cy="0"/>
        </a:xfrm>
      </p:grpSpPr>
      <p:sp>
        <p:nvSpPr>
          <p:cNvPr id="465" name="Google Shape;465;p2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66" name="Google Shape;466;p28"/>
          <p:cNvSpPr txBox="1"/>
          <p:nvPr>
            <p:ph idx="1" type="subTitle"/>
          </p:nvPr>
        </p:nvSpPr>
        <p:spPr>
          <a:xfrm>
            <a:off x="1896615" y="20715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67" name="Google Shape;467;p28"/>
          <p:cNvSpPr txBox="1"/>
          <p:nvPr>
            <p:ph idx="2" type="subTitle"/>
          </p:nvPr>
        </p:nvSpPr>
        <p:spPr>
          <a:xfrm>
            <a:off x="5268293" y="2071500"/>
            <a:ext cx="1978200" cy="66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68" name="Google Shape;468;p28"/>
          <p:cNvSpPr txBox="1"/>
          <p:nvPr>
            <p:ph idx="3" type="subTitle"/>
          </p:nvPr>
        </p:nvSpPr>
        <p:spPr>
          <a:xfrm>
            <a:off x="1896615" y="35619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69" name="Google Shape;469;p28"/>
          <p:cNvSpPr txBox="1"/>
          <p:nvPr>
            <p:ph idx="4" type="subTitle"/>
          </p:nvPr>
        </p:nvSpPr>
        <p:spPr>
          <a:xfrm>
            <a:off x="5268293" y="3561975"/>
            <a:ext cx="1978200" cy="66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70" name="Google Shape;470;p28"/>
          <p:cNvSpPr txBox="1"/>
          <p:nvPr>
            <p:ph idx="5" type="subTitle"/>
          </p:nvPr>
        </p:nvSpPr>
        <p:spPr>
          <a:xfrm>
            <a:off x="1896615" y="1642100"/>
            <a:ext cx="19782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71" name="Google Shape;471;p28"/>
          <p:cNvSpPr txBox="1"/>
          <p:nvPr>
            <p:ph idx="6" type="subTitle"/>
          </p:nvPr>
        </p:nvSpPr>
        <p:spPr>
          <a:xfrm>
            <a:off x="1896615" y="3132675"/>
            <a:ext cx="19782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72" name="Google Shape;472;p28"/>
          <p:cNvSpPr txBox="1"/>
          <p:nvPr>
            <p:ph idx="7" type="subTitle"/>
          </p:nvPr>
        </p:nvSpPr>
        <p:spPr>
          <a:xfrm>
            <a:off x="5268290" y="1641795"/>
            <a:ext cx="1978200" cy="505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73" name="Google Shape;473;p28"/>
          <p:cNvSpPr txBox="1"/>
          <p:nvPr>
            <p:ph idx="8" type="subTitle"/>
          </p:nvPr>
        </p:nvSpPr>
        <p:spPr>
          <a:xfrm>
            <a:off x="5268290" y="3132675"/>
            <a:ext cx="1978200" cy="505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74" name="Google Shape;474;p28"/>
          <p:cNvSpPr/>
          <p:nvPr/>
        </p:nvSpPr>
        <p:spPr>
          <a:xfrm flipH="1" rot="10800000">
            <a:off x="-10" y="4528246"/>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8"/>
          <p:cNvGrpSpPr/>
          <p:nvPr/>
        </p:nvGrpSpPr>
        <p:grpSpPr>
          <a:xfrm flipH="1" rot="10800000">
            <a:off x="114217" y="154018"/>
            <a:ext cx="8750240" cy="4878759"/>
            <a:chOff x="114217" y="154018"/>
            <a:chExt cx="8750240" cy="4878759"/>
          </a:xfrm>
        </p:grpSpPr>
        <p:sp>
          <p:nvSpPr>
            <p:cNvPr id="476" name="Google Shape;476;p28"/>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8"/>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8"/>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8"/>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8"/>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8"/>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487" name="Shape 487"/>
        <p:cNvGrpSpPr/>
        <p:nvPr/>
      </p:nvGrpSpPr>
      <p:grpSpPr>
        <a:xfrm>
          <a:off x="0" y="0"/>
          <a:ext cx="0" cy="0"/>
          <a:chOff x="0" y="0"/>
          <a:chExt cx="0" cy="0"/>
        </a:xfrm>
      </p:grpSpPr>
      <p:sp>
        <p:nvSpPr>
          <p:cNvPr id="488" name="Google Shape;488;p2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89" name="Google Shape;489;p29"/>
          <p:cNvSpPr txBox="1"/>
          <p:nvPr>
            <p:ph idx="1" type="subTitle"/>
          </p:nvPr>
        </p:nvSpPr>
        <p:spPr>
          <a:xfrm>
            <a:off x="792847" y="2073000"/>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0" name="Google Shape;490;p29"/>
          <p:cNvSpPr txBox="1"/>
          <p:nvPr>
            <p:ph idx="2" type="subTitle"/>
          </p:nvPr>
        </p:nvSpPr>
        <p:spPr>
          <a:xfrm>
            <a:off x="3509543" y="2073000"/>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1" name="Google Shape;491;p29"/>
          <p:cNvSpPr txBox="1"/>
          <p:nvPr>
            <p:ph idx="3" type="subTitle"/>
          </p:nvPr>
        </p:nvSpPr>
        <p:spPr>
          <a:xfrm>
            <a:off x="792847" y="3503225"/>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2" name="Google Shape;492;p29"/>
          <p:cNvSpPr txBox="1"/>
          <p:nvPr>
            <p:ph idx="4" type="subTitle"/>
          </p:nvPr>
        </p:nvSpPr>
        <p:spPr>
          <a:xfrm>
            <a:off x="3509543" y="3503225"/>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3" name="Google Shape;493;p29"/>
          <p:cNvSpPr txBox="1"/>
          <p:nvPr>
            <p:ph idx="5" type="subTitle"/>
          </p:nvPr>
        </p:nvSpPr>
        <p:spPr>
          <a:xfrm>
            <a:off x="6220553" y="2073000"/>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4" name="Google Shape;494;p29"/>
          <p:cNvSpPr txBox="1"/>
          <p:nvPr>
            <p:ph idx="6" type="subTitle"/>
          </p:nvPr>
        </p:nvSpPr>
        <p:spPr>
          <a:xfrm>
            <a:off x="6220553" y="3503225"/>
            <a:ext cx="21306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5" name="Google Shape;495;p29"/>
          <p:cNvSpPr txBox="1"/>
          <p:nvPr>
            <p:ph idx="7" type="subTitle"/>
          </p:nvPr>
        </p:nvSpPr>
        <p:spPr>
          <a:xfrm>
            <a:off x="791197" y="1656599"/>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96" name="Google Shape;496;p29"/>
          <p:cNvSpPr txBox="1"/>
          <p:nvPr>
            <p:ph idx="8" type="subTitle"/>
          </p:nvPr>
        </p:nvSpPr>
        <p:spPr>
          <a:xfrm>
            <a:off x="3507893" y="1656599"/>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97" name="Google Shape;497;p29"/>
          <p:cNvSpPr txBox="1"/>
          <p:nvPr>
            <p:ph idx="9" type="subTitle"/>
          </p:nvPr>
        </p:nvSpPr>
        <p:spPr>
          <a:xfrm>
            <a:off x="6218903" y="1656599"/>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98" name="Google Shape;498;p29"/>
          <p:cNvSpPr txBox="1"/>
          <p:nvPr>
            <p:ph idx="13" type="subTitle"/>
          </p:nvPr>
        </p:nvSpPr>
        <p:spPr>
          <a:xfrm>
            <a:off x="791197" y="3086800"/>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99" name="Google Shape;499;p29"/>
          <p:cNvSpPr txBox="1"/>
          <p:nvPr>
            <p:ph idx="14" type="subTitle"/>
          </p:nvPr>
        </p:nvSpPr>
        <p:spPr>
          <a:xfrm>
            <a:off x="3507893" y="3086800"/>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00" name="Google Shape;500;p29"/>
          <p:cNvSpPr txBox="1"/>
          <p:nvPr>
            <p:ph idx="15" type="subTitle"/>
          </p:nvPr>
        </p:nvSpPr>
        <p:spPr>
          <a:xfrm>
            <a:off x="6218903" y="3086800"/>
            <a:ext cx="21339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01" name="Google Shape;501;p29"/>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2" name="Google Shape;502;p29"/>
          <p:cNvGrpSpPr/>
          <p:nvPr/>
        </p:nvGrpSpPr>
        <p:grpSpPr>
          <a:xfrm>
            <a:off x="114217" y="154018"/>
            <a:ext cx="8750240" cy="4878759"/>
            <a:chOff x="114217" y="154018"/>
            <a:chExt cx="8750240" cy="4878759"/>
          </a:xfrm>
        </p:grpSpPr>
        <p:sp>
          <p:nvSpPr>
            <p:cNvPr id="503" name="Google Shape;503;p29"/>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9"/>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9"/>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9"/>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514" name="Shape 514"/>
        <p:cNvGrpSpPr/>
        <p:nvPr/>
      </p:nvGrpSpPr>
      <p:grpSpPr>
        <a:xfrm>
          <a:off x="0" y="0"/>
          <a:ext cx="0" cy="0"/>
          <a:chOff x="0" y="0"/>
          <a:chExt cx="0" cy="0"/>
        </a:xfrm>
      </p:grpSpPr>
      <p:grpSp>
        <p:nvGrpSpPr>
          <p:cNvPr id="515" name="Google Shape;515;p30"/>
          <p:cNvGrpSpPr/>
          <p:nvPr/>
        </p:nvGrpSpPr>
        <p:grpSpPr>
          <a:xfrm rot="10800000">
            <a:off x="114217" y="154018"/>
            <a:ext cx="8750240" cy="4878759"/>
            <a:chOff x="114217" y="154018"/>
            <a:chExt cx="8750240" cy="4878759"/>
          </a:xfrm>
        </p:grpSpPr>
        <p:sp>
          <p:nvSpPr>
            <p:cNvPr id="516" name="Google Shape;516;p30"/>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0"/>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0"/>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0"/>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0"/>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0"/>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0"/>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0"/>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0"/>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0"/>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0"/>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7" name="Google Shape;527;p30"/>
          <p:cNvSpPr/>
          <p:nvPr/>
        </p:nvSpPr>
        <p:spPr>
          <a:xfrm>
            <a:off x="-10" y="4214825"/>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9" name="Google Shape;529;p30"/>
          <p:cNvSpPr txBox="1"/>
          <p:nvPr>
            <p:ph idx="1" type="subTitle"/>
          </p:nvPr>
        </p:nvSpPr>
        <p:spPr>
          <a:xfrm>
            <a:off x="759870" y="2073000"/>
            <a:ext cx="22854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0" name="Google Shape;530;p30"/>
          <p:cNvSpPr txBox="1"/>
          <p:nvPr>
            <p:ph idx="2" type="subTitle"/>
          </p:nvPr>
        </p:nvSpPr>
        <p:spPr>
          <a:xfrm>
            <a:off x="3429420" y="2073000"/>
            <a:ext cx="22854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1" name="Google Shape;531;p30"/>
          <p:cNvSpPr txBox="1"/>
          <p:nvPr>
            <p:ph idx="3" type="subTitle"/>
          </p:nvPr>
        </p:nvSpPr>
        <p:spPr>
          <a:xfrm>
            <a:off x="2094176" y="3503225"/>
            <a:ext cx="22854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2" name="Google Shape;532;p30"/>
          <p:cNvSpPr txBox="1"/>
          <p:nvPr>
            <p:ph idx="4" type="subTitle"/>
          </p:nvPr>
        </p:nvSpPr>
        <p:spPr>
          <a:xfrm>
            <a:off x="4764664" y="3503225"/>
            <a:ext cx="22854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3" name="Google Shape;533;p30"/>
          <p:cNvSpPr txBox="1"/>
          <p:nvPr>
            <p:ph idx="5" type="subTitle"/>
          </p:nvPr>
        </p:nvSpPr>
        <p:spPr>
          <a:xfrm>
            <a:off x="6098969" y="2073000"/>
            <a:ext cx="22854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4" name="Google Shape;534;p30"/>
          <p:cNvSpPr txBox="1"/>
          <p:nvPr>
            <p:ph idx="6" type="subTitle"/>
          </p:nvPr>
        </p:nvSpPr>
        <p:spPr>
          <a:xfrm>
            <a:off x="758101" y="1656599"/>
            <a:ext cx="22887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35" name="Google Shape;535;p30"/>
          <p:cNvSpPr txBox="1"/>
          <p:nvPr>
            <p:ph idx="7" type="subTitle"/>
          </p:nvPr>
        </p:nvSpPr>
        <p:spPr>
          <a:xfrm>
            <a:off x="3427650" y="1656599"/>
            <a:ext cx="22887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36" name="Google Shape;536;p30"/>
          <p:cNvSpPr txBox="1"/>
          <p:nvPr>
            <p:ph idx="8" type="subTitle"/>
          </p:nvPr>
        </p:nvSpPr>
        <p:spPr>
          <a:xfrm>
            <a:off x="6097199" y="1656599"/>
            <a:ext cx="22887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37" name="Google Shape;537;p30"/>
          <p:cNvSpPr txBox="1"/>
          <p:nvPr>
            <p:ph idx="9" type="subTitle"/>
          </p:nvPr>
        </p:nvSpPr>
        <p:spPr>
          <a:xfrm>
            <a:off x="2092406" y="3086800"/>
            <a:ext cx="22887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538" name="Google Shape;538;p30"/>
          <p:cNvSpPr txBox="1"/>
          <p:nvPr>
            <p:ph idx="13" type="subTitle"/>
          </p:nvPr>
        </p:nvSpPr>
        <p:spPr>
          <a:xfrm>
            <a:off x="4762894" y="3086800"/>
            <a:ext cx="2288700" cy="4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539" name="Shape 539"/>
        <p:cNvGrpSpPr/>
        <p:nvPr/>
      </p:nvGrpSpPr>
      <p:grpSpPr>
        <a:xfrm>
          <a:off x="0" y="0"/>
          <a:ext cx="0" cy="0"/>
          <a:chOff x="0" y="0"/>
          <a:chExt cx="0" cy="0"/>
        </a:xfrm>
      </p:grpSpPr>
      <p:sp>
        <p:nvSpPr>
          <p:cNvPr id="540" name="Google Shape;540;p31"/>
          <p:cNvSpPr txBox="1"/>
          <p:nvPr>
            <p:ph hasCustomPrompt="1" type="title"/>
          </p:nvPr>
        </p:nvSpPr>
        <p:spPr>
          <a:xfrm>
            <a:off x="772925" y="638350"/>
            <a:ext cx="3823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41" name="Google Shape;541;p31"/>
          <p:cNvSpPr txBox="1"/>
          <p:nvPr>
            <p:ph idx="1" type="subTitle"/>
          </p:nvPr>
        </p:nvSpPr>
        <p:spPr>
          <a:xfrm>
            <a:off x="772925" y="1327274"/>
            <a:ext cx="3823800" cy="50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542" name="Google Shape;542;p31"/>
          <p:cNvSpPr txBox="1"/>
          <p:nvPr>
            <p:ph hasCustomPrompt="1" idx="2" type="title"/>
          </p:nvPr>
        </p:nvSpPr>
        <p:spPr>
          <a:xfrm>
            <a:off x="772925" y="1990613"/>
            <a:ext cx="3823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43" name="Google Shape;543;p31"/>
          <p:cNvSpPr txBox="1"/>
          <p:nvPr>
            <p:ph idx="3" type="subTitle"/>
          </p:nvPr>
        </p:nvSpPr>
        <p:spPr>
          <a:xfrm>
            <a:off x="772925" y="2679537"/>
            <a:ext cx="3823800" cy="50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544" name="Google Shape;544;p31"/>
          <p:cNvSpPr txBox="1"/>
          <p:nvPr>
            <p:ph hasCustomPrompt="1" idx="4" type="title"/>
          </p:nvPr>
        </p:nvSpPr>
        <p:spPr>
          <a:xfrm>
            <a:off x="772925" y="3342876"/>
            <a:ext cx="3823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45" name="Google Shape;545;p31"/>
          <p:cNvSpPr txBox="1"/>
          <p:nvPr>
            <p:ph idx="5" type="subTitle"/>
          </p:nvPr>
        </p:nvSpPr>
        <p:spPr>
          <a:xfrm>
            <a:off x="772925" y="4031800"/>
            <a:ext cx="3823800" cy="50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546" name="Google Shape;546;p31"/>
          <p:cNvSpPr/>
          <p:nvPr/>
        </p:nvSpPr>
        <p:spPr>
          <a:xfrm>
            <a:off x="-10" y="16835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7" name="Google Shape;547;p31"/>
          <p:cNvGrpSpPr/>
          <p:nvPr/>
        </p:nvGrpSpPr>
        <p:grpSpPr>
          <a:xfrm>
            <a:off x="114217" y="154018"/>
            <a:ext cx="8750240" cy="4878759"/>
            <a:chOff x="114217" y="154018"/>
            <a:chExt cx="8750240" cy="4878759"/>
          </a:xfrm>
        </p:grpSpPr>
        <p:sp>
          <p:nvSpPr>
            <p:cNvPr id="548" name="Google Shape;548;p31"/>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1"/>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1"/>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1"/>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1"/>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1"/>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1"/>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1"/>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1"/>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1"/>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559" name="Shape 559"/>
        <p:cNvGrpSpPr/>
        <p:nvPr/>
      </p:nvGrpSpPr>
      <p:grpSpPr>
        <a:xfrm>
          <a:off x="0" y="0"/>
          <a:ext cx="0" cy="0"/>
          <a:chOff x="0" y="0"/>
          <a:chExt cx="0" cy="0"/>
        </a:xfrm>
      </p:grpSpPr>
      <p:grpSp>
        <p:nvGrpSpPr>
          <p:cNvPr id="560" name="Google Shape;560;p32"/>
          <p:cNvGrpSpPr/>
          <p:nvPr/>
        </p:nvGrpSpPr>
        <p:grpSpPr>
          <a:xfrm flipH="1" rot="10800000">
            <a:off x="114217" y="154018"/>
            <a:ext cx="8750240" cy="4878759"/>
            <a:chOff x="114217" y="154018"/>
            <a:chExt cx="8750240" cy="4878759"/>
          </a:xfrm>
        </p:grpSpPr>
        <p:sp>
          <p:nvSpPr>
            <p:cNvPr id="561" name="Google Shape;561;p32"/>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2"/>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2"/>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2"/>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2"/>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2"/>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2"/>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2"/>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2"/>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2" name="Google Shape;572;p32"/>
          <p:cNvSpPr txBox="1"/>
          <p:nvPr>
            <p:ph hasCustomPrompt="1" type="title"/>
          </p:nvPr>
        </p:nvSpPr>
        <p:spPr>
          <a:xfrm>
            <a:off x="1325650" y="1962150"/>
            <a:ext cx="13989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73" name="Google Shape;573;p32"/>
          <p:cNvSpPr txBox="1"/>
          <p:nvPr>
            <p:ph idx="1" type="subTitle"/>
          </p:nvPr>
        </p:nvSpPr>
        <p:spPr>
          <a:xfrm>
            <a:off x="910750" y="3629175"/>
            <a:ext cx="2228700" cy="881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4" name="Google Shape;574;p32"/>
          <p:cNvSpPr txBox="1"/>
          <p:nvPr>
            <p:ph idx="2" type="subTitle"/>
          </p:nvPr>
        </p:nvSpPr>
        <p:spPr>
          <a:xfrm>
            <a:off x="910750" y="3132150"/>
            <a:ext cx="2228700" cy="505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2pPr>
            <a:lvl3pPr lvl="2"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3pPr>
            <a:lvl4pPr lvl="3"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4pPr>
            <a:lvl5pPr lvl="4"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5pPr>
            <a:lvl6pPr lvl="5"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6pPr>
            <a:lvl7pPr lvl="6"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7pPr>
            <a:lvl8pPr lvl="7"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8pPr>
            <a:lvl9pPr lvl="8"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9pPr>
          </a:lstStyle>
          <a:p/>
        </p:txBody>
      </p:sp>
      <p:sp>
        <p:nvSpPr>
          <p:cNvPr id="575" name="Google Shape;575;p32"/>
          <p:cNvSpPr txBox="1"/>
          <p:nvPr>
            <p:ph hasCustomPrompt="1" idx="3" type="title"/>
          </p:nvPr>
        </p:nvSpPr>
        <p:spPr>
          <a:xfrm>
            <a:off x="3873149"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76" name="Google Shape;576;p32"/>
          <p:cNvSpPr txBox="1"/>
          <p:nvPr>
            <p:ph idx="4" type="subTitle"/>
          </p:nvPr>
        </p:nvSpPr>
        <p:spPr>
          <a:xfrm>
            <a:off x="3457649" y="3629175"/>
            <a:ext cx="2228700" cy="881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7" name="Google Shape;577;p32"/>
          <p:cNvSpPr txBox="1"/>
          <p:nvPr>
            <p:ph idx="5" type="subTitle"/>
          </p:nvPr>
        </p:nvSpPr>
        <p:spPr>
          <a:xfrm>
            <a:off x="3457649" y="3132150"/>
            <a:ext cx="2228700" cy="505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2pPr>
            <a:lvl3pPr lvl="2"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3pPr>
            <a:lvl4pPr lvl="3"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4pPr>
            <a:lvl5pPr lvl="4"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5pPr>
            <a:lvl6pPr lvl="5"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6pPr>
            <a:lvl7pPr lvl="6"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7pPr>
            <a:lvl8pPr lvl="7"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8pPr>
            <a:lvl9pPr lvl="8"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9pPr>
          </a:lstStyle>
          <a:p/>
        </p:txBody>
      </p:sp>
      <p:sp>
        <p:nvSpPr>
          <p:cNvPr id="578" name="Google Shape;578;p32"/>
          <p:cNvSpPr txBox="1"/>
          <p:nvPr>
            <p:ph hasCustomPrompt="1" idx="6" type="title"/>
          </p:nvPr>
        </p:nvSpPr>
        <p:spPr>
          <a:xfrm>
            <a:off x="6420048"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79" name="Google Shape;579;p32"/>
          <p:cNvSpPr txBox="1"/>
          <p:nvPr>
            <p:ph idx="7" type="subTitle"/>
          </p:nvPr>
        </p:nvSpPr>
        <p:spPr>
          <a:xfrm>
            <a:off x="6004548" y="3629175"/>
            <a:ext cx="2228700" cy="881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80" name="Google Shape;580;p32"/>
          <p:cNvSpPr txBox="1"/>
          <p:nvPr>
            <p:ph idx="8" type="subTitle"/>
          </p:nvPr>
        </p:nvSpPr>
        <p:spPr>
          <a:xfrm>
            <a:off x="6004548" y="3132150"/>
            <a:ext cx="2228700" cy="505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2400"/>
              <a:buFont typeface="DM Sans"/>
              <a:buNone/>
              <a:defRPr sz="2000">
                <a:solidFill>
                  <a:schemeClr val="accent2"/>
                </a:solidFill>
                <a:latin typeface="Days One"/>
                <a:ea typeface="Days One"/>
                <a:cs typeface="Days One"/>
                <a:sym typeface="Days One"/>
              </a:defRPr>
            </a:lvl1pPr>
            <a:lvl2pPr lvl="1"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2pPr>
            <a:lvl3pPr lvl="2"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3pPr>
            <a:lvl4pPr lvl="3"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4pPr>
            <a:lvl5pPr lvl="4"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5pPr>
            <a:lvl6pPr lvl="5"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6pPr>
            <a:lvl7pPr lvl="6"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7pPr>
            <a:lvl8pPr lvl="7"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8pPr>
            <a:lvl9pPr lvl="8" rtl="0" algn="ctr">
              <a:lnSpc>
                <a:spcPct val="100000"/>
              </a:lnSpc>
              <a:spcBef>
                <a:spcPts val="0"/>
              </a:spcBef>
              <a:spcAft>
                <a:spcPts val="0"/>
              </a:spcAft>
              <a:buClr>
                <a:schemeClr val="dk1"/>
              </a:buClr>
              <a:buSzPts val="2400"/>
              <a:buFont typeface="DM Sans"/>
              <a:buNone/>
              <a:defRPr b="1" sz="2400">
                <a:solidFill>
                  <a:schemeClr val="dk1"/>
                </a:solidFill>
                <a:latin typeface="DM Sans"/>
                <a:ea typeface="DM Sans"/>
                <a:cs typeface="DM Sans"/>
                <a:sym typeface="DM Sans"/>
              </a:defRPr>
            </a:lvl9pPr>
          </a:lstStyle>
          <a:p/>
        </p:txBody>
      </p:sp>
      <p:sp>
        <p:nvSpPr>
          <p:cNvPr id="581" name="Google Shape;581;p32"/>
          <p:cNvSpPr txBox="1"/>
          <p:nvPr>
            <p:ph idx="9"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582" name="Shape 582"/>
        <p:cNvGrpSpPr/>
        <p:nvPr/>
      </p:nvGrpSpPr>
      <p:grpSpPr>
        <a:xfrm>
          <a:off x="0" y="0"/>
          <a:ext cx="0" cy="0"/>
          <a:chOff x="0" y="0"/>
          <a:chExt cx="0" cy="0"/>
        </a:xfrm>
      </p:grpSpPr>
      <p:sp>
        <p:nvSpPr>
          <p:cNvPr id="583" name="Google Shape;583;p33"/>
          <p:cNvSpPr txBox="1"/>
          <p:nvPr>
            <p:ph type="title"/>
          </p:nvPr>
        </p:nvSpPr>
        <p:spPr>
          <a:xfrm>
            <a:off x="713263" y="539500"/>
            <a:ext cx="4448100" cy="1058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84" name="Google Shape;584;p33"/>
          <p:cNvSpPr txBox="1"/>
          <p:nvPr>
            <p:ph idx="1" type="subTitle"/>
          </p:nvPr>
        </p:nvSpPr>
        <p:spPr>
          <a:xfrm>
            <a:off x="713225" y="1598200"/>
            <a:ext cx="4448100" cy="10587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5" name="Google Shape;585;p33"/>
          <p:cNvSpPr txBox="1"/>
          <p:nvPr/>
        </p:nvSpPr>
        <p:spPr>
          <a:xfrm>
            <a:off x="713225" y="3459550"/>
            <a:ext cx="4362000" cy="7626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dk1"/>
                </a:solidFill>
                <a:latin typeface="DM Sans"/>
                <a:ea typeface="DM Sans"/>
                <a:cs typeface="DM Sans"/>
                <a:sym typeface="DM Sans"/>
              </a:rPr>
              <a:t>CREDITS: This presentation template was created by </a:t>
            </a:r>
            <a:r>
              <a:rPr lang="en" sz="1200" u="sng">
                <a:solidFill>
                  <a:schemeClr val="dk1"/>
                </a:solidFill>
                <a:latin typeface="DM Sans"/>
                <a:ea typeface="DM Sans"/>
                <a:cs typeface="DM Sans"/>
                <a:sym typeface="DM Sans"/>
                <a:hlinkClick r:id="rId2">
                  <a:extLst>
                    <a:ext uri="{A12FA001-AC4F-418D-AE19-62706E023703}">
                      <ahyp:hlinkClr val="tx"/>
                    </a:ext>
                  </a:extLst>
                </a:hlinkClick>
              </a:rPr>
              <a:t>Slidesgo</a:t>
            </a:r>
            <a:r>
              <a:rPr lang="en" sz="1200">
                <a:solidFill>
                  <a:schemeClr val="dk1"/>
                </a:solidFill>
                <a:latin typeface="DM Sans"/>
                <a:ea typeface="DM Sans"/>
                <a:cs typeface="DM Sans"/>
                <a:sym typeface="DM Sans"/>
              </a:rPr>
              <a:t>, and includes icons by </a:t>
            </a:r>
            <a:r>
              <a:rPr lang="en" sz="1200" u="sng">
                <a:solidFill>
                  <a:schemeClr val="dk1"/>
                </a:solidFill>
                <a:latin typeface="DM Sans"/>
                <a:ea typeface="DM Sans"/>
                <a:cs typeface="DM Sans"/>
                <a:sym typeface="DM Sans"/>
                <a:hlinkClick r:id="rId3">
                  <a:extLst>
                    <a:ext uri="{A12FA001-AC4F-418D-AE19-62706E023703}">
                      <ahyp:hlinkClr val="tx"/>
                    </a:ext>
                  </a:extLst>
                </a:hlinkClick>
              </a:rPr>
              <a:t>Flaticon</a:t>
            </a:r>
            <a:r>
              <a:rPr lang="en" sz="1200">
                <a:solidFill>
                  <a:schemeClr val="dk1"/>
                </a:solidFill>
                <a:latin typeface="DM Sans"/>
                <a:ea typeface="DM Sans"/>
                <a:cs typeface="DM Sans"/>
                <a:sym typeface="DM Sans"/>
              </a:rPr>
              <a:t>, and infographics &amp; images by </a:t>
            </a:r>
            <a:r>
              <a:rPr lang="en" sz="1200" u="sng">
                <a:solidFill>
                  <a:schemeClr val="dk1"/>
                </a:solidFill>
                <a:latin typeface="DM Sans"/>
                <a:ea typeface="DM Sans"/>
                <a:cs typeface="DM Sans"/>
                <a:sym typeface="DM Sans"/>
                <a:hlinkClick r:id="rId4">
                  <a:extLst>
                    <a:ext uri="{A12FA001-AC4F-418D-AE19-62706E023703}">
                      <ahyp:hlinkClr val="tx"/>
                    </a:ext>
                  </a:extLst>
                </a:hlinkClick>
              </a:rPr>
              <a:t>Freepik</a:t>
            </a:r>
            <a:r>
              <a:rPr lang="en" sz="1200" u="sng">
                <a:solidFill>
                  <a:schemeClr val="dk1"/>
                </a:solidFill>
                <a:latin typeface="DM Sans"/>
                <a:ea typeface="DM Sans"/>
                <a:cs typeface="DM Sans"/>
                <a:sym typeface="DM Sans"/>
              </a:rPr>
              <a:t> </a:t>
            </a:r>
            <a:endParaRPr sz="1200" u="sng">
              <a:solidFill>
                <a:schemeClr val="dk1"/>
              </a:solidFill>
              <a:latin typeface="DM Sans"/>
              <a:ea typeface="DM Sans"/>
              <a:cs typeface="DM Sans"/>
              <a:sym typeface="DM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586" name="Shape 586"/>
        <p:cNvGrpSpPr/>
        <p:nvPr/>
      </p:nvGrpSpPr>
      <p:grpSpPr>
        <a:xfrm>
          <a:off x="0" y="0"/>
          <a:ext cx="0" cy="0"/>
          <a:chOff x="0" y="0"/>
          <a:chExt cx="0" cy="0"/>
        </a:xfrm>
      </p:grpSpPr>
      <p:sp>
        <p:nvSpPr>
          <p:cNvPr id="587" name="Google Shape;587;p34"/>
          <p:cNvSpPr/>
          <p:nvPr/>
        </p:nvSpPr>
        <p:spPr>
          <a:xfrm>
            <a:off x="5" y="168350"/>
            <a:ext cx="796125" cy="756451"/>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8" name="Google Shape;588;p34"/>
          <p:cNvGrpSpPr/>
          <p:nvPr/>
        </p:nvGrpSpPr>
        <p:grpSpPr>
          <a:xfrm>
            <a:off x="114217" y="154018"/>
            <a:ext cx="8750240" cy="4878759"/>
            <a:chOff x="114217" y="154018"/>
            <a:chExt cx="8750240" cy="4878759"/>
          </a:xfrm>
        </p:grpSpPr>
        <p:sp>
          <p:nvSpPr>
            <p:cNvPr id="589" name="Google Shape;589;p34"/>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4"/>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4"/>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4"/>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4"/>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4"/>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4"/>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4"/>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4"/>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4"/>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4"/>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0" name="Google Shape;600;p34"/>
          <p:cNvSpPr/>
          <p:nvPr/>
        </p:nvSpPr>
        <p:spPr>
          <a:xfrm flipH="1">
            <a:off x="8347880" y="3651375"/>
            <a:ext cx="796125" cy="756451"/>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601" name="Shape 601"/>
        <p:cNvGrpSpPr/>
        <p:nvPr/>
      </p:nvGrpSpPr>
      <p:grpSpPr>
        <a:xfrm>
          <a:off x="0" y="0"/>
          <a:ext cx="0" cy="0"/>
          <a:chOff x="0" y="0"/>
          <a:chExt cx="0" cy="0"/>
        </a:xfrm>
      </p:grpSpPr>
      <p:sp>
        <p:nvSpPr>
          <p:cNvPr id="602" name="Google Shape;602;p35"/>
          <p:cNvSpPr/>
          <p:nvPr/>
        </p:nvSpPr>
        <p:spPr>
          <a:xfrm>
            <a:off x="-10" y="4483300"/>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3" name="Google Shape;603;p35"/>
          <p:cNvGrpSpPr/>
          <p:nvPr/>
        </p:nvGrpSpPr>
        <p:grpSpPr>
          <a:xfrm>
            <a:off x="69836" y="3917374"/>
            <a:ext cx="622740" cy="773586"/>
            <a:chOff x="-6364" y="3917374"/>
            <a:chExt cx="622740" cy="773586"/>
          </a:xfrm>
        </p:grpSpPr>
        <p:grpSp>
          <p:nvGrpSpPr>
            <p:cNvPr id="604" name="Google Shape;604;p35"/>
            <p:cNvGrpSpPr/>
            <p:nvPr/>
          </p:nvGrpSpPr>
          <p:grpSpPr>
            <a:xfrm rot="734906">
              <a:off x="35201" y="4231254"/>
              <a:ext cx="342811" cy="428226"/>
              <a:chOff x="1096923" y="1408227"/>
              <a:chExt cx="1278166" cy="1595345"/>
            </a:xfrm>
          </p:grpSpPr>
          <p:sp>
            <p:nvSpPr>
              <p:cNvPr id="605" name="Google Shape;605;p35"/>
              <p:cNvSpPr/>
              <p:nvPr/>
            </p:nvSpPr>
            <p:spPr>
              <a:xfrm>
                <a:off x="1096923" y="1408227"/>
                <a:ext cx="1278166" cy="1595345"/>
              </a:xfrm>
              <a:custGeom>
                <a:rect b="b" l="l" r="r" t="t"/>
                <a:pathLst>
                  <a:path extrusionOk="0" h="4537" w="3635">
                    <a:moveTo>
                      <a:pt x="226" y="0"/>
                    </a:moveTo>
                    <a:cubicBezTo>
                      <a:pt x="0" y="2306"/>
                      <a:pt x="1880" y="4135"/>
                      <a:pt x="3434" y="4536"/>
                    </a:cubicBezTo>
                    <a:cubicBezTo>
                      <a:pt x="3635" y="2807"/>
                      <a:pt x="2281" y="401"/>
                      <a:pt x="2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5"/>
              <p:cNvSpPr/>
              <p:nvPr/>
            </p:nvSpPr>
            <p:spPr>
              <a:xfrm>
                <a:off x="1308440" y="1593185"/>
                <a:ext cx="855158" cy="1225431"/>
              </a:xfrm>
              <a:custGeom>
                <a:rect b="b" l="l" r="r" t="t"/>
                <a:pathLst>
                  <a:path extrusionOk="0" h="3485" w="2432">
                    <a:moveTo>
                      <a:pt x="1" y="1"/>
                    </a:moveTo>
                    <a:cubicBezTo>
                      <a:pt x="728" y="1229"/>
                      <a:pt x="1530" y="2382"/>
                      <a:pt x="2432" y="3484"/>
                    </a:cubicBezTo>
                    <a:cubicBezTo>
                      <a:pt x="1705" y="2256"/>
                      <a:pt x="903" y="110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7" name="Google Shape;607;p35"/>
            <p:cNvGrpSpPr/>
            <p:nvPr/>
          </p:nvGrpSpPr>
          <p:grpSpPr>
            <a:xfrm rot="4178787">
              <a:off x="184622" y="3938477"/>
              <a:ext cx="342866" cy="428098"/>
              <a:chOff x="1096923" y="1408227"/>
              <a:chExt cx="1278166" cy="1595345"/>
            </a:xfrm>
          </p:grpSpPr>
          <p:sp>
            <p:nvSpPr>
              <p:cNvPr id="608" name="Google Shape;608;p35"/>
              <p:cNvSpPr/>
              <p:nvPr/>
            </p:nvSpPr>
            <p:spPr>
              <a:xfrm>
                <a:off x="1096923" y="1408227"/>
                <a:ext cx="1278166" cy="1595345"/>
              </a:xfrm>
              <a:custGeom>
                <a:rect b="b" l="l" r="r" t="t"/>
                <a:pathLst>
                  <a:path extrusionOk="0" h="4537" w="3635">
                    <a:moveTo>
                      <a:pt x="226" y="0"/>
                    </a:moveTo>
                    <a:cubicBezTo>
                      <a:pt x="0" y="2306"/>
                      <a:pt x="1880" y="4135"/>
                      <a:pt x="3434" y="4536"/>
                    </a:cubicBezTo>
                    <a:cubicBezTo>
                      <a:pt x="3635" y="2807"/>
                      <a:pt x="2281" y="401"/>
                      <a:pt x="2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5"/>
              <p:cNvSpPr/>
              <p:nvPr/>
            </p:nvSpPr>
            <p:spPr>
              <a:xfrm>
                <a:off x="1308440" y="1593185"/>
                <a:ext cx="855158" cy="1225431"/>
              </a:xfrm>
              <a:custGeom>
                <a:rect b="b" l="l" r="r" t="t"/>
                <a:pathLst>
                  <a:path extrusionOk="0" h="3485" w="2432">
                    <a:moveTo>
                      <a:pt x="1" y="1"/>
                    </a:moveTo>
                    <a:cubicBezTo>
                      <a:pt x="728" y="1229"/>
                      <a:pt x="1530" y="2382"/>
                      <a:pt x="2432" y="3484"/>
                    </a:cubicBezTo>
                    <a:cubicBezTo>
                      <a:pt x="1705" y="2256"/>
                      <a:pt x="903" y="1103"/>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10" name="Google Shape;610;p35"/>
          <p:cNvGrpSpPr/>
          <p:nvPr/>
        </p:nvGrpSpPr>
        <p:grpSpPr>
          <a:xfrm flipH="1" rot="10800000">
            <a:off x="114217" y="154018"/>
            <a:ext cx="8750240" cy="4878759"/>
            <a:chOff x="114217" y="154018"/>
            <a:chExt cx="8750240" cy="4878759"/>
          </a:xfrm>
        </p:grpSpPr>
        <p:sp>
          <p:nvSpPr>
            <p:cNvPr id="611" name="Google Shape;611;p35"/>
            <p:cNvSpPr/>
            <p:nvPr/>
          </p:nvSpPr>
          <p:spPr>
            <a:xfrm rot="5400000">
              <a:off x="277882" y="154018"/>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5"/>
            <p:cNvSpPr/>
            <p:nvPr/>
          </p:nvSpPr>
          <p:spPr>
            <a:xfrm rot="5400000">
              <a:off x="224489" y="328630"/>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5"/>
            <p:cNvSpPr/>
            <p:nvPr/>
          </p:nvSpPr>
          <p:spPr>
            <a:xfrm rot="5400000">
              <a:off x="446074" y="283659"/>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5"/>
            <p:cNvSpPr/>
            <p:nvPr/>
          </p:nvSpPr>
          <p:spPr>
            <a:xfrm>
              <a:off x="366762" y="4763461"/>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5"/>
            <p:cNvSpPr/>
            <p:nvPr/>
          </p:nvSpPr>
          <p:spPr>
            <a:xfrm>
              <a:off x="197975" y="4908054"/>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5"/>
            <p:cNvSpPr/>
            <p:nvPr/>
          </p:nvSpPr>
          <p:spPr>
            <a:xfrm>
              <a:off x="114217" y="8815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5"/>
            <p:cNvSpPr/>
            <p:nvPr/>
          </p:nvSpPr>
          <p:spPr>
            <a:xfrm rot="5400000">
              <a:off x="8719857" y="4743558"/>
              <a:ext cx="144600" cy="144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5"/>
            <p:cNvSpPr/>
            <p:nvPr/>
          </p:nvSpPr>
          <p:spPr>
            <a:xfrm rot="5400000">
              <a:off x="8461252" y="4924777"/>
              <a:ext cx="108000" cy="108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5"/>
            <p:cNvSpPr/>
            <p:nvPr/>
          </p:nvSpPr>
          <p:spPr>
            <a:xfrm rot="5400000">
              <a:off x="7702963" y="48893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5"/>
            <p:cNvSpPr/>
            <p:nvPr/>
          </p:nvSpPr>
          <p:spPr>
            <a:xfrm rot="5400000">
              <a:off x="7550563" y="4813142"/>
              <a:ext cx="63600" cy="63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5"/>
            <p:cNvSpPr/>
            <p:nvPr/>
          </p:nvSpPr>
          <p:spPr>
            <a:xfrm>
              <a:off x="7477092" y="490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2" name="Google Shape;622;p35"/>
          <p:cNvSpPr/>
          <p:nvPr/>
        </p:nvSpPr>
        <p:spPr>
          <a:xfrm rot="10800000">
            <a:off x="8621659" y="11436"/>
            <a:ext cx="515909" cy="490199"/>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3" name="Google Shape;623;p35"/>
          <p:cNvGrpSpPr/>
          <p:nvPr/>
        </p:nvGrpSpPr>
        <p:grpSpPr>
          <a:xfrm rot="10800000">
            <a:off x="8444981" y="293975"/>
            <a:ext cx="622740" cy="773586"/>
            <a:chOff x="-6364" y="3917374"/>
            <a:chExt cx="622740" cy="773586"/>
          </a:xfrm>
        </p:grpSpPr>
        <p:grpSp>
          <p:nvGrpSpPr>
            <p:cNvPr id="624" name="Google Shape;624;p35"/>
            <p:cNvGrpSpPr/>
            <p:nvPr/>
          </p:nvGrpSpPr>
          <p:grpSpPr>
            <a:xfrm rot="734906">
              <a:off x="35201" y="4231254"/>
              <a:ext cx="342811" cy="428226"/>
              <a:chOff x="1096923" y="1408227"/>
              <a:chExt cx="1278166" cy="1595345"/>
            </a:xfrm>
          </p:grpSpPr>
          <p:sp>
            <p:nvSpPr>
              <p:cNvPr id="625" name="Google Shape;625;p35"/>
              <p:cNvSpPr/>
              <p:nvPr/>
            </p:nvSpPr>
            <p:spPr>
              <a:xfrm>
                <a:off x="1096923" y="1408227"/>
                <a:ext cx="1278166" cy="1595345"/>
              </a:xfrm>
              <a:custGeom>
                <a:rect b="b" l="l" r="r" t="t"/>
                <a:pathLst>
                  <a:path extrusionOk="0" h="4537" w="3635">
                    <a:moveTo>
                      <a:pt x="226" y="0"/>
                    </a:moveTo>
                    <a:cubicBezTo>
                      <a:pt x="0" y="2306"/>
                      <a:pt x="1880" y="4135"/>
                      <a:pt x="3434" y="4536"/>
                    </a:cubicBezTo>
                    <a:cubicBezTo>
                      <a:pt x="3635" y="2807"/>
                      <a:pt x="2281" y="401"/>
                      <a:pt x="2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5"/>
              <p:cNvSpPr/>
              <p:nvPr/>
            </p:nvSpPr>
            <p:spPr>
              <a:xfrm>
                <a:off x="1308440" y="1593185"/>
                <a:ext cx="855158" cy="1225431"/>
              </a:xfrm>
              <a:custGeom>
                <a:rect b="b" l="l" r="r" t="t"/>
                <a:pathLst>
                  <a:path extrusionOk="0" h="3485" w="2432">
                    <a:moveTo>
                      <a:pt x="1" y="1"/>
                    </a:moveTo>
                    <a:cubicBezTo>
                      <a:pt x="728" y="1229"/>
                      <a:pt x="1530" y="2382"/>
                      <a:pt x="2432" y="3484"/>
                    </a:cubicBezTo>
                    <a:cubicBezTo>
                      <a:pt x="1705" y="2256"/>
                      <a:pt x="903" y="110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7" name="Google Shape;627;p35"/>
            <p:cNvGrpSpPr/>
            <p:nvPr/>
          </p:nvGrpSpPr>
          <p:grpSpPr>
            <a:xfrm rot="4178787">
              <a:off x="184622" y="3938477"/>
              <a:ext cx="342866" cy="428098"/>
              <a:chOff x="1096923" y="1408227"/>
              <a:chExt cx="1278166" cy="1595345"/>
            </a:xfrm>
          </p:grpSpPr>
          <p:sp>
            <p:nvSpPr>
              <p:cNvPr id="628" name="Google Shape;628;p35"/>
              <p:cNvSpPr/>
              <p:nvPr/>
            </p:nvSpPr>
            <p:spPr>
              <a:xfrm>
                <a:off x="1096923" y="1408227"/>
                <a:ext cx="1278166" cy="1595345"/>
              </a:xfrm>
              <a:custGeom>
                <a:rect b="b" l="l" r="r" t="t"/>
                <a:pathLst>
                  <a:path extrusionOk="0" h="4537" w="3635">
                    <a:moveTo>
                      <a:pt x="226" y="0"/>
                    </a:moveTo>
                    <a:cubicBezTo>
                      <a:pt x="0" y="2306"/>
                      <a:pt x="1880" y="4135"/>
                      <a:pt x="3434" y="4536"/>
                    </a:cubicBezTo>
                    <a:cubicBezTo>
                      <a:pt x="3635" y="2807"/>
                      <a:pt x="2281" y="401"/>
                      <a:pt x="2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5"/>
              <p:cNvSpPr/>
              <p:nvPr/>
            </p:nvSpPr>
            <p:spPr>
              <a:xfrm>
                <a:off x="1308440" y="1593185"/>
                <a:ext cx="855158" cy="1225431"/>
              </a:xfrm>
              <a:custGeom>
                <a:rect b="b" l="l" r="r" t="t"/>
                <a:pathLst>
                  <a:path extrusionOk="0" h="3485" w="2432">
                    <a:moveTo>
                      <a:pt x="1" y="1"/>
                    </a:moveTo>
                    <a:cubicBezTo>
                      <a:pt x="728" y="1229"/>
                      <a:pt x="1530" y="2382"/>
                      <a:pt x="2432" y="3484"/>
                    </a:cubicBezTo>
                    <a:cubicBezTo>
                      <a:pt x="1705" y="2256"/>
                      <a:pt x="903" y="1103"/>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2.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2"/>
              </a:buClr>
              <a:buSzPts val="3000"/>
              <a:buFont typeface="Days One"/>
              <a:buNone/>
              <a:defRPr sz="3000">
                <a:solidFill>
                  <a:schemeClr val="accent2"/>
                </a:solidFill>
                <a:latin typeface="Days One"/>
                <a:ea typeface="Days One"/>
                <a:cs typeface="Days One"/>
                <a:sym typeface="Days One"/>
              </a:defRPr>
            </a:lvl1pPr>
            <a:lvl2pPr lvl="1"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2pPr>
            <a:lvl3pPr lvl="2"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3pPr>
            <a:lvl4pPr lvl="3"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4pPr>
            <a:lvl5pPr lvl="4"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5pPr>
            <a:lvl6pPr lvl="5"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6pPr>
            <a:lvl7pPr lvl="6"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7pPr>
            <a:lvl8pPr lvl="7"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8pPr>
            <a:lvl9pPr lvl="8" rtl="0">
              <a:spcBef>
                <a:spcPts val="0"/>
              </a:spcBef>
              <a:spcAft>
                <a:spcPts val="0"/>
              </a:spcAft>
              <a:buClr>
                <a:schemeClr val="dk1"/>
              </a:buClr>
              <a:buSzPts val="3500"/>
              <a:buFont typeface="DM Sans"/>
              <a:buNone/>
              <a:defRPr b="1" sz="3500">
                <a:solidFill>
                  <a:schemeClr val="dk1"/>
                </a:solidFill>
                <a:latin typeface="DM Sans"/>
                <a:ea typeface="DM Sans"/>
                <a:cs typeface="DM Sans"/>
                <a:sym typeface="DM Sans"/>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indent="-317500" lvl="1" marL="9144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indent="-317500" lvl="2" marL="13716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indent="-317500" lvl="3" marL="18288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indent="-317500" lvl="4" marL="22860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indent="-317500" lvl="5" marL="27432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indent="-317500" lvl="6" marL="32004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indent="-317500" lvl="7" marL="36576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indent="-317500" lvl="8" marL="41148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s://drive.google.com/file/d/1LWJMZUGFK-WmvwEmw_ASZglfqJuQEDOZ/view?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36"/>
          <p:cNvSpPr txBox="1"/>
          <p:nvPr>
            <p:ph type="ctrTitle"/>
          </p:nvPr>
        </p:nvSpPr>
        <p:spPr>
          <a:xfrm>
            <a:off x="720825" y="852450"/>
            <a:ext cx="3898800" cy="281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t>Wordcraft </a:t>
            </a:r>
            <a:r>
              <a:rPr lang="en" sz="2600"/>
              <a:t> - </a:t>
            </a:r>
            <a:r>
              <a:rPr lang="en" sz="2100">
                <a:solidFill>
                  <a:schemeClr val="accent3"/>
                </a:solidFill>
              </a:rPr>
              <a:t>Language Arts: Writing</a:t>
            </a:r>
            <a:endParaRPr sz="3700"/>
          </a:p>
        </p:txBody>
      </p:sp>
      <p:sp>
        <p:nvSpPr>
          <p:cNvPr id="635" name="Google Shape;635;p36"/>
          <p:cNvSpPr txBox="1"/>
          <p:nvPr>
            <p:ph idx="1" type="subTitle"/>
          </p:nvPr>
        </p:nvSpPr>
        <p:spPr>
          <a:xfrm>
            <a:off x="715899" y="3739050"/>
            <a:ext cx="38988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 Your Imagination Run Wild</a:t>
            </a:r>
            <a:endParaRPr/>
          </a:p>
        </p:txBody>
      </p:sp>
      <p:sp>
        <p:nvSpPr>
          <p:cNvPr id="636" name="Google Shape;636;p36"/>
          <p:cNvSpPr txBox="1"/>
          <p:nvPr/>
        </p:nvSpPr>
        <p:spPr>
          <a:xfrm>
            <a:off x="6772426" y="589000"/>
            <a:ext cx="1604400" cy="331500"/>
          </a:xfrm>
          <a:prstGeom prst="rect">
            <a:avLst/>
          </a:prstGeom>
          <a:solidFill>
            <a:schemeClr val="accent2"/>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6"/>
                </a:solidFill>
                <a:latin typeface="Days One"/>
                <a:ea typeface="Days One"/>
                <a:cs typeface="Days One"/>
                <a:sym typeface="Days One"/>
              </a:rPr>
              <a:t>8</a:t>
            </a:r>
            <a:r>
              <a:rPr lang="en" sz="1800">
                <a:solidFill>
                  <a:schemeClr val="accent6"/>
                </a:solidFill>
                <a:latin typeface="Days One"/>
                <a:ea typeface="Days One"/>
                <a:cs typeface="Days One"/>
                <a:sym typeface="Days One"/>
              </a:rPr>
              <a:t>th Grade</a:t>
            </a:r>
            <a:endParaRPr sz="1800">
              <a:solidFill>
                <a:schemeClr val="accent6"/>
              </a:solidFill>
              <a:latin typeface="Days One"/>
              <a:ea typeface="Days One"/>
              <a:cs typeface="Days One"/>
              <a:sym typeface="Days One"/>
            </a:endParaRPr>
          </a:p>
        </p:txBody>
      </p:sp>
      <p:grpSp>
        <p:nvGrpSpPr>
          <p:cNvPr id="637" name="Google Shape;637;p36"/>
          <p:cNvGrpSpPr/>
          <p:nvPr/>
        </p:nvGrpSpPr>
        <p:grpSpPr>
          <a:xfrm>
            <a:off x="4487661" y="783238"/>
            <a:ext cx="4442444" cy="3300246"/>
            <a:chOff x="4487661" y="783238"/>
            <a:chExt cx="4442444" cy="3300246"/>
          </a:xfrm>
        </p:grpSpPr>
        <p:grpSp>
          <p:nvGrpSpPr>
            <p:cNvPr id="638" name="Google Shape;638;p36"/>
            <p:cNvGrpSpPr/>
            <p:nvPr/>
          </p:nvGrpSpPr>
          <p:grpSpPr>
            <a:xfrm rot="-8929526">
              <a:off x="5259168" y="1602094"/>
              <a:ext cx="229532" cy="472109"/>
              <a:chOff x="-21453" y="3025133"/>
              <a:chExt cx="451775" cy="929225"/>
            </a:xfrm>
          </p:grpSpPr>
          <p:sp>
            <p:nvSpPr>
              <p:cNvPr id="639" name="Google Shape;639;p36"/>
              <p:cNvSpPr/>
              <p:nvPr/>
            </p:nvSpPr>
            <p:spPr>
              <a:xfrm>
                <a:off x="-21453" y="3025133"/>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6"/>
              <p:cNvSpPr/>
              <p:nvPr/>
            </p:nvSpPr>
            <p:spPr>
              <a:xfrm>
                <a:off x="140197" y="3194933"/>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1" name="Google Shape;641;p36"/>
            <p:cNvGrpSpPr/>
            <p:nvPr/>
          </p:nvGrpSpPr>
          <p:grpSpPr>
            <a:xfrm flipH="1" rot="-7867782">
              <a:off x="5259160" y="1403358"/>
              <a:ext cx="229539" cy="472124"/>
              <a:chOff x="228825" y="2545800"/>
              <a:chExt cx="451775" cy="929225"/>
            </a:xfrm>
          </p:grpSpPr>
          <p:sp>
            <p:nvSpPr>
              <p:cNvPr id="642" name="Google Shape;642;p36"/>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6"/>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4" name="Google Shape;644;p36"/>
            <p:cNvSpPr/>
            <p:nvPr/>
          </p:nvSpPr>
          <p:spPr>
            <a:xfrm rot="-314267">
              <a:off x="4524423" y="2354304"/>
              <a:ext cx="1900653" cy="892341"/>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5" name="Google Shape;645;p36"/>
            <p:cNvGrpSpPr/>
            <p:nvPr/>
          </p:nvGrpSpPr>
          <p:grpSpPr>
            <a:xfrm rot="502198">
              <a:off x="4938448" y="2244897"/>
              <a:ext cx="870970" cy="522272"/>
              <a:chOff x="79347" y="3660825"/>
              <a:chExt cx="1938568" cy="1162451"/>
            </a:xfrm>
          </p:grpSpPr>
          <p:sp>
            <p:nvSpPr>
              <p:cNvPr id="646" name="Google Shape;646;p36"/>
              <p:cNvSpPr/>
              <p:nvPr/>
            </p:nvSpPr>
            <p:spPr>
              <a:xfrm>
                <a:off x="271398" y="3868921"/>
                <a:ext cx="1746516" cy="845480"/>
              </a:xfrm>
              <a:custGeom>
                <a:rect b="b" l="l" r="r" t="t"/>
                <a:pathLst>
                  <a:path extrusionOk="0" h="10592" w="21880">
                    <a:moveTo>
                      <a:pt x="0" y="0"/>
                    </a:moveTo>
                    <a:cubicBezTo>
                      <a:pt x="4724" y="6386"/>
                      <a:pt x="12529" y="10591"/>
                      <a:pt x="20540" y="10591"/>
                    </a:cubicBezTo>
                    <a:cubicBezTo>
                      <a:pt x="20986" y="10591"/>
                      <a:pt x="21433" y="10578"/>
                      <a:pt x="21880" y="10552"/>
                    </a:cubicBezTo>
                    <a:cubicBezTo>
                      <a:pt x="12958" y="8722"/>
                      <a:pt x="7093" y="561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6"/>
              <p:cNvSpPr/>
              <p:nvPr/>
            </p:nvSpPr>
            <p:spPr>
              <a:xfrm>
                <a:off x="83338" y="3934695"/>
                <a:ext cx="264133" cy="126918"/>
              </a:xfrm>
              <a:custGeom>
                <a:rect b="b" l="l" r="r" t="t"/>
                <a:pathLst>
                  <a:path extrusionOk="0" h="1590" w="3309">
                    <a:moveTo>
                      <a:pt x="2114" y="0"/>
                    </a:moveTo>
                    <a:cubicBezTo>
                      <a:pt x="1894" y="0"/>
                      <a:pt x="1661" y="28"/>
                      <a:pt x="1429" y="103"/>
                    </a:cubicBezTo>
                    <a:cubicBezTo>
                      <a:pt x="501" y="404"/>
                      <a:pt x="0" y="1357"/>
                      <a:pt x="0" y="1357"/>
                    </a:cubicBezTo>
                    <a:cubicBezTo>
                      <a:pt x="0" y="1357"/>
                      <a:pt x="520" y="1589"/>
                      <a:pt x="1166" y="1589"/>
                    </a:cubicBezTo>
                    <a:cubicBezTo>
                      <a:pt x="1394" y="1589"/>
                      <a:pt x="1638" y="1560"/>
                      <a:pt x="1880" y="1482"/>
                    </a:cubicBezTo>
                    <a:cubicBezTo>
                      <a:pt x="2807" y="1181"/>
                      <a:pt x="3308" y="254"/>
                      <a:pt x="3308" y="254"/>
                    </a:cubicBezTo>
                    <a:cubicBezTo>
                      <a:pt x="3308" y="254"/>
                      <a:pt x="2773" y="0"/>
                      <a:pt x="211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6"/>
              <p:cNvSpPr/>
              <p:nvPr/>
            </p:nvSpPr>
            <p:spPr>
              <a:xfrm>
                <a:off x="313384" y="3660825"/>
                <a:ext cx="134102" cy="278181"/>
              </a:xfrm>
              <a:custGeom>
                <a:rect b="b" l="l" r="r" t="t"/>
                <a:pathLst>
                  <a:path extrusionOk="0" h="3485" w="1680">
                    <a:moveTo>
                      <a:pt x="1053" y="1"/>
                    </a:moveTo>
                    <a:cubicBezTo>
                      <a:pt x="1053" y="1"/>
                      <a:pt x="226" y="702"/>
                      <a:pt x="101" y="1655"/>
                    </a:cubicBezTo>
                    <a:cubicBezTo>
                      <a:pt x="0" y="2607"/>
                      <a:pt x="627" y="3484"/>
                      <a:pt x="627" y="3484"/>
                    </a:cubicBezTo>
                    <a:cubicBezTo>
                      <a:pt x="627" y="3484"/>
                      <a:pt x="1429" y="2783"/>
                      <a:pt x="1554" y="1830"/>
                    </a:cubicBezTo>
                    <a:cubicBezTo>
                      <a:pt x="1680" y="878"/>
                      <a:pt x="1053"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6"/>
              <p:cNvSpPr/>
              <p:nvPr/>
            </p:nvSpPr>
            <p:spPr>
              <a:xfrm>
                <a:off x="1213615" y="4619090"/>
                <a:ext cx="190137" cy="204186"/>
              </a:xfrm>
              <a:custGeom>
                <a:rect b="b" l="l" r="r" t="t"/>
                <a:pathLst>
                  <a:path extrusionOk="0" h="2558" w="2382">
                    <a:moveTo>
                      <a:pt x="2382" y="1"/>
                    </a:moveTo>
                    <a:cubicBezTo>
                      <a:pt x="2381" y="1"/>
                      <a:pt x="1329" y="76"/>
                      <a:pt x="677" y="778"/>
                    </a:cubicBezTo>
                    <a:cubicBezTo>
                      <a:pt x="1" y="1479"/>
                      <a:pt x="1" y="2557"/>
                      <a:pt x="1" y="2557"/>
                    </a:cubicBezTo>
                    <a:cubicBezTo>
                      <a:pt x="1" y="2557"/>
                      <a:pt x="1053" y="2482"/>
                      <a:pt x="1730" y="1780"/>
                    </a:cubicBezTo>
                    <a:cubicBezTo>
                      <a:pt x="2382" y="1078"/>
                      <a:pt x="2382" y="1"/>
                      <a:pt x="23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6"/>
              <p:cNvSpPr/>
              <p:nvPr/>
            </p:nvSpPr>
            <p:spPr>
              <a:xfrm>
                <a:off x="1377649" y="4295012"/>
                <a:ext cx="134102" cy="276186"/>
              </a:xfrm>
              <a:custGeom>
                <a:rect b="b" l="l" r="r" t="t"/>
                <a:pathLst>
                  <a:path extrusionOk="0" h="3460" w="1680">
                    <a:moveTo>
                      <a:pt x="1028" y="1"/>
                    </a:moveTo>
                    <a:cubicBezTo>
                      <a:pt x="1028" y="1"/>
                      <a:pt x="226" y="677"/>
                      <a:pt x="101" y="1655"/>
                    </a:cubicBezTo>
                    <a:cubicBezTo>
                      <a:pt x="1" y="2607"/>
                      <a:pt x="627" y="3459"/>
                      <a:pt x="627" y="3459"/>
                    </a:cubicBezTo>
                    <a:cubicBezTo>
                      <a:pt x="627" y="3459"/>
                      <a:pt x="1429" y="2782"/>
                      <a:pt x="1555" y="1830"/>
                    </a:cubicBezTo>
                    <a:cubicBezTo>
                      <a:pt x="1680" y="853"/>
                      <a:pt x="1028" y="1"/>
                      <a:pt x="10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6"/>
              <p:cNvSpPr/>
              <p:nvPr/>
            </p:nvSpPr>
            <p:spPr>
              <a:xfrm>
                <a:off x="487396" y="3774891"/>
                <a:ext cx="156133" cy="324159"/>
              </a:xfrm>
              <a:custGeom>
                <a:rect b="b" l="l" r="r" t="t"/>
                <a:pathLst>
                  <a:path extrusionOk="0" h="4061" w="1956">
                    <a:moveTo>
                      <a:pt x="1229" y="0"/>
                    </a:moveTo>
                    <a:cubicBezTo>
                      <a:pt x="1229" y="0"/>
                      <a:pt x="277" y="802"/>
                      <a:pt x="126" y="1930"/>
                    </a:cubicBezTo>
                    <a:cubicBezTo>
                      <a:pt x="1" y="3058"/>
                      <a:pt x="728" y="4060"/>
                      <a:pt x="728" y="4060"/>
                    </a:cubicBezTo>
                    <a:cubicBezTo>
                      <a:pt x="728" y="4060"/>
                      <a:pt x="1680" y="3258"/>
                      <a:pt x="1805" y="2131"/>
                    </a:cubicBezTo>
                    <a:cubicBezTo>
                      <a:pt x="1956" y="1028"/>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6"/>
              <p:cNvSpPr/>
              <p:nvPr/>
            </p:nvSpPr>
            <p:spPr>
              <a:xfrm>
                <a:off x="209376" y="4096973"/>
                <a:ext cx="310110" cy="149268"/>
              </a:xfrm>
              <a:custGeom>
                <a:rect b="b" l="l" r="r" t="t"/>
                <a:pathLst>
                  <a:path extrusionOk="0" h="1870" w="3885">
                    <a:moveTo>
                      <a:pt x="2496" y="1"/>
                    </a:moveTo>
                    <a:cubicBezTo>
                      <a:pt x="2232" y="1"/>
                      <a:pt x="1952" y="35"/>
                      <a:pt x="1679" y="126"/>
                    </a:cubicBezTo>
                    <a:cubicBezTo>
                      <a:pt x="602" y="502"/>
                      <a:pt x="0" y="1604"/>
                      <a:pt x="0" y="1604"/>
                    </a:cubicBezTo>
                    <a:cubicBezTo>
                      <a:pt x="0" y="1604"/>
                      <a:pt x="610" y="1869"/>
                      <a:pt x="1357" y="1869"/>
                    </a:cubicBezTo>
                    <a:cubicBezTo>
                      <a:pt x="1637" y="1869"/>
                      <a:pt x="1937" y="1832"/>
                      <a:pt x="2231" y="1730"/>
                    </a:cubicBezTo>
                    <a:cubicBezTo>
                      <a:pt x="3283" y="1379"/>
                      <a:pt x="3885" y="276"/>
                      <a:pt x="3885" y="276"/>
                    </a:cubicBezTo>
                    <a:cubicBezTo>
                      <a:pt x="3885" y="276"/>
                      <a:pt x="3252" y="1"/>
                      <a:pt x="24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6"/>
              <p:cNvSpPr/>
              <p:nvPr/>
            </p:nvSpPr>
            <p:spPr>
              <a:xfrm>
                <a:off x="1129563" y="4160991"/>
                <a:ext cx="156133" cy="324159"/>
              </a:xfrm>
              <a:custGeom>
                <a:rect b="b" l="l" r="r" t="t"/>
                <a:pathLst>
                  <a:path extrusionOk="0" h="4061" w="1956">
                    <a:moveTo>
                      <a:pt x="1229" y="0"/>
                    </a:moveTo>
                    <a:cubicBezTo>
                      <a:pt x="1229" y="0"/>
                      <a:pt x="277" y="802"/>
                      <a:pt x="151" y="1930"/>
                    </a:cubicBezTo>
                    <a:cubicBezTo>
                      <a:pt x="1" y="3033"/>
                      <a:pt x="728" y="4060"/>
                      <a:pt x="728" y="4060"/>
                    </a:cubicBezTo>
                    <a:cubicBezTo>
                      <a:pt x="728" y="4060"/>
                      <a:pt x="1705" y="3258"/>
                      <a:pt x="1831" y="2131"/>
                    </a:cubicBezTo>
                    <a:cubicBezTo>
                      <a:pt x="1956" y="1003"/>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6"/>
              <p:cNvSpPr/>
              <p:nvPr/>
            </p:nvSpPr>
            <p:spPr>
              <a:xfrm>
                <a:off x="947569" y="4533121"/>
                <a:ext cx="222146" cy="242102"/>
              </a:xfrm>
              <a:custGeom>
                <a:rect b="b" l="l" r="r" t="t"/>
                <a:pathLst>
                  <a:path extrusionOk="0" h="3033" w="2783">
                    <a:moveTo>
                      <a:pt x="2757" y="0"/>
                    </a:moveTo>
                    <a:cubicBezTo>
                      <a:pt x="2757" y="0"/>
                      <a:pt x="1504" y="100"/>
                      <a:pt x="752" y="952"/>
                    </a:cubicBezTo>
                    <a:cubicBezTo>
                      <a:pt x="0" y="1779"/>
                      <a:pt x="0" y="3033"/>
                      <a:pt x="0" y="3033"/>
                    </a:cubicBezTo>
                    <a:cubicBezTo>
                      <a:pt x="0" y="3033"/>
                      <a:pt x="1253" y="2932"/>
                      <a:pt x="2005" y="2080"/>
                    </a:cubicBezTo>
                    <a:cubicBezTo>
                      <a:pt x="2782" y="1253"/>
                      <a:pt x="2757" y="0"/>
                      <a:pt x="27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6"/>
              <p:cNvSpPr/>
              <p:nvPr/>
            </p:nvSpPr>
            <p:spPr>
              <a:xfrm>
                <a:off x="311389" y="4262923"/>
                <a:ext cx="392168" cy="247290"/>
              </a:xfrm>
              <a:custGeom>
                <a:rect b="b" l="l" r="r" t="t"/>
                <a:pathLst>
                  <a:path extrusionOk="0" h="3098" w="4913">
                    <a:moveTo>
                      <a:pt x="4008" y="0"/>
                    </a:moveTo>
                    <a:cubicBezTo>
                      <a:pt x="3398" y="0"/>
                      <a:pt x="2577" y="100"/>
                      <a:pt x="1855" y="528"/>
                    </a:cubicBezTo>
                    <a:cubicBezTo>
                      <a:pt x="502" y="1355"/>
                      <a:pt x="0" y="3009"/>
                      <a:pt x="0" y="3009"/>
                    </a:cubicBezTo>
                    <a:cubicBezTo>
                      <a:pt x="0" y="3009"/>
                      <a:pt x="405" y="3097"/>
                      <a:pt x="976" y="3097"/>
                    </a:cubicBezTo>
                    <a:cubicBezTo>
                      <a:pt x="1586" y="3097"/>
                      <a:pt x="2385" y="2997"/>
                      <a:pt x="3083" y="2583"/>
                    </a:cubicBezTo>
                    <a:cubicBezTo>
                      <a:pt x="4436" y="1756"/>
                      <a:pt x="4913" y="77"/>
                      <a:pt x="4913" y="77"/>
                    </a:cubicBezTo>
                    <a:cubicBezTo>
                      <a:pt x="4913" y="77"/>
                      <a:pt x="4541" y="0"/>
                      <a:pt x="40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6"/>
              <p:cNvSpPr/>
              <p:nvPr/>
            </p:nvSpPr>
            <p:spPr>
              <a:xfrm>
                <a:off x="653505" y="3776886"/>
                <a:ext cx="222146" cy="454190"/>
              </a:xfrm>
              <a:custGeom>
                <a:rect b="b" l="l" r="r" t="t"/>
                <a:pathLst>
                  <a:path extrusionOk="0" h="5690" w="2783">
                    <a:moveTo>
                      <a:pt x="1754" y="0"/>
                    </a:moveTo>
                    <a:cubicBezTo>
                      <a:pt x="1754" y="0"/>
                      <a:pt x="426" y="1128"/>
                      <a:pt x="226" y="2682"/>
                    </a:cubicBezTo>
                    <a:cubicBezTo>
                      <a:pt x="0" y="4261"/>
                      <a:pt x="1028" y="5690"/>
                      <a:pt x="1028" y="5690"/>
                    </a:cubicBezTo>
                    <a:cubicBezTo>
                      <a:pt x="1028" y="5690"/>
                      <a:pt x="2356" y="4562"/>
                      <a:pt x="2582" y="3008"/>
                    </a:cubicBezTo>
                    <a:cubicBezTo>
                      <a:pt x="2782" y="1429"/>
                      <a:pt x="1754" y="0"/>
                      <a:pt x="17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6"/>
              <p:cNvSpPr/>
              <p:nvPr/>
            </p:nvSpPr>
            <p:spPr>
              <a:xfrm>
                <a:off x="601461" y="4399020"/>
                <a:ext cx="304124" cy="358243"/>
              </a:xfrm>
              <a:custGeom>
                <a:rect b="b" l="l" r="r" t="t"/>
                <a:pathLst>
                  <a:path extrusionOk="0" h="4488" w="3810">
                    <a:moveTo>
                      <a:pt x="3685" y="1"/>
                    </a:moveTo>
                    <a:cubicBezTo>
                      <a:pt x="3685" y="1"/>
                      <a:pt x="1955" y="277"/>
                      <a:pt x="978" y="1505"/>
                    </a:cubicBezTo>
                    <a:cubicBezTo>
                      <a:pt x="0" y="2733"/>
                      <a:pt x="126" y="4487"/>
                      <a:pt x="126" y="4487"/>
                    </a:cubicBezTo>
                    <a:cubicBezTo>
                      <a:pt x="126" y="4487"/>
                      <a:pt x="1855" y="4211"/>
                      <a:pt x="2833" y="2983"/>
                    </a:cubicBezTo>
                    <a:cubicBezTo>
                      <a:pt x="3810" y="1755"/>
                      <a:pt x="3685" y="1"/>
                      <a:pt x="36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6"/>
              <p:cNvSpPr/>
              <p:nvPr/>
            </p:nvSpPr>
            <p:spPr>
              <a:xfrm>
                <a:off x="887543" y="3930943"/>
                <a:ext cx="260142" cy="434155"/>
              </a:xfrm>
              <a:custGeom>
                <a:rect b="b" l="l" r="r" t="t"/>
                <a:pathLst>
                  <a:path extrusionOk="0" h="5439" w="3259">
                    <a:moveTo>
                      <a:pt x="2532" y="0"/>
                    </a:moveTo>
                    <a:cubicBezTo>
                      <a:pt x="2532" y="0"/>
                      <a:pt x="1003" y="852"/>
                      <a:pt x="502" y="2331"/>
                    </a:cubicBezTo>
                    <a:cubicBezTo>
                      <a:pt x="0" y="3835"/>
                      <a:pt x="727" y="5439"/>
                      <a:pt x="727" y="5439"/>
                    </a:cubicBezTo>
                    <a:cubicBezTo>
                      <a:pt x="727" y="5439"/>
                      <a:pt x="2256" y="4587"/>
                      <a:pt x="2757" y="3108"/>
                    </a:cubicBezTo>
                    <a:cubicBezTo>
                      <a:pt x="3259" y="1604"/>
                      <a:pt x="2532" y="0"/>
                      <a:pt x="25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6"/>
              <p:cNvSpPr/>
              <p:nvPr/>
            </p:nvSpPr>
            <p:spPr>
              <a:xfrm>
                <a:off x="79347" y="3668807"/>
                <a:ext cx="194128" cy="200195"/>
              </a:xfrm>
              <a:custGeom>
                <a:rect b="b" l="l" r="r" t="t"/>
                <a:pathLst>
                  <a:path extrusionOk="0" h="2508" w="2432">
                    <a:moveTo>
                      <a:pt x="0" y="1"/>
                    </a:moveTo>
                    <a:cubicBezTo>
                      <a:pt x="0" y="1"/>
                      <a:pt x="25" y="1079"/>
                      <a:pt x="702" y="1755"/>
                    </a:cubicBezTo>
                    <a:cubicBezTo>
                      <a:pt x="1378" y="2457"/>
                      <a:pt x="2431" y="2507"/>
                      <a:pt x="2431" y="2507"/>
                    </a:cubicBezTo>
                    <a:cubicBezTo>
                      <a:pt x="2431" y="2507"/>
                      <a:pt x="2431" y="1455"/>
                      <a:pt x="1754" y="753"/>
                    </a:cubicBezTo>
                    <a:cubicBezTo>
                      <a:pt x="1078" y="5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36"/>
            <p:cNvGrpSpPr/>
            <p:nvPr/>
          </p:nvGrpSpPr>
          <p:grpSpPr>
            <a:xfrm flipH="1" rot="-502198">
              <a:off x="7815498" y="3087222"/>
              <a:ext cx="870970" cy="522272"/>
              <a:chOff x="79347" y="3660825"/>
              <a:chExt cx="1938568" cy="1162451"/>
            </a:xfrm>
          </p:grpSpPr>
          <p:sp>
            <p:nvSpPr>
              <p:cNvPr id="661" name="Google Shape;661;p36"/>
              <p:cNvSpPr/>
              <p:nvPr/>
            </p:nvSpPr>
            <p:spPr>
              <a:xfrm>
                <a:off x="271398" y="3868921"/>
                <a:ext cx="1746516" cy="845480"/>
              </a:xfrm>
              <a:custGeom>
                <a:rect b="b" l="l" r="r" t="t"/>
                <a:pathLst>
                  <a:path extrusionOk="0" h="10592" w="21880">
                    <a:moveTo>
                      <a:pt x="0" y="0"/>
                    </a:moveTo>
                    <a:cubicBezTo>
                      <a:pt x="4724" y="6386"/>
                      <a:pt x="12529" y="10591"/>
                      <a:pt x="20540" y="10591"/>
                    </a:cubicBezTo>
                    <a:cubicBezTo>
                      <a:pt x="20986" y="10591"/>
                      <a:pt x="21433" y="10578"/>
                      <a:pt x="21880" y="10552"/>
                    </a:cubicBezTo>
                    <a:cubicBezTo>
                      <a:pt x="12958" y="8722"/>
                      <a:pt x="7093" y="561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6"/>
              <p:cNvSpPr/>
              <p:nvPr/>
            </p:nvSpPr>
            <p:spPr>
              <a:xfrm>
                <a:off x="83338" y="3934695"/>
                <a:ext cx="264133" cy="126918"/>
              </a:xfrm>
              <a:custGeom>
                <a:rect b="b" l="l" r="r" t="t"/>
                <a:pathLst>
                  <a:path extrusionOk="0" h="1590" w="3309">
                    <a:moveTo>
                      <a:pt x="2114" y="0"/>
                    </a:moveTo>
                    <a:cubicBezTo>
                      <a:pt x="1894" y="0"/>
                      <a:pt x="1661" y="28"/>
                      <a:pt x="1429" y="103"/>
                    </a:cubicBezTo>
                    <a:cubicBezTo>
                      <a:pt x="501" y="404"/>
                      <a:pt x="0" y="1357"/>
                      <a:pt x="0" y="1357"/>
                    </a:cubicBezTo>
                    <a:cubicBezTo>
                      <a:pt x="0" y="1357"/>
                      <a:pt x="520" y="1589"/>
                      <a:pt x="1166" y="1589"/>
                    </a:cubicBezTo>
                    <a:cubicBezTo>
                      <a:pt x="1394" y="1589"/>
                      <a:pt x="1638" y="1560"/>
                      <a:pt x="1880" y="1482"/>
                    </a:cubicBezTo>
                    <a:cubicBezTo>
                      <a:pt x="2807" y="1181"/>
                      <a:pt x="3308" y="254"/>
                      <a:pt x="3308" y="254"/>
                    </a:cubicBezTo>
                    <a:cubicBezTo>
                      <a:pt x="3308" y="254"/>
                      <a:pt x="2773" y="0"/>
                      <a:pt x="211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6"/>
              <p:cNvSpPr/>
              <p:nvPr/>
            </p:nvSpPr>
            <p:spPr>
              <a:xfrm>
                <a:off x="313384" y="3660825"/>
                <a:ext cx="134102" cy="278181"/>
              </a:xfrm>
              <a:custGeom>
                <a:rect b="b" l="l" r="r" t="t"/>
                <a:pathLst>
                  <a:path extrusionOk="0" h="3485" w="1680">
                    <a:moveTo>
                      <a:pt x="1053" y="1"/>
                    </a:moveTo>
                    <a:cubicBezTo>
                      <a:pt x="1053" y="1"/>
                      <a:pt x="226" y="702"/>
                      <a:pt x="101" y="1655"/>
                    </a:cubicBezTo>
                    <a:cubicBezTo>
                      <a:pt x="0" y="2607"/>
                      <a:pt x="627" y="3484"/>
                      <a:pt x="627" y="3484"/>
                    </a:cubicBezTo>
                    <a:cubicBezTo>
                      <a:pt x="627" y="3484"/>
                      <a:pt x="1429" y="2783"/>
                      <a:pt x="1554" y="1830"/>
                    </a:cubicBezTo>
                    <a:cubicBezTo>
                      <a:pt x="1680" y="878"/>
                      <a:pt x="1053"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6"/>
              <p:cNvSpPr/>
              <p:nvPr/>
            </p:nvSpPr>
            <p:spPr>
              <a:xfrm>
                <a:off x="1213615" y="4619090"/>
                <a:ext cx="190137" cy="204186"/>
              </a:xfrm>
              <a:custGeom>
                <a:rect b="b" l="l" r="r" t="t"/>
                <a:pathLst>
                  <a:path extrusionOk="0" h="2558" w="2382">
                    <a:moveTo>
                      <a:pt x="2382" y="1"/>
                    </a:moveTo>
                    <a:cubicBezTo>
                      <a:pt x="2381" y="1"/>
                      <a:pt x="1329" y="76"/>
                      <a:pt x="677" y="778"/>
                    </a:cubicBezTo>
                    <a:cubicBezTo>
                      <a:pt x="1" y="1479"/>
                      <a:pt x="1" y="2557"/>
                      <a:pt x="1" y="2557"/>
                    </a:cubicBezTo>
                    <a:cubicBezTo>
                      <a:pt x="1" y="2557"/>
                      <a:pt x="1053" y="2482"/>
                      <a:pt x="1730" y="1780"/>
                    </a:cubicBezTo>
                    <a:cubicBezTo>
                      <a:pt x="2382" y="1078"/>
                      <a:pt x="2382" y="1"/>
                      <a:pt x="23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6"/>
              <p:cNvSpPr/>
              <p:nvPr/>
            </p:nvSpPr>
            <p:spPr>
              <a:xfrm>
                <a:off x="1377649" y="4295012"/>
                <a:ext cx="134102" cy="276186"/>
              </a:xfrm>
              <a:custGeom>
                <a:rect b="b" l="l" r="r" t="t"/>
                <a:pathLst>
                  <a:path extrusionOk="0" h="3460" w="1680">
                    <a:moveTo>
                      <a:pt x="1028" y="1"/>
                    </a:moveTo>
                    <a:cubicBezTo>
                      <a:pt x="1028" y="1"/>
                      <a:pt x="226" y="677"/>
                      <a:pt x="101" y="1655"/>
                    </a:cubicBezTo>
                    <a:cubicBezTo>
                      <a:pt x="1" y="2607"/>
                      <a:pt x="627" y="3459"/>
                      <a:pt x="627" y="3459"/>
                    </a:cubicBezTo>
                    <a:cubicBezTo>
                      <a:pt x="627" y="3459"/>
                      <a:pt x="1429" y="2782"/>
                      <a:pt x="1555" y="1830"/>
                    </a:cubicBezTo>
                    <a:cubicBezTo>
                      <a:pt x="1680" y="853"/>
                      <a:pt x="1028" y="1"/>
                      <a:pt x="10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6"/>
              <p:cNvSpPr/>
              <p:nvPr/>
            </p:nvSpPr>
            <p:spPr>
              <a:xfrm>
                <a:off x="487396" y="3774891"/>
                <a:ext cx="156133" cy="324159"/>
              </a:xfrm>
              <a:custGeom>
                <a:rect b="b" l="l" r="r" t="t"/>
                <a:pathLst>
                  <a:path extrusionOk="0" h="4061" w="1956">
                    <a:moveTo>
                      <a:pt x="1229" y="0"/>
                    </a:moveTo>
                    <a:cubicBezTo>
                      <a:pt x="1229" y="0"/>
                      <a:pt x="277" y="802"/>
                      <a:pt x="126" y="1930"/>
                    </a:cubicBezTo>
                    <a:cubicBezTo>
                      <a:pt x="1" y="3058"/>
                      <a:pt x="728" y="4060"/>
                      <a:pt x="728" y="4060"/>
                    </a:cubicBezTo>
                    <a:cubicBezTo>
                      <a:pt x="728" y="4060"/>
                      <a:pt x="1680" y="3258"/>
                      <a:pt x="1805" y="2131"/>
                    </a:cubicBezTo>
                    <a:cubicBezTo>
                      <a:pt x="1956" y="1028"/>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6"/>
              <p:cNvSpPr/>
              <p:nvPr/>
            </p:nvSpPr>
            <p:spPr>
              <a:xfrm>
                <a:off x="209376" y="4096973"/>
                <a:ext cx="310110" cy="149268"/>
              </a:xfrm>
              <a:custGeom>
                <a:rect b="b" l="l" r="r" t="t"/>
                <a:pathLst>
                  <a:path extrusionOk="0" h="1870" w="3885">
                    <a:moveTo>
                      <a:pt x="2496" y="1"/>
                    </a:moveTo>
                    <a:cubicBezTo>
                      <a:pt x="2232" y="1"/>
                      <a:pt x="1952" y="35"/>
                      <a:pt x="1679" y="126"/>
                    </a:cubicBezTo>
                    <a:cubicBezTo>
                      <a:pt x="602" y="502"/>
                      <a:pt x="0" y="1604"/>
                      <a:pt x="0" y="1604"/>
                    </a:cubicBezTo>
                    <a:cubicBezTo>
                      <a:pt x="0" y="1604"/>
                      <a:pt x="610" y="1869"/>
                      <a:pt x="1357" y="1869"/>
                    </a:cubicBezTo>
                    <a:cubicBezTo>
                      <a:pt x="1637" y="1869"/>
                      <a:pt x="1937" y="1832"/>
                      <a:pt x="2231" y="1730"/>
                    </a:cubicBezTo>
                    <a:cubicBezTo>
                      <a:pt x="3283" y="1379"/>
                      <a:pt x="3885" y="276"/>
                      <a:pt x="3885" y="276"/>
                    </a:cubicBezTo>
                    <a:cubicBezTo>
                      <a:pt x="3885" y="276"/>
                      <a:pt x="3252" y="1"/>
                      <a:pt x="24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6"/>
              <p:cNvSpPr/>
              <p:nvPr/>
            </p:nvSpPr>
            <p:spPr>
              <a:xfrm>
                <a:off x="1129563" y="4160991"/>
                <a:ext cx="156133" cy="324159"/>
              </a:xfrm>
              <a:custGeom>
                <a:rect b="b" l="l" r="r" t="t"/>
                <a:pathLst>
                  <a:path extrusionOk="0" h="4061" w="1956">
                    <a:moveTo>
                      <a:pt x="1229" y="0"/>
                    </a:moveTo>
                    <a:cubicBezTo>
                      <a:pt x="1229" y="0"/>
                      <a:pt x="277" y="802"/>
                      <a:pt x="151" y="1930"/>
                    </a:cubicBezTo>
                    <a:cubicBezTo>
                      <a:pt x="1" y="3033"/>
                      <a:pt x="728" y="4060"/>
                      <a:pt x="728" y="4060"/>
                    </a:cubicBezTo>
                    <a:cubicBezTo>
                      <a:pt x="728" y="4060"/>
                      <a:pt x="1705" y="3258"/>
                      <a:pt x="1831" y="2131"/>
                    </a:cubicBezTo>
                    <a:cubicBezTo>
                      <a:pt x="1956" y="1003"/>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6"/>
              <p:cNvSpPr/>
              <p:nvPr/>
            </p:nvSpPr>
            <p:spPr>
              <a:xfrm>
                <a:off x="947569" y="4533121"/>
                <a:ext cx="222146" cy="242102"/>
              </a:xfrm>
              <a:custGeom>
                <a:rect b="b" l="l" r="r" t="t"/>
                <a:pathLst>
                  <a:path extrusionOk="0" h="3033" w="2783">
                    <a:moveTo>
                      <a:pt x="2757" y="0"/>
                    </a:moveTo>
                    <a:cubicBezTo>
                      <a:pt x="2757" y="0"/>
                      <a:pt x="1504" y="100"/>
                      <a:pt x="752" y="952"/>
                    </a:cubicBezTo>
                    <a:cubicBezTo>
                      <a:pt x="0" y="1779"/>
                      <a:pt x="0" y="3033"/>
                      <a:pt x="0" y="3033"/>
                    </a:cubicBezTo>
                    <a:cubicBezTo>
                      <a:pt x="0" y="3033"/>
                      <a:pt x="1253" y="2932"/>
                      <a:pt x="2005" y="2080"/>
                    </a:cubicBezTo>
                    <a:cubicBezTo>
                      <a:pt x="2782" y="1253"/>
                      <a:pt x="2757" y="0"/>
                      <a:pt x="27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6"/>
              <p:cNvSpPr/>
              <p:nvPr/>
            </p:nvSpPr>
            <p:spPr>
              <a:xfrm>
                <a:off x="311389" y="4262923"/>
                <a:ext cx="392168" cy="247290"/>
              </a:xfrm>
              <a:custGeom>
                <a:rect b="b" l="l" r="r" t="t"/>
                <a:pathLst>
                  <a:path extrusionOk="0" h="3098" w="4913">
                    <a:moveTo>
                      <a:pt x="4008" y="0"/>
                    </a:moveTo>
                    <a:cubicBezTo>
                      <a:pt x="3398" y="0"/>
                      <a:pt x="2577" y="100"/>
                      <a:pt x="1855" y="528"/>
                    </a:cubicBezTo>
                    <a:cubicBezTo>
                      <a:pt x="502" y="1355"/>
                      <a:pt x="0" y="3009"/>
                      <a:pt x="0" y="3009"/>
                    </a:cubicBezTo>
                    <a:cubicBezTo>
                      <a:pt x="0" y="3009"/>
                      <a:pt x="405" y="3097"/>
                      <a:pt x="976" y="3097"/>
                    </a:cubicBezTo>
                    <a:cubicBezTo>
                      <a:pt x="1586" y="3097"/>
                      <a:pt x="2385" y="2997"/>
                      <a:pt x="3083" y="2583"/>
                    </a:cubicBezTo>
                    <a:cubicBezTo>
                      <a:pt x="4436" y="1756"/>
                      <a:pt x="4913" y="77"/>
                      <a:pt x="4913" y="77"/>
                    </a:cubicBezTo>
                    <a:cubicBezTo>
                      <a:pt x="4913" y="77"/>
                      <a:pt x="4541" y="0"/>
                      <a:pt x="40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6"/>
              <p:cNvSpPr/>
              <p:nvPr/>
            </p:nvSpPr>
            <p:spPr>
              <a:xfrm>
                <a:off x="653505" y="3776886"/>
                <a:ext cx="222146" cy="454190"/>
              </a:xfrm>
              <a:custGeom>
                <a:rect b="b" l="l" r="r" t="t"/>
                <a:pathLst>
                  <a:path extrusionOk="0" h="5690" w="2783">
                    <a:moveTo>
                      <a:pt x="1754" y="0"/>
                    </a:moveTo>
                    <a:cubicBezTo>
                      <a:pt x="1754" y="0"/>
                      <a:pt x="426" y="1128"/>
                      <a:pt x="226" y="2682"/>
                    </a:cubicBezTo>
                    <a:cubicBezTo>
                      <a:pt x="0" y="4261"/>
                      <a:pt x="1028" y="5690"/>
                      <a:pt x="1028" y="5690"/>
                    </a:cubicBezTo>
                    <a:cubicBezTo>
                      <a:pt x="1028" y="5690"/>
                      <a:pt x="2356" y="4562"/>
                      <a:pt x="2582" y="3008"/>
                    </a:cubicBezTo>
                    <a:cubicBezTo>
                      <a:pt x="2782" y="1429"/>
                      <a:pt x="1754" y="0"/>
                      <a:pt x="17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6"/>
              <p:cNvSpPr/>
              <p:nvPr/>
            </p:nvSpPr>
            <p:spPr>
              <a:xfrm>
                <a:off x="601461" y="4399020"/>
                <a:ext cx="304124" cy="358243"/>
              </a:xfrm>
              <a:custGeom>
                <a:rect b="b" l="l" r="r" t="t"/>
                <a:pathLst>
                  <a:path extrusionOk="0" h="4488" w="3810">
                    <a:moveTo>
                      <a:pt x="3685" y="1"/>
                    </a:moveTo>
                    <a:cubicBezTo>
                      <a:pt x="3685" y="1"/>
                      <a:pt x="1955" y="277"/>
                      <a:pt x="978" y="1505"/>
                    </a:cubicBezTo>
                    <a:cubicBezTo>
                      <a:pt x="0" y="2733"/>
                      <a:pt x="126" y="4487"/>
                      <a:pt x="126" y="4487"/>
                    </a:cubicBezTo>
                    <a:cubicBezTo>
                      <a:pt x="126" y="4487"/>
                      <a:pt x="1855" y="4211"/>
                      <a:pt x="2833" y="2983"/>
                    </a:cubicBezTo>
                    <a:cubicBezTo>
                      <a:pt x="3810" y="1755"/>
                      <a:pt x="3685" y="1"/>
                      <a:pt x="36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6"/>
              <p:cNvSpPr/>
              <p:nvPr/>
            </p:nvSpPr>
            <p:spPr>
              <a:xfrm>
                <a:off x="887543" y="3930943"/>
                <a:ext cx="260142" cy="434155"/>
              </a:xfrm>
              <a:custGeom>
                <a:rect b="b" l="l" r="r" t="t"/>
                <a:pathLst>
                  <a:path extrusionOk="0" h="5439" w="3259">
                    <a:moveTo>
                      <a:pt x="2532" y="0"/>
                    </a:moveTo>
                    <a:cubicBezTo>
                      <a:pt x="2532" y="0"/>
                      <a:pt x="1003" y="852"/>
                      <a:pt x="502" y="2331"/>
                    </a:cubicBezTo>
                    <a:cubicBezTo>
                      <a:pt x="0" y="3835"/>
                      <a:pt x="727" y="5439"/>
                      <a:pt x="727" y="5439"/>
                    </a:cubicBezTo>
                    <a:cubicBezTo>
                      <a:pt x="727" y="5439"/>
                      <a:pt x="2256" y="4587"/>
                      <a:pt x="2757" y="3108"/>
                    </a:cubicBezTo>
                    <a:cubicBezTo>
                      <a:pt x="3259" y="1604"/>
                      <a:pt x="2532" y="0"/>
                      <a:pt x="25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6"/>
              <p:cNvSpPr/>
              <p:nvPr/>
            </p:nvSpPr>
            <p:spPr>
              <a:xfrm>
                <a:off x="79347" y="3668807"/>
                <a:ext cx="194128" cy="200195"/>
              </a:xfrm>
              <a:custGeom>
                <a:rect b="b" l="l" r="r" t="t"/>
                <a:pathLst>
                  <a:path extrusionOk="0" h="2508" w="2432">
                    <a:moveTo>
                      <a:pt x="0" y="1"/>
                    </a:moveTo>
                    <a:cubicBezTo>
                      <a:pt x="0" y="1"/>
                      <a:pt x="25" y="1079"/>
                      <a:pt x="702" y="1755"/>
                    </a:cubicBezTo>
                    <a:cubicBezTo>
                      <a:pt x="1378" y="2457"/>
                      <a:pt x="2431" y="2507"/>
                      <a:pt x="2431" y="2507"/>
                    </a:cubicBezTo>
                    <a:cubicBezTo>
                      <a:pt x="2431" y="2507"/>
                      <a:pt x="2431" y="1455"/>
                      <a:pt x="1754" y="753"/>
                    </a:cubicBezTo>
                    <a:cubicBezTo>
                      <a:pt x="1078" y="5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5" name="Google Shape;675;p36"/>
            <p:cNvGrpSpPr/>
            <p:nvPr/>
          </p:nvGrpSpPr>
          <p:grpSpPr>
            <a:xfrm rot="7124349">
              <a:off x="8068393" y="3518844"/>
              <a:ext cx="391686" cy="530680"/>
              <a:chOff x="237059" y="1942383"/>
              <a:chExt cx="770903" cy="1044467"/>
            </a:xfrm>
          </p:grpSpPr>
          <p:grpSp>
            <p:nvGrpSpPr>
              <p:cNvPr id="676" name="Google Shape;676;p36"/>
              <p:cNvGrpSpPr/>
              <p:nvPr/>
            </p:nvGrpSpPr>
            <p:grpSpPr>
              <a:xfrm>
                <a:off x="237059" y="1942383"/>
                <a:ext cx="451775" cy="929225"/>
                <a:chOff x="-21453" y="3025133"/>
                <a:chExt cx="451775" cy="929225"/>
              </a:xfrm>
            </p:grpSpPr>
            <p:sp>
              <p:nvSpPr>
                <p:cNvPr id="677" name="Google Shape;677;p36"/>
                <p:cNvSpPr/>
                <p:nvPr/>
              </p:nvSpPr>
              <p:spPr>
                <a:xfrm>
                  <a:off x="-21453" y="3025133"/>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6"/>
                <p:cNvSpPr/>
                <p:nvPr/>
              </p:nvSpPr>
              <p:spPr>
                <a:xfrm>
                  <a:off x="140197" y="3194933"/>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9" name="Google Shape;679;p36"/>
              <p:cNvGrpSpPr/>
              <p:nvPr/>
            </p:nvGrpSpPr>
            <p:grpSpPr>
              <a:xfrm flipH="1" rot="10800000">
                <a:off x="556188" y="2057625"/>
                <a:ext cx="451775" cy="929225"/>
                <a:chOff x="228825" y="2545800"/>
                <a:chExt cx="451775" cy="929225"/>
              </a:xfrm>
            </p:grpSpPr>
            <p:sp>
              <p:nvSpPr>
                <p:cNvPr id="680" name="Google Shape;680;p36"/>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6"/>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82" name="Google Shape;682;p36"/>
            <p:cNvSpPr/>
            <p:nvPr/>
          </p:nvSpPr>
          <p:spPr>
            <a:xfrm>
              <a:off x="5130338" y="3772825"/>
              <a:ext cx="3294300" cy="267300"/>
            </a:xfrm>
            <a:prstGeom prst="ellipse">
              <a:avLst/>
            </a:prstGeom>
            <a:solidFill>
              <a:srgbClr val="00605D">
                <a:alpha val="17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6"/>
            <p:cNvSpPr/>
            <p:nvPr/>
          </p:nvSpPr>
          <p:spPr>
            <a:xfrm rot="-314239">
              <a:off x="7597152" y="1270403"/>
              <a:ext cx="1307662" cy="613916"/>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4" name="Google Shape;684;p36"/>
            <p:cNvGrpSpPr/>
            <p:nvPr/>
          </p:nvGrpSpPr>
          <p:grpSpPr>
            <a:xfrm>
              <a:off x="5408482" y="1255646"/>
              <a:ext cx="2738030" cy="2632208"/>
              <a:chOff x="398450" y="469725"/>
              <a:chExt cx="2322529" cy="2232766"/>
            </a:xfrm>
          </p:grpSpPr>
          <p:sp>
            <p:nvSpPr>
              <p:cNvPr id="685" name="Google Shape;685;p36"/>
              <p:cNvSpPr/>
              <p:nvPr/>
            </p:nvSpPr>
            <p:spPr>
              <a:xfrm>
                <a:off x="2632440" y="895779"/>
                <a:ext cx="88540" cy="1806713"/>
              </a:xfrm>
              <a:custGeom>
                <a:rect b="b" l="l" r="r" t="t"/>
                <a:pathLst>
                  <a:path extrusionOk="0" h="71631" w="3510">
                    <a:moveTo>
                      <a:pt x="1" y="1"/>
                    </a:moveTo>
                    <a:lnTo>
                      <a:pt x="1" y="71630"/>
                    </a:lnTo>
                    <a:lnTo>
                      <a:pt x="3509" y="71630"/>
                    </a:lnTo>
                    <a:lnTo>
                      <a:pt x="350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6"/>
              <p:cNvSpPr/>
              <p:nvPr/>
            </p:nvSpPr>
            <p:spPr>
              <a:xfrm>
                <a:off x="1311270" y="672183"/>
                <a:ext cx="1365581" cy="2024181"/>
              </a:xfrm>
              <a:custGeom>
                <a:rect b="b" l="l" r="r" t="t"/>
                <a:pathLst>
                  <a:path extrusionOk="0" h="80253" w="54136">
                    <a:moveTo>
                      <a:pt x="26256" y="0"/>
                    </a:moveTo>
                    <a:cubicBezTo>
                      <a:pt x="18578" y="0"/>
                      <a:pt x="10714" y="1354"/>
                      <a:pt x="3108" y="4061"/>
                    </a:cubicBezTo>
                    <a:cubicBezTo>
                      <a:pt x="2582" y="4262"/>
                      <a:pt x="2055" y="4437"/>
                      <a:pt x="1554" y="4638"/>
                    </a:cubicBezTo>
                    <a:cubicBezTo>
                      <a:pt x="1028" y="4838"/>
                      <a:pt x="502" y="5039"/>
                      <a:pt x="0" y="5264"/>
                    </a:cubicBezTo>
                    <a:lnTo>
                      <a:pt x="0" y="80252"/>
                    </a:lnTo>
                    <a:lnTo>
                      <a:pt x="54136" y="80252"/>
                    </a:lnTo>
                    <a:lnTo>
                      <a:pt x="54061" y="8648"/>
                    </a:lnTo>
                    <a:cubicBezTo>
                      <a:pt x="53334" y="7695"/>
                      <a:pt x="51780" y="5941"/>
                      <a:pt x="51103" y="5415"/>
                    </a:cubicBezTo>
                    <a:lnTo>
                      <a:pt x="51103" y="5264"/>
                    </a:lnTo>
                    <a:cubicBezTo>
                      <a:pt x="43498" y="1755"/>
                      <a:pt x="34997" y="0"/>
                      <a:pt x="262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6"/>
              <p:cNvSpPr/>
              <p:nvPr/>
            </p:nvSpPr>
            <p:spPr>
              <a:xfrm>
                <a:off x="1528081" y="1146084"/>
                <a:ext cx="854774" cy="1555774"/>
              </a:xfrm>
              <a:custGeom>
                <a:rect b="b" l="l" r="r" t="t"/>
                <a:pathLst>
                  <a:path extrusionOk="0" h="61682" w="33886">
                    <a:moveTo>
                      <a:pt x="17200" y="1"/>
                    </a:moveTo>
                    <a:cubicBezTo>
                      <a:pt x="17139" y="1"/>
                      <a:pt x="17079" y="1"/>
                      <a:pt x="17019" y="2"/>
                    </a:cubicBezTo>
                    <a:lnTo>
                      <a:pt x="16417" y="2"/>
                    </a:lnTo>
                    <a:cubicBezTo>
                      <a:pt x="7269" y="227"/>
                      <a:pt x="1" y="7746"/>
                      <a:pt x="1" y="16869"/>
                    </a:cubicBezTo>
                    <a:lnTo>
                      <a:pt x="1" y="61681"/>
                    </a:lnTo>
                    <a:lnTo>
                      <a:pt x="33886" y="61681"/>
                    </a:lnTo>
                    <a:lnTo>
                      <a:pt x="33886" y="16869"/>
                    </a:lnTo>
                    <a:cubicBezTo>
                      <a:pt x="33886" y="7606"/>
                      <a:pt x="26439" y="1"/>
                      <a:pt x="172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6"/>
              <p:cNvSpPr/>
              <p:nvPr/>
            </p:nvSpPr>
            <p:spPr>
              <a:xfrm>
                <a:off x="398450" y="507029"/>
                <a:ext cx="113815" cy="2194837"/>
              </a:xfrm>
              <a:custGeom>
                <a:rect b="b" l="l" r="r" t="t"/>
                <a:pathLst>
                  <a:path extrusionOk="0" h="87019" w="4512">
                    <a:moveTo>
                      <a:pt x="803" y="0"/>
                    </a:moveTo>
                    <a:lnTo>
                      <a:pt x="1" y="526"/>
                    </a:lnTo>
                    <a:lnTo>
                      <a:pt x="1" y="87018"/>
                    </a:lnTo>
                    <a:lnTo>
                      <a:pt x="4512" y="87018"/>
                    </a:lnTo>
                    <a:lnTo>
                      <a:pt x="451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 name="Google Shape;689;p36"/>
              <p:cNvGrpSpPr/>
              <p:nvPr/>
            </p:nvGrpSpPr>
            <p:grpSpPr>
              <a:xfrm>
                <a:off x="466096" y="469725"/>
                <a:ext cx="845280" cy="2232141"/>
                <a:chOff x="466096" y="469725"/>
                <a:chExt cx="845280" cy="2232141"/>
              </a:xfrm>
            </p:grpSpPr>
            <p:sp>
              <p:nvSpPr>
                <p:cNvPr id="690" name="Google Shape;690;p36"/>
                <p:cNvSpPr/>
                <p:nvPr/>
              </p:nvSpPr>
              <p:spPr>
                <a:xfrm>
                  <a:off x="559015" y="469725"/>
                  <a:ext cx="752361" cy="2232141"/>
                </a:xfrm>
                <a:custGeom>
                  <a:rect b="b" l="l" r="r" t="t"/>
                  <a:pathLst>
                    <a:path extrusionOk="0" h="88498" w="29826">
                      <a:moveTo>
                        <a:pt x="1" y="0"/>
                      </a:moveTo>
                      <a:lnTo>
                        <a:pt x="1" y="88497"/>
                      </a:lnTo>
                      <a:lnTo>
                        <a:pt x="29825" y="88497"/>
                      </a:lnTo>
                      <a:lnTo>
                        <a:pt x="29825" y="13509"/>
                      </a:lnTo>
                      <a:cubicBezTo>
                        <a:pt x="20076" y="1354"/>
                        <a:pt x="10201" y="1504"/>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6"/>
                <p:cNvSpPr/>
                <p:nvPr/>
              </p:nvSpPr>
              <p:spPr>
                <a:xfrm>
                  <a:off x="466096" y="469725"/>
                  <a:ext cx="92954" cy="2232141"/>
                </a:xfrm>
                <a:custGeom>
                  <a:rect b="b" l="l" r="r" t="t"/>
                  <a:pathLst>
                    <a:path extrusionOk="0" h="88498" w="3685">
                      <a:moveTo>
                        <a:pt x="3685" y="0"/>
                      </a:moveTo>
                      <a:cubicBezTo>
                        <a:pt x="2507" y="502"/>
                        <a:pt x="903" y="1128"/>
                        <a:pt x="0" y="1479"/>
                      </a:cubicBezTo>
                      <a:lnTo>
                        <a:pt x="0" y="88497"/>
                      </a:lnTo>
                      <a:lnTo>
                        <a:pt x="3685" y="88497"/>
                      </a:lnTo>
                      <a:lnTo>
                        <a:pt x="368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2" name="Google Shape;692;p36"/>
              <p:cNvSpPr/>
              <p:nvPr/>
            </p:nvSpPr>
            <p:spPr>
              <a:xfrm>
                <a:off x="2600206" y="810452"/>
                <a:ext cx="74616" cy="1891410"/>
              </a:xfrm>
              <a:custGeom>
                <a:rect b="b" l="l" r="r" t="t"/>
                <a:pathLst>
                  <a:path extrusionOk="0" h="74989" w="2958">
                    <a:moveTo>
                      <a:pt x="0" y="0"/>
                    </a:moveTo>
                    <a:lnTo>
                      <a:pt x="0" y="74988"/>
                    </a:lnTo>
                    <a:lnTo>
                      <a:pt x="2958" y="74988"/>
                    </a:lnTo>
                    <a:lnTo>
                      <a:pt x="2958" y="335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3" name="Google Shape;693;p36"/>
              <p:cNvGrpSpPr/>
              <p:nvPr/>
            </p:nvGrpSpPr>
            <p:grpSpPr>
              <a:xfrm>
                <a:off x="718091" y="696609"/>
                <a:ext cx="593040" cy="1995175"/>
                <a:chOff x="718091" y="696609"/>
                <a:chExt cx="593040" cy="1995175"/>
              </a:xfrm>
            </p:grpSpPr>
            <p:sp>
              <p:nvSpPr>
                <p:cNvPr id="694" name="Google Shape;694;p36"/>
                <p:cNvSpPr/>
                <p:nvPr/>
              </p:nvSpPr>
              <p:spPr>
                <a:xfrm>
                  <a:off x="718091" y="696609"/>
                  <a:ext cx="501372" cy="235275"/>
                </a:xfrm>
                <a:custGeom>
                  <a:rect b="b" l="l" r="r" t="t"/>
                  <a:pathLst>
                    <a:path extrusionOk="0" h="9328" w="19876">
                      <a:moveTo>
                        <a:pt x="332" y="1"/>
                      </a:moveTo>
                      <a:cubicBezTo>
                        <a:pt x="176" y="1"/>
                        <a:pt x="49" y="121"/>
                        <a:pt x="26" y="305"/>
                      </a:cubicBezTo>
                      <a:cubicBezTo>
                        <a:pt x="1" y="480"/>
                        <a:pt x="151" y="630"/>
                        <a:pt x="326" y="656"/>
                      </a:cubicBezTo>
                      <a:cubicBezTo>
                        <a:pt x="7519" y="1282"/>
                        <a:pt x="15113" y="4741"/>
                        <a:pt x="19249" y="9202"/>
                      </a:cubicBezTo>
                      <a:cubicBezTo>
                        <a:pt x="19324" y="9277"/>
                        <a:pt x="19399" y="9327"/>
                        <a:pt x="19499" y="9327"/>
                      </a:cubicBezTo>
                      <a:cubicBezTo>
                        <a:pt x="19575" y="9327"/>
                        <a:pt x="19650" y="9277"/>
                        <a:pt x="19725" y="9227"/>
                      </a:cubicBezTo>
                      <a:cubicBezTo>
                        <a:pt x="19850" y="9102"/>
                        <a:pt x="19875" y="8901"/>
                        <a:pt x="19750" y="8751"/>
                      </a:cubicBezTo>
                      <a:cubicBezTo>
                        <a:pt x="15514" y="4164"/>
                        <a:pt x="7720" y="656"/>
                        <a:pt x="376" y="4"/>
                      </a:cubicBezTo>
                      <a:cubicBezTo>
                        <a:pt x="362" y="2"/>
                        <a:pt x="347" y="1"/>
                        <a:pt x="3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6"/>
                <p:cNvSpPr/>
                <p:nvPr/>
              </p:nvSpPr>
              <p:spPr>
                <a:xfrm>
                  <a:off x="718091" y="909008"/>
                  <a:ext cx="501372" cy="235275"/>
                </a:xfrm>
                <a:custGeom>
                  <a:rect b="b" l="l" r="r" t="t"/>
                  <a:pathLst>
                    <a:path extrusionOk="0" h="9328" w="19876">
                      <a:moveTo>
                        <a:pt x="332" y="1"/>
                      </a:moveTo>
                      <a:cubicBezTo>
                        <a:pt x="176" y="1"/>
                        <a:pt x="49" y="121"/>
                        <a:pt x="26" y="305"/>
                      </a:cubicBezTo>
                      <a:cubicBezTo>
                        <a:pt x="1" y="480"/>
                        <a:pt x="151" y="631"/>
                        <a:pt x="326" y="656"/>
                      </a:cubicBezTo>
                      <a:cubicBezTo>
                        <a:pt x="7519" y="1307"/>
                        <a:pt x="15113" y="4741"/>
                        <a:pt x="19249" y="9202"/>
                      </a:cubicBezTo>
                      <a:cubicBezTo>
                        <a:pt x="19324" y="9277"/>
                        <a:pt x="19399" y="9327"/>
                        <a:pt x="19499" y="9327"/>
                      </a:cubicBezTo>
                      <a:cubicBezTo>
                        <a:pt x="19575" y="9327"/>
                        <a:pt x="19650" y="9302"/>
                        <a:pt x="19725" y="9227"/>
                      </a:cubicBezTo>
                      <a:cubicBezTo>
                        <a:pt x="19850" y="9102"/>
                        <a:pt x="19875" y="8901"/>
                        <a:pt x="19750" y="8751"/>
                      </a:cubicBezTo>
                      <a:cubicBezTo>
                        <a:pt x="15514" y="4164"/>
                        <a:pt x="7720" y="656"/>
                        <a:pt x="376" y="4"/>
                      </a:cubicBezTo>
                      <a:cubicBezTo>
                        <a:pt x="362" y="2"/>
                        <a:pt x="347" y="1"/>
                        <a:pt x="3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6"/>
                <p:cNvSpPr/>
                <p:nvPr/>
              </p:nvSpPr>
              <p:spPr>
                <a:xfrm>
                  <a:off x="718091" y="1121432"/>
                  <a:ext cx="501372" cy="235250"/>
                </a:xfrm>
                <a:custGeom>
                  <a:rect b="b" l="l" r="r" t="t"/>
                  <a:pathLst>
                    <a:path extrusionOk="0" h="9327" w="19876">
                      <a:moveTo>
                        <a:pt x="338" y="0"/>
                      </a:moveTo>
                      <a:cubicBezTo>
                        <a:pt x="180" y="0"/>
                        <a:pt x="49" y="141"/>
                        <a:pt x="26" y="304"/>
                      </a:cubicBezTo>
                      <a:cubicBezTo>
                        <a:pt x="1" y="479"/>
                        <a:pt x="151" y="655"/>
                        <a:pt x="326" y="655"/>
                      </a:cubicBezTo>
                      <a:cubicBezTo>
                        <a:pt x="7519" y="1306"/>
                        <a:pt x="15113" y="4740"/>
                        <a:pt x="19249" y="9201"/>
                      </a:cubicBezTo>
                      <a:cubicBezTo>
                        <a:pt x="19324" y="9276"/>
                        <a:pt x="19399" y="9326"/>
                        <a:pt x="19499" y="9326"/>
                      </a:cubicBezTo>
                      <a:cubicBezTo>
                        <a:pt x="19575" y="9326"/>
                        <a:pt x="19650" y="9301"/>
                        <a:pt x="19725" y="9226"/>
                      </a:cubicBezTo>
                      <a:cubicBezTo>
                        <a:pt x="19850" y="9101"/>
                        <a:pt x="19875" y="8900"/>
                        <a:pt x="19750" y="8775"/>
                      </a:cubicBezTo>
                      <a:cubicBezTo>
                        <a:pt x="15514" y="4163"/>
                        <a:pt x="7720" y="655"/>
                        <a:pt x="376" y="3"/>
                      </a:cubicBezTo>
                      <a:cubicBezTo>
                        <a:pt x="364" y="1"/>
                        <a:pt x="351" y="0"/>
                        <a:pt x="3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6"/>
                <p:cNvSpPr/>
                <p:nvPr/>
              </p:nvSpPr>
              <p:spPr>
                <a:xfrm>
                  <a:off x="718091" y="1333830"/>
                  <a:ext cx="501372" cy="235250"/>
                </a:xfrm>
                <a:custGeom>
                  <a:rect b="b" l="l" r="r" t="t"/>
                  <a:pathLst>
                    <a:path extrusionOk="0" h="9327" w="19876">
                      <a:moveTo>
                        <a:pt x="338" y="0"/>
                      </a:moveTo>
                      <a:cubicBezTo>
                        <a:pt x="180" y="0"/>
                        <a:pt x="49" y="141"/>
                        <a:pt x="26" y="304"/>
                      </a:cubicBezTo>
                      <a:cubicBezTo>
                        <a:pt x="1" y="479"/>
                        <a:pt x="151" y="655"/>
                        <a:pt x="326" y="655"/>
                      </a:cubicBezTo>
                      <a:cubicBezTo>
                        <a:pt x="7519" y="1306"/>
                        <a:pt x="15113" y="4740"/>
                        <a:pt x="19249" y="9226"/>
                      </a:cubicBezTo>
                      <a:cubicBezTo>
                        <a:pt x="19324" y="9276"/>
                        <a:pt x="19399" y="9327"/>
                        <a:pt x="19499" y="9327"/>
                      </a:cubicBezTo>
                      <a:cubicBezTo>
                        <a:pt x="19575" y="9327"/>
                        <a:pt x="19650" y="9301"/>
                        <a:pt x="19725" y="9226"/>
                      </a:cubicBezTo>
                      <a:cubicBezTo>
                        <a:pt x="19850" y="9101"/>
                        <a:pt x="19875" y="8900"/>
                        <a:pt x="19750" y="8775"/>
                      </a:cubicBezTo>
                      <a:cubicBezTo>
                        <a:pt x="15514" y="4164"/>
                        <a:pt x="7720" y="655"/>
                        <a:pt x="376" y="3"/>
                      </a:cubicBezTo>
                      <a:cubicBezTo>
                        <a:pt x="364" y="1"/>
                        <a:pt x="351" y="0"/>
                        <a:pt x="3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6"/>
                <p:cNvSpPr/>
                <p:nvPr/>
              </p:nvSpPr>
              <p:spPr>
                <a:xfrm>
                  <a:off x="718091" y="699232"/>
                  <a:ext cx="593040" cy="1992552"/>
                </a:xfrm>
                <a:custGeom>
                  <a:rect b="b" l="l" r="r" t="t"/>
                  <a:pathLst>
                    <a:path extrusionOk="0" h="78999" w="23510">
                      <a:moveTo>
                        <a:pt x="19875" y="0"/>
                      </a:moveTo>
                      <a:lnTo>
                        <a:pt x="19875" y="0"/>
                      </a:lnTo>
                      <a:cubicBezTo>
                        <a:pt x="20928" y="11629"/>
                        <a:pt x="21404" y="27569"/>
                        <a:pt x="19775" y="42381"/>
                      </a:cubicBezTo>
                      <a:cubicBezTo>
                        <a:pt x="19750" y="42381"/>
                        <a:pt x="19750" y="42356"/>
                        <a:pt x="19750" y="42356"/>
                      </a:cubicBezTo>
                      <a:cubicBezTo>
                        <a:pt x="15514" y="37745"/>
                        <a:pt x="7720" y="34236"/>
                        <a:pt x="376" y="33584"/>
                      </a:cubicBezTo>
                      <a:cubicBezTo>
                        <a:pt x="364" y="33582"/>
                        <a:pt x="351" y="33582"/>
                        <a:pt x="338" y="33582"/>
                      </a:cubicBezTo>
                      <a:cubicBezTo>
                        <a:pt x="180" y="33582"/>
                        <a:pt x="49" y="33723"/>
                        <a:pt x="26" y="33885"/>
                      </a:cubicBezTo>
                      <a:cubicBezTo>
                        <a:pt x="1" y="34060"/>
                        <a:pt x="151" y="34236"/>
                        <a:pt x="326" y="34236"/>
                      </a:cubicBezTo>
                      <a:cubicBezTo>
                        <a:pt x="7519" y="34888"/>
                        <a:pt x="15113" y="38321"/>
                        <a:pt x="19249" y="42807"/>
                      </a:cubicBezTo>
                      <a:cubicBezTo>
                        <a:pt x="19324" y="42858"/>
                        <a:pt x="19399" y="42908"/>
                        <a:pt x="19499" y="42908"/>
                      </a:cubicBezTo>
                      <a:cubicBezTo>
                        <a:pt x="19575" y="42908"/>
                        <a:pt x="19650" y="42883"/>
                        <a:pt x="19725" y="42832"/>
                      </a:cubicBezTo>
                      <a:lnTo>
                        <a:pt x="19725" y="42832"/>
                      </a:lnTo>
                      <a:cubicBezTo>
                        <a:pt x="19449" y="45238"/>
                        <a:pt x="19123" y="47644"/>
                        <a:pt x="18722" y="49975"/>
                      </a:cubicBezTo>
                      <a:cubicBezTo>
                        <a:pt x="14562" y="46968"/>
                        <a:pt x="7620" y="43660"/>
                        <a:pt x="402" y="42607"/>
                      </a:cubicBezTo>
                      <a:cubicBezTo>
                        <a:pt x="375" y="42599"/>
                        <a:pt x="349" y="42596"/>
                        <a:pt x="324" y="42596"/>
                      </a:cubicBezTo>
                      <a:cubicBezTo>
                        <a:pt x="177" y="42596"/>
                        <a:pt x="47" y="42712"/>
                        <a:pt x="26" y="42883"/>
                      </a:cubicBezTo>
                      <a:cubicBezTo>
                        <a:pt x="1" y="43058"/>
                        <a:pt x="126" y="43233"/>
                        <a:pt x="301" y="43259"/>
                      </a:cubicBezTo>
                      <a:cubicBezTo>
                        <a:pt x="7570" y="44336"/>
                        <a:pt x="14562" y="47695"/>
                        <a:pt x="18597" y="50702"/>
                      </a:cubicBezTo>
                      <a:cubicBezTo>
                        <a:pt x="18171" y="53083"/>
                        <a:pt x="17695" y="55414"/>
                        <a:pt x="17118" y="57645"/>
                      </a:cubicBezTo>
                      <a:cubicBezTo>
                        <a:pt x="12532" y="55264"/>
                        <a:pt x="6191" y="53409"/>
                        <a:pt x="376" y="52858"/>
                      </a:cubicBezTo>
                      <a:cubicBezTo>
                        <a:pt x="362" y="52855"/>
                        <a:pt x="347" y="52854"/>
                        <a:pt x="332" y="52854"/>
                      </a:cubicBezTo>
                      <a:cubicBezTo>
                        <a:pt x="176" y="52854"/>
                        <a:pt x="49" y="52975"/>
                        <a:pt x="26" y="53158"/>
                      </a:cubicBezTo>
                      <a:cubicBezTo>
                        <a:pt x="1" y="53334"/>
                        <a:pt x="151" y="53484"/>
                        <a:pt x="326" y="53509"/>
                      </a:cubicBezTo>
                      <a:cubicBezTo>
                        <a:pt x="6116" y="54061"/>
                        <a:pt x="12432" y="55915"/>
                        <a:pt x="16968" y="58296"/>
                      </a:cubicBezTo>
                      <a:cubicBezTo>
                        <a:pt x="16216" y="61128"/>
                        <a:pt x="15364" y="63810"/>
                        <a:pt x="14362" y="66291"/>
                      </a:cubicBezTo>
                      <a:cubicBezTo>
                        <a:pt x="8848" y="65088"/>
                        <a:pt x="4236" y="64437"/>
                        <a:pt x="376" y="64286"/>
                      </a:cubicBezTo>
                      <a:cubicBezTo>
                        <a:pt x="176" y="64286"/>
                        <a:pt x="26" y="64437"/>
                        <a:pt x="26" y="64612"/>
                      </a:cubicBezTo>
                      <a:cubicBezTo>
                        <a:pt x="26" y="64813"/>
                        <a:pt x="151" y="64963"/>
                        <a:pt x="351" y="64963"/>
                      </a:cubicBezTo>
                      <a:cubicBezTo>
                        <a:pt x="4136" y="65088"/>
                        <a:pt x="8672" y="65740"/>
                        <a:pt x="14111" y="66918"/>
                      </a:cubicBezTo>
                      <a:cubicBezTo>
                        <a:pt x="12031" y="71930"/>
                        <a:pt x="9374" y="76116"/>
                        <a:pt x="5965" y="78998"/>
                      </a:cubicBezTo>
                      <a:lnTo>
                        <a:pt x="23509" y="78998"/>
                      </a:lnTo>
                      <a:lnTo>
                        <a:pt x="23509" y="3985"/>
                      </a:lnTo>
                      <a:cubicBezTo>
                        <a:pt x="22281" y="2481"/>
                        <a:pt x="21078" y="1153"/>
                        <a:pt x="19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9" name="Google Shape;699;p36"/>
              <p:cNvSpPr/>
              <p:nvPr/>
            </p:nvSpPr>
            <p:spPr>
              <a:xfrm>
                <a:off x="1899782" y="2043742"/>
                <a:ext cx="451427" cy="201049"/>
              </a:xfrm>
              <a:custGeom>
                <a:rect b="b" l="l" r="r" t="t"/>
                <a:pathLst>
                  <a:path extrusionOk="0" h="7971" w="17896">
                    <a:moveTo>
                      <a:pt x="17845" y="6116"/>
                    </a:moveTo>
                    <a:cubicBezTo>
                      <a:pt x="17820" y="5640"/>
                      <a:pt x="17369" y="5264"/>
                      <a:pt x="16918" y="5139"/>
                    </a:cubicBezTo>
                    <a:cubicBezTo>
                      <a:pt x="16442" y="5013"/>
                      <a:pt x="15991" y="5139"/>
                      <a:pt x="15515" y="5214"/>
                    </a:cubicBezTo>
                    <a:cubicBezTo>
                      <a:pt x="15916" y="4838"/>
                      <a:pt x="16367" y="4462"/>
                      <a:pt x="16642" y="3961"/>
                    </a:cubicBezTo>
                    <a:cubicBezTo>
                      <a:pt x="16918" y="3459"/>
                      <a:pt x="17018" y="2858"/>
                      <a:pt x="16743" y="2357"/>
                    </a:cubicBezTo>
                    <a:cubicBezTo>
                      <a:pt x="16492" y="1855"/>
                      <a:pt x="15891" y="1555"/>
                      <a:pt x="15389" y="1855"/>
                    </a:cubicBezTo>
                    <a:cubicBezTo>
                      <a:pt x="15214" y="828"/>
                      <a:pt x="14211" y="1"/>
                      <a:pt x="13134" y="26"/>
                    </a:cubicBezTo>
                    <a:cubicBezTo>
                      <a:pt x="12081" y="76"/>
                      <a:pt x="11129" y="953"/>
                      <a:pt x="11028" y="2006"/>
                    </a:cubicBezTo>
                    <a:cubicBezTo>
                      <a:pt x="10678" y="1830"/>
                      <a:pt x="10277" y="1855"/>
                      <a:pt x="9951" y="2031"/>
                    </a:cubicBezTo>
                    <a:cubicBezTo>
                      <a:pt x="9650" y="2231"/>
                      <a:pt x="9525" y="2582"/>
                      <a:pt x="9525" y="2958"/>
                    </a:cubicBezTo>
                    <a:cubicBezTo>
                      <a:pt x="8723" y="2156"/>
                      <a:pt x="7394" y="1956"/>
                      <a:pt x="6417" y="2482"/>
                    </a:cubicBezTo>
                    <a:cubicBezTo>
                      <a:pt x="5439" y="3008"/>
                      <a:pt x="4888" y="4236"/>
                      <a:pt x="5139" y="5314"/>
                    </a:cubicBezTo>
                    <a:cubicBezTo>
                      <a:pt x="5013" y="5063"/>
                      <a:pt x="4738" y="4888"/>
                      <a:pt x="4437" y="4888"/>
                    </a:cubicBezTo>
                    <a:cubicBezTo>
                      <a:pt x="4161" y="4888"/>
                      <a:pt x="3886" y="5063"/>
                      <a:pt x="3735" y="5314"/>
                    </a:cubicBezTo>
                    <a:cubicBezTo>
                      <a:pt x="3535" y="5164"/>
                      <a:pt x="3259" y="5164"/>
                      <a:pt x="3109" y="5389"/>
                    </a:cubicBezTo>
                    <a:cubicBezTo>
                      <a:pt x="2858" y="5088"/>
                      <a:pt x="2432" y="4963"/>
                      <a:pt x="2031" y="5013"/>
                    </a:cubicBezTo>
                    <a:cubicBezTo>
                      <a:pt x="226" y="5088"/>
                      <a:pt x="1" y="7043"/>
                      <a:pt x="3459" y="6993"/>
                    </a:cubicBezTo>
                    <a:cubicBezTo>
                      <a:pt x="3886" y="7068"/>
                      <a:pt x="4362" y="7119"/>
                      <a:pt x="4713" y="6868"/>
                    </a:cubicBezTo>
                    <a:cubicBezTo>
                      <a:pt x="4938" y="7043"/>
                      <a:pt x="5389" y="7068"/>
                      <a:pt x="5590" y="6868"/>
                    </a:cubicBezTo>
                    <a:cubicBezTo>
                      <a:pt x="5991" y="6993"/>
                      <a:pt x="6417" y="7068"/>
                      <a:pt x="6843" y="7144"/>
                    </a:cubicBezTo>
                    <a:cubicBezTo>
                      <a:pt x="7795" y="7294"/>
                      <a:pt x="8823" y="7444"/>
                      <a:pt x="9750" y="7093"/>
                    </a:cubicBezTo>
                    <a:cubicBezTo>
                      <a:pt x="10728" y="7895"/>
                      <a:pt x="12332" y="7971"/>
                      <a:pt x="13460" y="7394"/>
                    </a:cubicBezTo>
                    <a:cubicBezTo>
                      <a:pt x="13735" y="7494"/>
                      <a:pt x="14061" y="7595"/>
                      <a:pt x="14362" y="7570"/>
                    </a:cubicBezTo>
                    <a:cubicBezTo>
                      <a:pt x="14663" y="7570"/>
                      <a:pt x="14963" y="7545"/>
                      <a:pt x="15264" y="7520"/>
                    </a:cubicBezTo>
                    <a:cubicBezTo>
                      <a:pt x="15790" y="7494"/>
                      <a:pt x="16342" y="7795"/>
                      <a:pt x="16843" y="7670"/>
                    </a:cubicBezTo>
                    <a:cubicBezTo>
                      <a:pt x="17094" y="7620"/>
                      <a:pt x="17319" y="7469"/>
                      <a:pt x="17470" y="7269"/>
                    </a:cubicBezTo>
                    <a:lnTo>
                      <a:pt x="17470" y="7269"/>
                    </a:lnTo>
                    <a:cubicBezTo>
                      <a:pt x="17745" y="6968"/>
                      <a:pt x="17896" y="6517"/>
                      <a:pt x="17845" y="611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6"/>
              <p:cNvSpPr/>
              <p:nvPr/>
            </p:nvSpPr>
            <p:spPr>
              <a:xfrm>
                <a:off x="1579938" y="1922322"/>
                <a:ext cx="445246" cy="209019"/>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6"/>
              <p:cNvSpPr/>
              <p:nvPr/>
            </p:nvSpPr>
            <p:spPr>
              <a:xfrm>
                <a:off x="1578021" y="2367595"/>
                <a:ext cx="218776" cy="96199"/>
              </a:xfrm>
              <a:custGeom>
                <a:rect b="b" l="l" r="r" t="t"/>
                <a:pathLst>
                  <a:path extrusionOk="0" h="3814" w="8673">
                    <a:moveTo>
                      <a:pt x="5217" y="1"/>
                    </a:moveTo>
                    <a:cubicBezTo>
                      <a:pt x="4586" y="1"/>
                      <a:pt x="4018" y="332"/>
                      <a:pt x="3685" y="820"/>
                    </a:cubicBezTo>
                    <a:cubicBezTo>
                      <a:pt x="3485" y="644"/>
                      <a:pt x="3234" y="519"/>
                      <a:pt x="2958" y="494"/>
                    </a:cubicBezTo>
                    <a:cubicBezTo>
                      <a:pt x="2910" y="488"/>
                      <a:pt x="2862" y="486"/>
                      <a:pt x="2815" y="486"/>
                    </a:cubicBezTo>
                    <a:cubicBezTo>
                      <a:pt x="2242" y="486"/>
                      <a:pt x="1722" y="893"/>
                      <a:pt x="1630" y="1472"/>
                    </a:cubicBezTo>
                    <a:cubicBezTo>
                      <a:pt x="1555" y="1421"/>
                      <a:pt x="1429" y="1371"/>
                      <a:pt x="1304" y="1346"/>
                    </a:cubicBezTo>
                    <a:cubicBezTo>
                      <a:pt x="1287" y="1345"/>
                      <a:pt x="1270" y="1344"/>
                      <a:pt x="1253" y="1344"/>
                    </a:cubicBezTo>
                    <a:cubicBezTo>
                      <a:pt x="970" y="1344"/>
                      <a:pt x="698" y="1539"/>
                      <a:pt x="627" y="1822"/>
                    </a:cubicBezTo>
                    <a:cubicBezTo>
                      <a:pt x="577" y="1772"/>
                      <a:pt x="502" y="1747"/>
                      <a:pt x="427" y="1722"/>
                    </a:cubicBezTo>
                    <a:cubicBezTo>
                      <a:pt x="412" y="1720"/>
                      <a:pt x="398" y="1719"/>
                      <a:pt x="383" y="1719"/>
                    </a:cubicBezTo>
                    <a:cubicBezTo>
                      <a:pt x="201" y="1719"/>
                      <a:pt x="49" y="1862"/>
                      <a:pt x="26" y="2048"/>
                    </a:cubicBezTo>
                    <a:cubicBezTo>
                      <a:pt x="1" y="2248"/>
                      <a:pt x="151" y="2449"/>
                      <a:pt x="352" y="2474"/>
                    </a:cubicBezTo>
                    <a:cubicBezTo>
                      <a:pt x="502" y="2474"/>
                      <a:pt x="627" y="2399"/>
                      <a:pt x="703" y="2274"/>
                    </a:cubicBezTo>
                    <a:cubicBezTo>
                      <a:pt x="803" y="2449"/>
                      <a:pt x="978" y="2549"/>
                      <a:pt x="1179" y="2574"/>
                    </a:cubicBezTo>
                    <a:cubicBezTo>
                      <a:pt x="1212" y="2581"/>
                      <a:pt x="1244" y="2584"/>
                      <a:pt x="1276" y="2584"/>
                    </a:cubicBezTo>
                    <a:cubicBezTo>
                      <a:pt x="1487" y="2584"/>
                      <a:pt x="1671" y="2448"/>
                      <a:pt x="1780" y="2274"/>
                    </a:cubicBezTo>
                    <a:cubicBezTo>
                      <a:pt x="1956" y="2599"/>
                      <a:pt x="2282" y="2825"/>
                      <a:pt x="2683" y="2875"/>
                    </a:cubicBezTo>
                    <a:cubicBezTo>
                      <a:pt x="2736" y="2884"/>
                      <a:pt x="2788" y="2888"/>
                      <a:pt x="2840" y="2888"/>
                    </a:cubicBezTo>
                    <a:cubicBezTo>
                      <a:pt x="3080" y="2888"/>
                      <a:pt x="3303" y="2798"/>
                      <a:pt x="3510" y="2675"/>
                    </a:cubicBezTo>
                    <a:cubicBezTo>
                      <a:pt x="3760" y="3276"/>
                      <a:pt x="4337" y="3727"/>
                      <a:pt x="5013" y="3802"/>
                    </a:cubicBezTo>
                    <a:cubicBezTo>
                      <a:pt x="5084" y="3810"/>
                      <a:pt x="5153" y="3814"/>
                      <a:pt x="5223" y="3814"/>
                    </a:cubicBezTo>
                    <a:cubicBezTo>
                      <a:pt x="6067" y="3814"/>
                      <a:pt x="6814" y="3262"/>
                      <a:pt x="7069" y="2474"/>
                    </a:cubicBezTo>
                    <a:cubicBezTo>
                      <a:pt x="7169" y="2524"/>
                      <a:pt x="7269" y="2574"/>
                      <a:pt x="7394" y="2599"/>
                    </a:cubicBezTo>
                    <a:cubicBezTo>
                      <a:pt x="7416" y="2601"/>
                      <a:pt x="7438" y="2602"/>
                      <a:pt x="7460" y="2602"/>
                    </a:cubicBezTo>
                    <a:cubicBezTo>
                      <a:pt x="7738" y="2602"/>
                      <a:pt x="8007" y="2456"/>
                      <a:pt x="8146" y="2223"/>
                    </a:cubicBezTo>
                    <a:cubicBezTo>
                      <a:pt x="8196" y="2274"/>
                      <a:pt x="8246" y="2324"/>
                      <a:pt x="8322" y="2324"/>
                    </a:cubicBezTo>
                    <a:cubicBezTo>
                      <a:pt x="8337" y="2326"/>
                      <a:pt x="8352" y="2327"/>
                      <a:pt x="8366" y="2327"/>
                    </a:cubicBezTo>
                    <a:cubicBezTo>
                      <a:pt x="8518" y="2327"/>
                      <a:pt x="8625" y="2210"/>
                      <a:pt x="8647" y="2073"/>
                    </a:cubicBezTo>
                    <a:cubicBezTo>
                      <a:pt x="8673" y="1923"/>
                      <a:pt x="8547" y="1772"/>
                      <a:pt x="8397" y="1747"/>
                    </a:cubicBezTo>
                    <a:cubicBezTo>
                      <a:pt x="8347" y="1747"/>
                      <a:pt x="8297" y="1747"/>
                      <a:pt x="8246" y="1772"/>
                    </a:cubicBezTo>
                    <a:cubicBezTo>
                      <a:pt x="8221" y="1421"/>
                      <a:pt x="7946" y="1121"/>
                      <a:pt x="7570" y="1096"/>
                    </a:cubicBezTo>
                    <a:cubicBezTo>
                      <a:pt x="7536" y="1091"/>
                      <a:pt x="7503" y="1089"/>
                      <a:pt x="7470" y="1089"/>
                    </a:cubicBezTo>
                    <a:cubicBezTo>
                      <a:pt x="7304" y="1089"/>
                      <a:pt x="7144" y="1142"/>
                      <a:pt x="7018" y="1246"/>
                    </a:cubicBezTo>
                    <a:cubicBezTo>
                      <a:pt x="6793" y="594"/>
                      <a:pt x="6191" y="93"/>
                      <a:pt x="5465" y="18"/>
                    </a:cubicBezTo>
                    <a:cubicBezTo>
                      <a:pt x="5381" y="6"/>
                      <a:pt x="5298" y="1"/>
                      <a:pt x="5217" y="1"/>
                    </a:cubicBezTo>
                    <a:close/>
                  </a:path>
                </a:pathLst>
              </a:custGeom>
              <a:solidFill>
                <a:srgbClr val="7BB3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6"/>
              <p:cNvSpPr/>
              <p:nvPr/>
            </p:nvSpPr>
            <p:spPr>
              <a:xfrm>
                <a:off x="1955423" y="2431887"/>
                <a:ext cx="388188" cy="171967"/>
              </a:xfrm>
              <a:custGeom>
                <a:rect b="b" l="l" r="r" t="t"/>
                <a:pathLst>
                  <a:path extrusionOk="0" h="6818" w="15389">
                    <a:moveTo>
                      <a:pt x="9274" y="0"/>
                    </a:moveTo>
                    <a:cubicBezTo>
                      <a:pt x="7970" y="0"/>
                      <a:pt x="6842" y="727"/>
                      <a:pt x="6266" y="1805"/>
                    </a:cubicBezTo>
                    <a:cubicBezTo>
                      <a:pt x="5890" y="1529"/>
                      <a:pt x="5439" y="1354"/>
                      <a:pt x="4938" y="1354"/>
                    </a:cubicBezTo>
                    <a:cubicBezTo>
                      <a:pt x="3760" y="1354"/>
                      <a:pt x="2832" y="2256"/>
                      <a:pt x="2757" y="3409"/>
                    </a:cubicBezTo>
                    <a:cubicBezTo>
                      <a:pt x="2607" y="3309"/>
                      <a:pt x="2381" y="3233"/>
                      <a:pt x="2181" y="3233"/>
                    </a:cubicBezTo>
                    <a:cubicBezTo>
                      <a:pt x="1604" y="3233"/>
                      <a:pt x="1128" y="3684"/>
                      <a:pt x="1053" y="4236"/>
                    </a:cubicBezTo>
                    <a:cubicBezTo>
                      <a:pt x="953" y="4161"/>
                      <a:pt x="827" y="4111"/>
                      <a:pt x="677" y="4111"/>
                    </a:cubicBezTo>
                    <a:cubicBezTo>
                      <a:pt x="301" y="4111"/>
                      <a:pt x="0" y="4411"/>
                      <a:pt x="0" y="4762"/>
                    </a:cubicBezTo>
                    <a:cubicBezTo>
                      <a:pt x="0" y="5138"/>
                      <a:pt x="301" y="5439"/>
                      <a:pt x="677" y="5439"/>
                    </a:cubicBezTo>
                    <a:cubicBezTo>
                      <a:pt x="953" y="5439"/>
                      <a:pt x="1178" y="5263"/>
                      <a:pt x="1279" y="5013"/>
                    </a:cubicBezTo>
                    <a:cubicBezTo>
                      <a:pt x="1479" y="5288"/>
                      <a:pt x="1805" y="5464"/>
                      <a:pt x="2181" y="5464"/>
                    </a:cubicBezTo>
                    <a:cubicBezTo>
                      <a:pt x="2632" y="5464"/>
                      <a:pt x="3008" y="5188"/>
                      <a:pt x="3183" y="4812"/>
                    </a:cubicBezTo>
                    <a:cubicBezTo>
                      <a:pt x="3584" y="5339"/>
                      <a:pt x="4211" y="5664"/>
                      <a:pt x="4938" y="5664"/>
                    </a:cubicBezTo>
                    <a:cubicBezTo>
                      <a:pt x="5464" y="5664"/>
                      <a:pt x="5965" y="5464"/>
                      <a:pt x="6341" y="5138"/>
                    </a:cubicBezTo>
                    <a:cubicBezTo>
                      <a:pt x="6943" y="6141"/>
                      <a:pt x="8020" y="6817"/>
                      <a:pt x="9274" y="6817"/>
                    </a:cubicBezTo>
                    <a:cubicBezTo>
                      <a:pt x="10953" y="6817"/>
                      <a:pt x="12356" y="5614"/>
                      <a:pt x="12632" y="4035"/>
                    </a:cubicBezTo>
                    <a:cubicBezTo>
                      <a:pt x="12832" y="4111"/>
                      <a:pt x="13033" y="4186"/>
                      <a:pt x="13259" y="4186"/>
                    </a:cubicBezTo>
                    <a:cubicBezTo>
                      <a:pt x="13810" y="4186"/>
                      <a:pt x="14286" y="3835"/>
                      <a:pt x="14512" y="3359"/>
                    </a:cubicBezTo>
                    <a:cubicBezTo>
                      <a:pt x="14587" y="3459"/>
                      <a:pt x="14712" y="3509"/>
                      <a:pt x="14863" y="3509"/>
                    </a:cubicBezTo>
                    <a:cubicBezTo>
                      <a:pt x="15138" y="3509"/>
                      <a:pt x="15389" y="3283"/>
                      <a:pt x="15389" y="2983"/>
                    </a:cubicBezTo>
                    <a:cubicBezTo>
                      <a:pt x="15389" y="2707"/>
                      <a:pt x="15138" y="2456"/>
                      <a:pt x="14863" y="2456"/>
                    </a:cubicBezTo>
                    <a:cubicBezTo>
                      <a:pt x="14762" y="2456"/>
                      <a:pt x="14662" y="2507"/>
                      <a:pt x="14587" y="2557"/>
                    </a:cubicBezTo>
                    <a:cubicBezTo>
                      <a:pt x="14462" y="1930"/>
                      <a:pt x="13910" y="1454"/>
                      <a:pt x="13259" y="1454"/>
                    </a:cubicBezTo>
                    <a:cubicBezTo>
                      <a:pt x="12883" y="1454"/>
                      <a:pt x="12557" y="1604"/>
                      <a:pt x="12306" y="1830"/>
                    </a:cubicBezTo>
                    <a:cubicBezTo>
                      <a:pt x="11755" y="752"/>
                      <a:pt x="10602" y="0"/>
                      <a:pt x="9274" y="0"/>
                    </a:cubicBezTo>
                    <a:close/>
                  </a:path>
                </a:pathLst>
              </a:custGeom>
              <a:solidFill>
                <a:srgbClr val="5F8F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6"/>
              <p:cNvSpPr/>
              <p:nvPr/>
            </p:nvSpPr>
            <p:spPr>
              <a:xfrm>
                <a:off x="2048493" y="1496950"/>
                <a:ext cx="334307" cy="194894"/>
              </a:xfrm>
              <a:custGeom>
                <a:rect b="b" l="l" r="r" t="t"/>
                <a:pathLst>
                  <a:path extrusionOk="0" h="7727" w="13253">
                    <a:moveTo>
                      <a:pt x="13002" y="0"/>
                    </a:moveTo>
                    <a:cubicBezTo>
                      <a:pt x="12000" y="101"/>
                      <a:pt x="11097" y="953"/>
                      <a:pt x="10997" y="1955"/>
                    </a:cubicBezTo>
                    <a:cubicBezTo>
                      <a:pt x="10846" y="1874"/>
                      <a:pt x="10678" y="1836"/>
                      <a:pt x="10510" y="1836"/>
                    </a:cubicBezTo>
                    <a:cubicBezTo>
                      <a:pt x="10315" y="1836"/>
                      <a:pt x="10119" y="1886"/>
                      <a:pt x="9944" y="1980"/>
                    </a:cubicBezTo>
                    <a:cubicBezTo>
                      <a:pt x="9644" y="2181"/>
                      <a:pt x="9518" y="2532"/>
                      <a:pt x="9493" y="2908"/>
                    </a:cubicBezTo>
                    <a:cubicBezTo>
                      <a:pt x="9007" y="2406"/>
                      <a:pt x="8305" y="2139"/>
                      <a:pt x="7608" y="2139"/>
                    </a:cubicBezTo>
                    <a:cubicBezTo>
                      <a:pt x="7191" y="2139"/>
                      <a:pt x="6776" y="2235"/>
                      <a:pt x="6411" y="2431"/>
                    </a:cubicBezTo>
                    <a:cubicBezTo>
                      <a:pt x="5433" y="2958"/>
                      <a:pt x="4882" y="4186"/>
                      <a:pt x="5132" y="5264"/>
                    </a:cubicBezTo>
                    <a:cubicBezTo>
                      <a:pt x="5007" y="5013"/>
                      <a:pt x="4731" y="4837"/>
                      <a:pt x="4431" y="4837"/>
                    </a:cubicBezTo>
                    <a:cubicBezTo>
                      <a:pt x="4155" y="4837"/>
                      <a:pt x="3854" y="5013"/>
                      <a:pt x="3729" y="5264"/>
                    </a:cubicBezTo>
                    <a:cubicBezTo>
                      <a:pt x="3628" y="5196"/>
                      <a:pt x="3516" y="5159"/>
                      <a:pt x="3413" y="5159"/>
                    </a:cubicBezTo>
                    <a:cubicBezTo>
                      <a:pt x="3286" y="5159"/>
                      <a:pt x="3171" y="5215"/>
                      <a:pt x="3102" y="5339"/>
                    </a:cubicBezTo>
                    <a:cubicBezTo>
                      <a:pt x="2888" y="5081"/>
                      <a:pt x="2544" y="4952"/>
                      <a:pt x="2197" y="4952"/>
                    </a:cubicBezTo>
                    <a:cubicBezTo>
                      <a:pt x="2140" y="4952"/>
                      <a:pt x="2082" y="4956"/>
                      <a:pt x="2025" y="4963"/>
                    </a:cubicBezTo>
                    <a:cubicBezTo>
                      <a:pt x="243" y="5037"/>
                      <a:pt x="1" y="6944"/>
                      <a:pt x="3324" y="6944"/>
                    </a:cubicBezTo>
                    <a:cubicBezTo>
                      <a:pt x="3366" y="6944"/>
                      <a:pt x="3409" y="6943"/>
                      <a:pt x="3453" y="6943"/>
                    </a:cubicBezTo>
                    <a:cubicBezTo>
                      <a:pt x="3640" y="6976"/>
                      <a:pt x="3837" y="7004"/>
                      <a:pt x="4027" y="7004"/>
                    </a:cubicBezTo>
                    <a:cubicBezTo>
                      <a:pt x="4269" y="7004"/>
                      <a:pt x="4499" y="6958"/>
                      <a:pt x="4681" y="6817"/>
                    </a:cubicBezTo>
                    <a:cubicBezTo>
                      <a:pt x="4798" y="6908"/>
                      <a:pt x="4981" y="6959"/>
                      <a:pt x="5159" y="6959"/>
                    </a:cubicBezTo>
                    <a:cubicBezTo>
                      <a:pt x="5325" y="6959"/>
                      <a:pt x="5487" y="6914"/>
                      <a:pt x="5584" y="6817"/>
                    </a:cubicBezTo>
                    <a:cubicBezTo>
                      <a:pt x="5985" y="6943"/>
                      <a:pt x="6411" y="7018"/>
                      <a:pt x="6837" y="7093"/>
                    </a:cubicBezTo>
                    <a:cubicBezTo>
                      <a:pt x="7358" y="7176"/>
                      <a:pt x="7903" y="7258"/>
                      <a:pt x="8436" y="7258"/>
                    </a:cubicBezTo>
                    <a:cubicBezTo>
                      <a:pt x="8877" y="7258"/>
                      <a:pt x="9311" y="7202"/>
                      <a:pt x="9719" y="7043"/>
                    </a:cubicBezTo>
                    <a:cubicBezTo>
                      <a:pt x="10284" y="7504"/>
                      <a:pt x="11035" y="7727"/>
                      <a:pt x="11783" y="7727"/>
                    </a:cubicBezTo>
                    <a:cubicBezTo>
                      <a:pt x="12294" y="7727"/>
                      <a:pt x="12805" y="7623"/>
                      <a:pt x="13253" y="7419"/>
                    </a:cubicBezTo>
                    <a:lnTo>
                      <a:pt x="13253" y="2883"/>
                    </a:lnTo>
                    <a:cubicBezTo>
                      <a:pt x="13253" y="1905"/>
                      <a:pt x="13178" y="953"/>
                      <a:pt x="1300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6"/>
              <p:cNvSpPr/>
              <p:nvPr/>
            </p:nvSpPr>
            <p:spPr>
              <a:xfrm>
                <a:off x="1528081" y="1642331"/>
                <a:ext cx="205508" cy="195247"/>
              </a:xfrm>
              <a:custGeom>
                <a:rect b="b" l="l" r="r" t="t"/>
                <a:pathLst>
                  <a:path extrusionOk="0" h="7741" w="8147">
                    <a:moveTo>
                      <a:pt x="3456" y="0"/>
                    </a:moveTo>
                    <a:cubicBezTo>
                      <a:pt x="3441" y="0"/>
                      <a:pt x="3425" y="0"/>
                      <a:pt x="3409" y="1"/>
                    </a:cubicBezTo>
                    <a:cubicBezTo>
                      <a:pt x="2332" y="51"/>
                      <a:pt x="1379" y="928"/>
                      <a:pt x="1279" y="1956"/>
                    </a:cubicBezTo>
                    <a:cubicBezTo>
                      <a:pt x="1135" y="1889"/>
                      <a:pt x="971" y="1857"/>
                      <a:pt x="807" y="1857"/>
                    </a:cubicBezTo>
                    <a:cubicBezTo>
                      <a:pt x="601" y="1857"/>
                      <a:pt x="394" y="1908"/>
                      <a:pt x="226" y="2006"/>
                    </a:cubicBezTo>
                    <a:cubicBezTo>
                      <a:pt x="126" y="2056"/>
                      <a:pt x="76" y="2131"/>
                      <a:pt x="1" y="2206"/>
                    </a:cubicBezTo>
                    <a:lnTo>
                      <a:pt x="1" y="7069"/>
                    </a:lnTo>
                    <a:cubicBezTo>
                      <a:pt x="565" y="7520"/>
                      <a:pt x="1311" y="7741"/>
                      <a:pt x="2062" y="7741"/>
                    </a:cubicBezTo>
                    <a:cubicBezTo>
                      <a:pt x="2645" y="7741"/>
                      <a:pt x="3231" y="7607"/>
                      <a:pt x="3735" y="7344"/>
                    </a:cubicBezTo>
                    <a:cubicBezTo>
                      <a:pt x="3986" y="7470"/>
                      <a:pt x="4337" y="7545"/>
                      <a:pt x="4612" y="7545"/>
                    </a:cubicBezTo>
                    <a:cubicBezTo>
                      <a:pt x="4913" y="7520"/>
                      <a:pt x="5214" y="7520"/>
                      <a:pt x="5515" y="7495"/>
                    </a:cubicBezTo>
                    <a:cubicBezTo>
                      <a:pt x="5536" y="7494"/>
                      <a:pt x="5557" y="7493"/>
                      <a:pt x="5578" y="7493"/>
                    </a:cubicBezTo>
                    <a:cubicBezTo>
                      <a:pt x="5994" y="7493"/>
                      <a:pt x="6422" y="7676"/>
                      <a:pt x="6828" y="7676"/>
                    </a:cubicBezTo>
                    <a:cubicBezTo>
                      <a:pt x="6918" y="7676"/>
                      <a:pt x="7007" y="7667"/>
                      <a:pt x="7094" y="7645"/>
                    </a:cubicBezTo>
                    <a:cubicBezTo>
                      <a:pt x="7344" y="7595"/>
                      <a:pt x="7570" y="7444"/>
                      <a:pt x="7745" y="7244"/>
                    </a:cubicBezTo>
                    <a:cubicBezTo>
                      <a:pt x="7996" y="6918"/>
                      <a:pt x="8146" y="6492"/>
                      <a:pt x="8121" y="6091"/>
                    </a:cubicBezTo>
                    <a:cubicBezTo>
                      <a:pt x="8071" y="5615"/>
                      <a:pt x="7645" y="5239"/>
                      <a:pt x="7169" y="5114"/>
                    </a:cubicBezTo>
                    <a:cubicBezTo>
                      <a:pt x="7023" y="5075"/>
                      <a:pt x="6879" y="5060"/>
                      <a:pt x="6737" y="5060"/>
                    </a:cubicBezTo>
                    <a:cubicBezTo>
                      <a:pt x="6414" y="5060"/>
                      <a:pt x="6096" y="5137"/>
                      <a:pt x="5765" y="5189"/>
                    </a:cubicBezTo>
                    <a:cubicBezTo>
                      <a:pt x="6191" y="4813"/>
                      <a:pt x="6617" y="4412"/>
                      <a:pt x="6893" y="3936"/>
                    </a:cubicBezTo>
                    <a:cubicBezTo>
                      <a:pt x="7169" y="3434"/>
                      <a:pt x="7269" y="2808"/>
                      <a:pt x="7018" y="2307"/>
                    </a:cubicBezTo>
                    <a:cubicBezTo>
                      <a:pt x="6819" y="1962"/>
                      <a:pt x="6450" y="1710"/>
                      <a:pt x="6080" y="1710"/>
                    </a:cubicBezTo>
                    <a:cubicBezTo>
                      <a:pt x="5939" y="1710"/>
                      <a:pt x="5797" y="1747"/>
                      <a:pt x="5665" y="1830"/>
                    </a:cubicBezTo>
                    <a:cubicBezTo>
                      <a:pt x="5492" y="818"/>
                      <a:pt x="4492" y="0"/>
                      <a:pt x="345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6"/>
              <p:cNvSpPr/>
              <p:nvPr/>
            </p:nvSpPr>
            <p:spPr>
              <a:xfrm>
                <a:off x="2112179" y="1788367"/>
                <a:ext cx="270614" cy="561377"/>
              </a:xfrm>
              <a:custGeom>
                <a:rect b="b" l="l" r="r" t="t"/>
                <a:pathLst>
                  <a:path extrusionOk="0" h="22257" w="10728">
                    <a:moveTo>
                      <a:pt x="10728" y="0"/>
                    </a:moveTo>
                    <a:cubicBezTo>
                      <a:pt x="8472" y="1579"/>
                      <a:pt x="2081" y="17218"/>
                      <a:pt x="1" y="22256"/>
                    </a:cubicBezTo>
                    <a:lnTo>
                      <a:pt x="10728" y="21579"/>
                    </a:lnTo>
                    <a:lnTo>
                      <a:pt x="107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6"/>
              <p:cNvSpPr/>
              <p:nvPr/>
            </p:nvSpPr>
            <p:spPr>
              <a:xfrm>
                <a:off x="1528081" y="1819920"/>
                <a:ext cx="333853" cy="548766"/>
              </a:xfrm>
              <a:custGeom>
                <a:rect b="b" l="l" r="r" t="t"/>
                <a:pathLst>
                  <a:path extrusionOk="0" h="21757" w="13235">
                    <a:moveTo>
                      <a:pt x="760" y="1"/>
                    </a:moveTo>
                    <a:cubicBezTo>
                      <a:pt x="749" y="1"/>
                      <a:pt x="738" y="1"/>
                      <a:pt x="728" y="2"/>
                    </a:cubicBezTo>
                    <a:cubicBezTo>
                      <a:pt x="527" y="28"/>
                      <a:pt x="302" y="228"/>
                      <a:pt x="1" y="554"/>
                    </a:cubicBezTo>
                    <a:lnTo>
                      <a:pt x="1" y="21757"/>
                    </a:lnTo>
                    <a:lnTo>
                      <a:pt x="13234" y="20905"/>
                    </a:lnTo>
                    <a:cubicBezTo>
                      <a:pt x="13234" y="20905"/>
                      <a:pt x="2794" y="1"/>
                      <a:pt x="7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6"/>
              <p:cNvSpPr/>
              <p:nvPr/>
            </p:nvSpPr>
            <p:spPr>
              <a:xfrm>
                <a:off x="1528081" y="2276997"/>
                <a:ext cx="854774" cy="292707"/>
              </a:xfrm>
              <a:custGeom>
                <a:rect b="b" l="l" r="r" t="t"/>
                <a:pathLst>
                  <a:path extrusionOk="0" h="11605" w="33886">
                    <a:moveTo>
                      <a:pt x="33886" y="1"/>
                    </a:moveTo>
                    <a:cubicBezTo>
                      <a:pt x="21856" y="126"/>
                      <a:pt x="10252" y="778"/>
                      <a:pt x="1" y="1830"/>
                    </a:cubicBezTo>
                    <a:lnTo>
                      <a:pt x="1" y="11605"/>
                    </a:lnTo>
                    <a:lnTo>
                      <a:pt x="33886" y="11179"/>
                    </a:lnTo>
                    <a:lnTo>
                      <a:pt x="3388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6"/>
              <p:cNvSpPr/>
              <p:nvPr/>
            </p:nvSpPr>
            <p:spPr>
              <a:xfrm>
                <a:off x="1528081" y="2507705"/>
                <a:ext cx="854774" cy="192221"/>
              </a:xfrm>
              <a:custGeom>
                <a:rect b="b" l="l" r="r" t="t"/>
                <a:pathLst>
                  <a:path extrusionOk="0" h="7621" w="33886">
                    <a:moveTo>
                      <a:pt x="1152" y="1"/>
                    </a:moveTo>
                    <a:cubicBezTo>
                      <a:pt x="769" y="1"/>
                      <a:pt x="385" y="1"/>
                      <a:pt x="1" y="2"/>
                    </a:cubicBezTo>
                    <a:lnTo>
                      <a:pt x="1" y="7621"/>
                    </a:lnTo>
                    <a:lnTo>
                      <a:pt x="33886" y="7445"/>
                    </a:lnTo>
                    <a:lnTo>
                      <a:pt x="33886" y="879"/>
                    </a:lnTo>
                    <a:cubicBezTo>
                      <a:pt x="23083" y="346"/>
                      <a:pt x="12187" y="1"/>
                      <a:pt x="11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6"/>
              <p:cNvSpPr/>
              <p:nvPr/>
            </p:nvSpPr>
            <p:spPr>
              <a:xfrm>
                <a:off x="1528081" y="1146109"/>
                <a:ext cx="457127" cy="1555749"/>
              </a:xfrm>
              <a:custGeom>
                <a:rect b="b" l="l" r="r" t="t"/>
                <a:pathLst>
                  <a:path extrusionOk="0" h="61681" w="18122">
                    <a:moveTo>
                      <a:pt x="16417" y="1"/>
                    </a:moveTo>
                    <a:cubicBezTo>
                      <a:pt x="7269" y="226"/>
                      <a:pt x="1" y="7745"/>
                      <a:pt x="1" y="16868"/>
                    </a:cubicBezTo>
                    <a:lnTo>
                      <a:pt x="1" y="61680"/>
                    </a:lnTo>
                    <a:lnTo>
                      <a:pt x="2156" y="61680"/>
                    </a:lnTo>
                    <a:lnTo>
                      <a:pt x="2156" y="16868"/>
                    </a:lnTo>
                    <a:cubicBezTo>
                      <a:pt x="2156" y="7895"/>
                      <a:pt x="9199" y="477"/>
                      <a:pt x="18121" y="26"/>
                    </a:cubicBezTo>
                    <a:cubicBezTo>
                      <a:pt x="17745" y="1"/>
                      <a:pt x="17394" y="1"/>
                      <a:pt x="170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6"/>
              <p:cNvSpPr/>
              <p:nvPr/>
            </p:nvSpPr>
            <p:spPr>
              <a:xfrm>
                <a:off x="2112179" y="675160"/>
                <a:ext cx="159977" cy="269956"/>
              </a:xfrm>
              <a:custGeom>
                <a:rect b="b" l="l" r="r" t="t"/>
                <a:pathLst>
                  <a:path extrusionOk="0" h="10703" w="6342">
                    <a:moveTo>
                      <a:pt x="1" y="1"/>
                    </a:moveTo>
                    <a:lnTo>
                      <a:pt x="1" y="10703"/>
                    </a:lnTo>
                    <a:lnTo>
                      <a:pt x="3234" y="8221"/>
                    </a:lnTo>
                    <a:lnTo>
                      <a:pt x="6342" y="10703"/>
                    </a:lnTo>
                    <a:lnTo>
                      <a:pt x="6342" y="1805"/>
                    </a:lnTo>
                    <a:lnTo>
                      <a:pt x="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1" name="Google Shape;711;p36"/>
            <p:cNvSpPr/>
            <p:nvPr/>
          </p:nvSpPr>
          <p:spPr>
            <a:xfrm flipH="1" rot="314299">
              <a:off x="4745369" y="839380"/>
              <a:ext cx="1257148" cy="596504"/>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6"/>
            <p:cNvSpPr/>
            <p:nvPr/>
          </p:nvSpPr>
          <p:spPr>
            <a:xfrm>
              <a:off x="6280650" y="1153049"/>
              <a:ext cx="144600" cy="144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6"/>
            <p:cNvSpPr/>
            <p:nvPr/>
          </p:nvSpPr>
          <p:spPr>
            <a:xfrm>
              <a:off x="6455263" y="1287442"/>
              <a:ext cx="63600" cy="636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6"/>
            <p:cNvSpPr/>
            <p:nvPr/>
          </p:nvSpPr>
          <p:spPr>
            <a:xfrm>
              <a:off x="6410292" y="109045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5" name="Google Shape;715;p36"/>
          <p:cNvSpPr/>
          <p:nvPr/>
        </p:nvSpPr>
        <p:spPr>
          <a:xfrm>
            <a:off x="5229167" y="3670107"/>
            <a:ext cx="39000" cy="390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37"/>
          <p:cNvSpPr/>
          <p:nvPr/>
        </p:nvSpPr>
        <p:spPr>
          <a:xfrm>
            <a:off x="-188775" y="4583090"/>
            <a:ext cx="84133" cy="82137"/>
          </a:xfrm>
          <a:custGeom>
            <a:rect b="b" l="l" r="r" t="t"/>
            <a:pathLst>
              <a:path extrusionOk="0" fill="none" h="1029" w="1054">
                <a:moveTo>
                  <a:pt x="1053" y="527"/>
                </a:moveTo>
                <a:cubicBezTo>
                  <a:pt x="1053" y="803"/>
                  <a:pt x="803" y="1028"/>
                  <a:pt x="527" y="1028"/>
                </a:cubicBezTo>
                <a:cubicBezTo>
                  <a:pt x="251" y="1028"/>
                  <a:pt x="1" y="803"/>
                  <a:pt x="1" y="527"/>
                </a:cubicBezTo>
                <a:cubicBezTo>
                  <a:pt x="1" y="226"/>
                  <a:pt x="251" y="1"/>
                  <a:pt x="527" y="1"/>
                </a:cubicBezTo>
                <a:cubicBezTo>
                  <a:pt x="803" y="1"/>
                  <a:pt x="1053" y="226"/>
                  <a:pt x="1053" y="527"/>
                </a:cubicBezTo>
                <a:close/>
              </a:path>
            </a:pathLst>
          </a:custGeom>
          <a:solidFill>
            <a:schemeClr val="accent3"/>
          </a:solidFill>
          <a:ln cap="flat"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1" name="Google Shape;721;p37"/>
          <p:cNvGrpSpPr/>
          <p:nvPr/>
        </p:nvGrpSpPr>
        <p:grpSpPr>
          <a:xfrm>
            <a:off x="6739446" y="375125"/>
            <a:ext cx="2358359" cy="2704834"/>
            <a:chOff x="6739446" y="2186050"/>
            <a:chExt cx="2358359" cy="2704834"/>
          </a:xfrm>
        </p:grpSpPr>
        <p:grpSp>
          <p:nvGrpSpPr>
            <p:cNvPr id="722" name="Google Shape;722;p37"/>
            <p:cNvGrpSpPr/>
            <p:nvPr/>
          </p:nvGrpSpPr>
          <p:grpSpPr>
            <a:xfrm rot="-5400000">
              <a:off x="7553479" y="3519693"/>
              <a:ext cx="1714371" cy="1028012"/>
              <a:chOff x="79347" y="3660825"/>
              <a:chExt cx="1938568" cy="1162451"/>
            </a:xfrm>
          </p:grpSpPr>
          <p:sp>
            <p:nvSpPr>
              <p:cNvPr id="723" name="Google Shape;723;p37"/>
              <p:cNvSpPr/>
              <p:nvPr/>
            </p:nvSpPr>
            <p:spPr>
              <a:xfrm>
                <a:off x="271398" y="3868921"/>
                <a:ext cx="1746516" cy="845480"/>
              </a:xfrm>
              <a:custGeom>
                <a:rect b="b" l="l" r="r" t="t"/>
                <a:pathLst>
                  <a:path extrusionOk="0" h="10592" w="21880">
                    <a:moveTo>
                      <a:pt x="0" y="0"/>
                    </a:moveTo>
                    <a:cubicBezTo>
                      <a:pt x="4724" y="6386"/>
                      <a:pt x="12529" y="10591"/>
                      <a:pt x="20540" y="10591"/>
                    </a:cubicBezTo>
                    <a:cubicBezTo>
                      <a:pt x="20986" y="10591"/>
                      <a:pt x="21433" y="10578"/>
                      <a:pt x="21880" y="10552"/>
                    </a:cubicBezTo>
                    <a:cubicBezTo>
                      <a:pt x="12958" y="8722"/>
                      <a:pt x="7093" y="561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7"/>
              <p:cNvSpPr/>
              <p:nvPr/>
            </p:nvSpPr>
            <p:spPr>
              <a:xfrm>
                <a:off x="83338" y="3934695"/>
                <a:ext cx="264133" cy="126918"/>
              </a:xfrm>
              <a:custGeom>
                <a:rect b="b" l="l" r="r" t="t"/>
                <a:pathLst>
                  <a:path extrusionOk="0" h="1590" w="3309">
                    <a:moveTo>
                      <a:pt x="2114" y="0"/>
                    </a:moveTo>
                    <a:cubicBezTo>
                      <a:pt x="1894" y="0"/>
                      <a:pt x="1661" y="28"/>
                      <a:pt x="1429" y="103"/>
                    </a:cubicBezTo>
                    <a:cubicBezTo>
                      <a:pt x="501" y="404"/>
                      <a:pt x="0" y="1357"/>
                      <a:pt x="0" y="1357"/>
                    </a:cubicBezTo>
                    <a:cubicBezTo>
                      <a:pt x="0" y="1357"/>
                      <a:pt x="520" y="1589"/>
                      <a:pt x="1166" y="1589"/>
                    </a:cubicBezTo>
                    <a:cubicBezTo>
                      <a:pt x="1394" y="1589"/>
                      <a:pt x="1638" y="1560"/>
                      <a:pt x="1880" y="1482"/>
                    </a:cubicBezTo>
                    <a:cubicBezTo>
                      <a:pt x="2807" y="1181"/>
                      <a:pt x="3308" y="254"/>
                      <a:pt x="3308" y="254"/>
                    </a:cubicBezTo>
                    <a:cubicBezTo>
                      <a:pt x="3308" y="254"/>
                      <a:pt x="2773" y="0"/>
                      <a:pt x="211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7"/>
              <p:cNvSpPr/>
              <p:nvPr/>
            </p:nvSpPr>
            <p:spPr>
              <a:xfrm>
                <a:off x="313384" y="3660825"/>
                <a:ext cx="134102" cy="278181"/>
              </a:xfrm>
              <a:custGeom>
                <a:rect b="b" l="l" r="r" t="t"/>
                <a:pathLst>
                  <a:path extrusionOk="0" h="3485" w="1680">
                    <a:moveTo>
                      <a:pt x="1053" y="1"/>
                    </a:moveTo>
                    <a:cubicBezTo>
                      <a:pt x="1053" y="1"/>
                      <a:pt x="226" y="702"/>
                      <a:pt x="101" y="1655"/>
                    </a:cubicBezTo>
                    <a:cubicBezTo>
                      <a:pt x="0" y="2607"/>
                      <a:pt x="627" y="3484"/>
                      <a:pt x="627" y="3484"/>
                    </a:cubicBezTo>
                    <a:cubicBezTo>
                      <a:pt x="627" y="3484"/>
                      <a:pt x="1429" y="2783"/>
                      <a:pt x="1554" y="1830"/>
                    </a:cubicBezTo>
                    <a:cubicBezTo>
                      <a:pt x="1680" y="878"/>
                      <a:pt x="1053"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7"/>
              <p:cNvSpPr/>
              <p:nvPr/>
            </p:nvSpPr>
            <p:spPr>
              <a:xfrm>
                <a:off x="1213615" y="4619090"/>
                <a:ext cx="190137" cy="204186"/>
              </a:xfrm>
              <a:custGeom>
                <a:rect b="b" l="l" r="r" t="t"/>
                <a:pathLst>
                  <a:path extrusionOk="0" h="2558" w="2382">
                    <a:moveTo>
                      <a:pt x="2382" y="1"/>
                    </a:moveTo>
                    <a:cubicBezTo>
                      <a:pt x="2381" y="1"/>
                      <a:pt x="1329" y="76"/>
                      <a:pt x="677" y="778"/>
                    </a:cubicBezTo>
                    <a:cubicBezTo>
                      <a:pt x="1" y="1479"/>
                      <a:pt x="1" y="2557"/>
                      <a:pt x="1" y="2557"/>
                    </a:cubicBezTo>
                    <a:cubicBezTo>
                      <a:pt x="1" y="2557"/>
                      <a:pt x="1053" y="2482"/>
                      <a:pt x="1730" y="1780"/>
                    </a:cubicBezTo>
                    <a:cubicBezTo>
                      <a:pt x="2382" y="1078"/>
                      <a:pt x="2382" y="1"/>
                      <a:pt x="23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7"/>
              <p:cNvSpPr/>
              <p:nvPr/>
            </p:nvSpPr>
            <p:spPr>
              <a:xfrm>
                <a:off x="1377649" y="4295012"/>
                <a:ext cx="134102" cy="276186"/>
              </a:xfrm>
              <a:custGeom>
                <a:rect b="b" l="l" r="r" t="t"/>
                <a:pathLst>
                  <a:path extrusionOk="0" h="3460" w="1680">
                    <a:moveTo>
                      <a:pt x="1028" y="1"/>
                    </a:moveTo>
                    <a:cubicBezTo>
                      <a:pt x="1028" y="1"/>
                      <a:pt x="226" y="677"/>
                      <a:pt x="101" y="1655"/>
                    </a:cubicBezTo>
                    <a:cubicBezTo>
                      <a:pt x="1" y="2607"/>
                      <a:pt x="627" y="3459"/>
                      <a:pt x="627" y="3459"/>
                    </a:cubicBezTo>
                    <a:cubicBezTo>
                      <a:pt x="627" y="3459"/>
                      <a:pt x="1429" y="2782"/>
                      <a:pt x="1555" y="1830"/>
                    </a:cubicBezTo>
                    <a:cubicBezTo>
                      <a:pt x="1680" y="853"/>
                      <a:pt x="1028" y="1"/>
                      <a:pt x="10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7"/>
              <p:cNvSpPr/>
              <p:nvPr/>
            </p:nvSpPr>
            <p:spPr>
              <a:xfrm>
                <a:off x="487396" y="3774891"/>
                <a:ext cx="156133" cy="324159"/>
              </a:xfrm>
              <a:custGeom>
                <a:rect b="b" l="l" r="r" t="t"/>
                <a:pathLst>
                  <a:path extrusionOk="0" h="4061" w="1956">
                    <a:moveTo>
                      <a:pt x="1229" y="0"/>
                    </a:moveTo>
                    <a:cubicBezTo>
                      <a:pt x="1229" y="0"/>
                      <a:pt x="277" y="802"/>
                      <a:pt x="126" y="1930"/>
                    </a:cubicBezTo>
                    <a:cubicBezTo>
                      <a:pt x="1" y="3058"/>
                      <a:pt x="728" y="4060"/>
                      <a:pt x="728" y="4060"/>
                    </a:cubicBezTo>
                    <a:cubicBezTo>
                      <a:pt x="728" y="4060"/>
                      <a:pt x="1680" y="3258"/>
                      <a:pt x="1805" y="2131"/>
                    </a:cubicBezTo>
                    <a:cubicBezTo>
                      <a:pt x="1956" y="1028"/>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7"/>
              <p:cNvSpPr/>
              <p:nvPr/>
            </p:nvSpPr>
            <p:spPr>
              <a:xfrm>
                <a:off x="209376" y="4096973"/>
                <a:ext cx="310110" cy="149268"/>
              </a:xfrm>
              <a:custGeom>
                <a:rect b="b" l="l" r="r" t="t"/>
                <a:pathLst>
                  <a:path extrusionOk="0" h="1870" w="3885">
                    <a:moveTo>
                      <a:pt x="2496" y="1"/>
                    </a:moveTo>
                    <a:cubicBezTo>
                      <a:pt x="2232" y="1"/>
                      <a:pt x="1952" y="35"/>
                      <a:pt x="1679" y="126"/>
                    </a:cubicBezTo>
                    <a:cubicBezTo>
                      <a:pt x="602" y="502"/>
                      <a:pt x="0" y="1604"/>
                      <a:pt x="0" y="1604"/>
                    </a:cubicBezTo>
                    <a:cubicBezTo>
                      <a:pt x="0" y="1604"/>
                      <a:pt x="610" y="1869"/>
                      <a:pt x="1357" y="1869"/>
                    </a:cubicBezTo>
                    <a:cubicBezTo>
                      <a:pt x="1637" y="1869"/>
                      <a:pt x="1937" y="1832"/>
                      <a:pt x="2231" y="1730"/>
                    </a:cubicBezTo>
                    <a:cubicBezTo>
                      <a:pt x="3283" y="1379"/>
                      <a:pt x="3885" y="276"/>
                      <a:pt x="3885" y="276"/>
                    </a:cubicBezTo>
                    <a:cubicBezTo>
                      <a:pt x="3885" y="276"/>
                      <a:pt x="3252" y="1"/>
                      <a:pt x="24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7"/>
              <p:cNvSpPr/>
              <p:nvPr/>
            </p:nvSpPr>
            <p:spPr>
              <a:xfrm>
                <a:off x="1129563" y="4160991"/>
                <a:ext cx="156133" cy="324159"/>
              </a:xfrm>
              <a:custGeom>
                <a:rect b="b" l="l" r="r" t="t"/>
                <a:pathLst>
                  <a:path extrusionOk="0" h="4061" w="1956">
                    <a:moveTo>
                      <a:pt x="1229" y="0"/>
                    </a:moveTo>
                    <a:cubicBezTo>
                      <a:pt x="1229" y="0"/>
                      <a:pt x="277" y="802"/>
                      <a:pt x="151" y="1930"/>
                    </a:cubicBezTo>
                    <a:cubicBezTo>
                      <a:pt x="1" y="3033"/>
                      <a:pt x="728" y="4060"/>
                      <a:pt x="728" y="4060"/>
                    </a:cubicBezTo>
                    <a:cubicBezTo>
                      <a:pt x="728" y="4060"/>
                      <a:pt x="1705" y="3258"/>
                      <a:pt x="1831" y="2131"/>
                    </a:cubicBezTo>
                    <a:cubicBezTo>
                      <a:pt x="1956" y="1003"/>
                      <a:pt x="1229" y="0"/>
                      <a:pt x="12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7"/>
              <p:cNvSpPr/>
              <p:nvPr/>
            </p:nvSpPr>
            <p:spPr>
              <a:xfrm>
                <a:off x="947569" y="4533121"/>
                <a:ext cx="222146" cy="242102"/>
              </a:xfrm>
              <a:custGeom>
                <a:rect b="b" l="l" r="r" t="t"/>
                <a:pathLst>
                  <a:path extrusionOk="0" h="3033" w="2783">
                    <a:moveTo>
                      <a:pt x="2757" y="0"/>
                    </a:moveTo>
                    <a:cubicBezTo>
                      <a:pt x="2757" y="0"/>
                      <a:pt x="1504" y="100"/>
                      <a:pt x="752" y="952"/>
                    </a:cubicBezTo>
                    <a:cubicBezTo>
                      <a:pt x="0" y="1779"/>
                      <a:pt x="0" y="3033"/>
                      <a:pt x="0" y="3033"/>
                    </a:cubicBezTo>
                    <a:cubicBezTo>
                      <a:pt x="0" y="3033"/>
                      <a:pt x="1253" y="2932"/>
                      <a:pt x="2005" y="2080"/>
                    </a:cubicBezTo>
                    <a:cubicBezTo>
                      <a:pt x="2782" y="1253"/>
                      <a:pt x="2757" y="0"/>
                      <a:pt x="27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7"/>
              <p:cNvSpPr/>
              <p:nvPr/>
            </p:nvSpPr>
            <p:spPr>
              <a:xfrm>
                <a:off x="311389" y="4262923"/>
                <a:ext cx="392168" cy="247290"/>
              </a:xfrm>
              <a:custGeom>
                <a:rect b="b" l="l" r="r" t="t"/>
                <a:pathLst>
                  <a:path extrusionOk="0" h="3098" w="4913">
                    <a:moveTo>
                      <a:pt x="4008" y="0"/>
                    </a:moveTo>
                    <a:cubicBezTo>
                      <a:pt x="3398" y="0"/>
                      <a:pt x="2577" y="100"/>
                      <a:pt x="1855" y="528"/>
                    </a:cubicBezTo>
                    <a:cubicBezTo>
                      <a:pt x="502" y="1355"/>
                      <a:pt x="0" y="3009"/>
                      <a:pt x="0" y="3009"/>
                    </a:cubicBezTo>
                    <a:cubicBezTo>
                      <a:pt x="0" y="3009"/>
                      <a:pt x="405" y="3097"/>
                      <a:pt x="976" y="3097"/>
                    </a:cubicBezTo>
                    <a:cubicBezTo>
                      <a:pt x="1586" y="3097"/>
                      <a:pt x="2385" y="2997"/>
                      <a:pt x="3083" y="2583"/>
                    </a:cubicBezTo>
                    <a:cubicBezTo>
                      <a:pt x="4436" y="1756"/>
                      <a:pt x="4913" y="77"/>
                      <a:pt x="4913" y="77"/>
                    </a:cubicBezTo>
                    <a:cubicBezTo>
                      <a:pt x="4913" y="77"/>
                      <a:pt x="4541" y="0"/>
                      <a:pt x="40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7"/>
              <p:cNvSpPr/>
              <p:nvPr/>
            </p:nvSpPr>
            <p:spPr>
              <a:xfrm>
                <a:off x="653505" y="3776886"/>
                <a:ext cx="222146" cy="454190"/>
              </a:xfrm>
              <a:custGeom>
                <a:rect b="b" l="l" r="r" t="t"/>
                <a:pathLst>
                  <a:path extrusionOk="0" h="5690" w="2783">
                    <a:moveTo>
                      <a:pt x="1754" y="0"/>
                    </a:moveTo>
                    <a:cubicBezTo>
                      <a:pt x="1754" y="0"/>
                      <a:pt x="426" y="1128"/>
                      <a:pt x="226" y="2682"/>
                    </a:cubicBezTo>
                    <a:cubicBezTo>
                      <a:pt x="0" y="4261"/>
                      <a:pt x="1028" y="5690"/>
                      <a:pt x="1028" y="5690"/>
                    </a:cubicBezTo>
                    <a:cubicBezTo>
                      <a:pt x="1028" y="5690"/>
                      <a:pt x="2356" y="4562"/>
                      <a:pt x="2582" y="3008"/>
                    </a:cubicBezTo>
                    <a:cubicBezTo>
                      <a:pt x="2782" y="1429"/>
                      <a:pt x="1754" y="0"/>
                      <a:pt x="17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7"/>
              <p:cNvSpPr/>
              <p:nvPr/>
            </p:nvSpPr>
            <p:spPr>
              <a:xfrm>
                <a:off x="601461" y="4399020"/>
                <a:ext cx="304124" cy="358243"/>
              </a:xfrm>
              <a:custGeom>
                <a:rect b="b" l="l" r="r" t="t"/>
                <a:pathLst>
                  <a:path extrusionOk="0" h="4488" w="3810">
                    <a:moveTo>
                      <a:pt x="3685" y="1"/>
                    </a:moveTo>
                    <a:cubicBezTo>
                      <a:pt x="3685" y="1"/>
                      <a:pt x="1955" y="277"/>
                      <a:pt x="978" y="1505"/>
                    </a:cubicBezTo>
                    <a:cubicBezTo>
                      <a:pt x="0" y="2733"/>
                      <a:pt x="126" y="4487"/>
                      <a:pt x="126" y="4487"/>
                    </a:cubicBezTo>
                    <a:cubicBezTo>
                      <a:pt x="126" y="4487"/>
                      <a:pt x="1855" y="4211"/>
                      <a:pt x="2833" y="2983"/>
                    </a:cubicBezTo>
                    <a:cubicBezTo>
                      <a:pt x="3810" y="1755"/>
                      <a:pt x="3685" y="1"/>
                      <a:pt x="36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7"/>
              <p:cNvSpPr/>
              <p:nvPr/>
            </p:nvSpPr>
            <p:spPr>
              <a:xfrm>
                <a:off x="887543" y="3930943"/>
                <a:ext cx="260142" cy="434155"/>
              </a:xfrm>
              <a:custGeom>
                <a:rect b="b" l="l" r="r" t="t"/>
                <a:pathLst>
                  <a:path extrusionOk="0" h="5439" w="3259">
                    <a:moveTo>
                      <a:pt x="2532" y="0"/>
                    </a:moveTo>
                    <a:cubicBezTo>
                      <a:pt x="2532" y="0"/>
                      <a:pt x="1003" y="852"/>
                      <a:pt x="502" y="2331"/>
                    </a:cubicBezTo>
                    <a:cubicBezTo>
                      <a:pt x="0" y="3835"/>
                      <a:pt x="727" y="5439"/>
                      <a:pt x="727" y="5439"/>
                    </a:cubicBezTo>
                    <a:cubicBezTo>
                      <a:pt x="727" y="5439"/>
                      <a:pt x="2256" y="4587"/>
                      <a:pt x="2757" y="3108"/>
                    </a:cubicBezTo>
                    <a:cubicBezTo>
                      <a:pt x="3259" y="1604"/>
                      <a:pt x="2532" y="0"/>
                      <a:pt x="25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7"/>
              <p:cNvSpPr/>
              <p:nvPr/>
            </p:nvSpPr>
            <p:spPr>
              <a:xfrm>
                <a:off x="79347" y="3668807"/>
                <a:ext cx="194128" cy="200195"/>
              </a:xfrm>
              <a:custGeom>
                <a:rect b="b" l="l" r="r" t="t"/>
                <a:pathLst>
                  <a:path extrusionOk="0" h="2508" w="2432">
                    <a:moveTo>
                      <a:pt x="0" y="1"/>
                    </a:moveTo>
                    <a:cubicBezTo>
                      <a:pt x="0" y="1"/>
                      <a:pt x="25" y="1079"/>
                      <a:pt x="702" y="1755"/>
                    </a:cubicBezTo>
                    <a:cubicBezTo>
                      <a:pt x="1378" y="2457"/>
                      <a:pt x="2431" y="2507"/>
                      <a:pt x="2431" y="2507"/>
                    </a:cubicBezTo>
                    <a:cubicBezTo>
                      <a:pt x="2431" y="2507"/>
                      <a:pt x="2431" y="1455"/>
                      <a:pt x="1754" y="753"/>
                    </a:cubicBezTo>
                    <a:cubicBezTo>
                      <a:pt x="1078" y="5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7" name="Google Shape;737;p37"/>
            <p:cNvSpPr/>
            <p:nvPr/>
          </p:nvSpPr>
          <p:spPr>
            <a:xfrm flipH="1" rot="314255">
              <a:off x="6783361" y="2874439"/>
              <a:ext cx="2270529" cy="1066015"/>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8" name="Google Shape;738;p37"/>
            <p:cNvGrpSpPr/>
            <p:nvPr/>
          </p:nvGrpSpPr>
          <p:grpSpPr>
            <a:xfrm>
              <a:off x="8430763" y="2186050"/>
              <a:ext cx="520625" cy="1523800"/>
              <a:chOff x="487338" y="1463050"/>
              <a:chExt cx="520625" cy="1523800"/>
            </a:xfrm>
          </p:grpSpPr>
          <p:grpSp>
            <p:nvGrpSpPr>
              <p:cNvPr id="739" name="Google Shape;739;p37"/>
              <p:cNvGrpSpPr/>
              <p:nvPr/>
            </p:nvGrpSpPr>
            <p:grpSpPr>
              <a:xfrm>
                <a:off x="487338" y="1463050"/>
                <a:ext cx="451775" cy="929225"/>
                <a:chOff x="228825" y="2545800"/>
                <a:chExt cx="451775" cy="929225"/>
              </a:xfrm>
            </p:grpSpPr>
            <p:sp>
              <p:nvSpPr>
                <p:cNvPr id="740" name="Google Shape;740;p37"/>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7"/>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2" name="Google Shape;742;p37"/>
              <p:cNvGrpSpPr/>
              <p:nvPr/>
            </p:nvGrpSpPr>
            <p:grpSpPr>
              <a:xfrm flipH="1" rot="10800000">
                <a:off x="556188" y="2057625"/>
                <a:ext cx="451775" cy="929225"/>
                <a:chOff x="228825" y="2545800"/>
                <a:chExt cx="451775" cy="929225"/>
              </a:xfrm>
            </p:grpSpPr>
            <p:sp>
              <p:nvSpPr>
                <p:cNvPr id="743" name="Google Shape;743;p37"/>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7"/>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745" name="Google Shape;745;p37"/>
          <p:cNvGrpSpPr/>
          <p:nvPr/>
        </p:nvGrpSpPr>
        <p:grpSpPr>
          <a:xfrm>
            <a:off x="86375" y="2823834"/>
            <a:ext cx="2212555" cy="2413924"/>
            <a:chOff x="137725" y="2476984"/>
            <a:chExt cx="2212555" cy="2413924"/>
          </a:xfrm>
        </p:grpSpPr>
        <p:sp>
          <p:nvSpPr>
            <p:cNvPr id="746" name="Google Shape;746;p37"/>
            <p:cNvSpPr/>
            <p:nvPr/>
          </p:nvSpPr>
          <p:spPr>
            <a:xfrm rot="-314283">
              <a:off x="178928" y="2572130"/>
              <a:ext cx="2130149" cy="1000108"/>
            </a:xfrm>
            <a:custGeom>
              <a:rect b="b" l="l" r="r" t="t"/>
              <a:pathLst>
                <a:path extrusionOk="0" h="8287" w="17651">
                  <a:moveTo>
                    <a:pt x="5251" y="0"/>
                  </a:moveTo>
                  <a:cubicBezTo>
                    <a:pt x="4306" y="0"/>
                    <a:pt x="3377" y="636"/>
                    <a:pt x="3108" y="1531"/>
                  </a:cubicBezTo>
                  <a:cubicBezTo>
                    <a:pt x="2949" y="1408"/>
                    <a:pt x="2769" y="1353"/>
                    <a:pt x="2587" y="1353"/>
                  </a:cubicBezTo>
                  <a:cubicBezTo>
                    <a:pt x="2253" y="1353"/>
                    <a:pt x="1915" y="1540"/>
                    <a:pt x="1704" y="1832"/>
                  </a:cubicBezTo>
                  <a:cubicBezTo>
                    <a:pt x="1378" y="2308"/>
                    <a:pt x="1378" y="2935"/>
                    <a:pt x="1604" y="3461"/>
                  </a:cubicBezTo>
                  <a:cubicBezTo>
                    <a:pt x="1805" y="3963"/>
                    <a:pt x="2180" y="4414"/>
                    <a:pt x="2556" y="4840"/>
                  </a:cubicBezTo>
                  <a:cubicBezTo>
                    <a:pt x="2152" y="4733"/>
                    <a:pt x="1784" y="4573"/>
                    <a:pt x="1390" y="4573"/>
                  </a:cubicBezTo>
                  <a:cubicBezTo>
                    <a:pt x="1320" y="4573"/>
                    <a:pt x="1250" y="4578"/>
                    <a:pt x="1178" y="4589"/>
                  </a:cubicBezTo>
                  <a:cubicBezTo>
                    <a:pt x="702" y="4639"/>
                    <a:pt x="201" y="4965"/>
                    <a:pt x="100" y="5416"/>
                  </a:cubicBezTo>
                  <a:cubicBezTo>
                    <a:pt x="0" y="5817"/>
                    <a:pt x="100" y="6268"/>
                    <a:pt x="326" y="6619"/>
                  </a:cubicBezTo>
                  <a:cubicBezTo>
                    <a:pt x="451" y="6845"/>
                    <a:pt x="652" y="7020"/>
                    <a:pt x="902" y="7095"/>
                  </a:cubicBezTo>
                  <a:cubicBezTo>
                    <a:pt x="1061" y="7162"/>
                    <a:pt x="1234" y="7182"/>
                    <a:pt x="1412" y="7182"/>
                  </a:cubicBezTo>
                  <a:cubicBezTo>
                    <a:pt x="1661" y="7182"/>
                    <a:pt x="1922" y="7144"/>
                    <a:pt x="2170" y="7144"/>
                  </a:cubicBezTo>
                  <a:cubicBezTo>
                    <a:pt x="2277" y="7144"/>
                    <a:pt x="2381" y="7151"/>
                    <a:pt x="2481" y="7171"/>
                  </a:cubicBezTo>
                  <a:cubicBezTo>
                    <a:pt x="2782" y="7221"/>
                    <a:pt x="3083" y="7271"/>
                    <a:pt x="3383" y="7346"/>
                  </a:cubicBezTo>
                  <a:cubicBezTo>
                    <a:pt x="3460" y="7360"/>
                    <a:pt x="3543" y="7366"/>
                    <a:pt x="3629" y="7366"/>
                  </a:cubicBezTo>
                  <a:cubicBezTo>
                    <a:pt x="3849" y="7366"/>
                    <a:pt x="4087" y="7325"/>
                    <a:pt x="4286" y="7271"/>
                  </a:cubicBezTo>
                  <a:cubicBezTo>
                    <a:pt x="4877" y="7679"/>
                    <a:pt x="5635" y="7906"/>
                    <a:pt x="6381" y="7906"/>
                  </a:cubicBezTo>
                  <a:cubicBezTo>
                    <a:pt x="6962" y="7906"/>
                    <a:pt x="7537" y="7768"/>
                    <a:pt x="8020" y="7471"/>
                  </a:cubicBezTo>
                  <a:cubicBezTo>
                    <a:pt x="8682" y="7841"/>
                    <a:pt x="9449" y="7909"/>
                    <a:pt x="10217" y="7909"/>
                  </a:cubicBezTo>
                  <a:cubicBezTo>
                    <a:pt x="10438" y="7909"/>
                    <a:pt x="10659" y="7903"/>
                    <a:pt x="10877" y="7897"/>
                  </a:cubicBezTo>
                  <a:cubicBezTo>
                    <a:pt x="11303" y="7897"/>
                    <a:pt x="11729" y="7872"/>
                    <a:pt x="12155" y="7797"/>
                  </a:cubicBezTo>
                  <a:cubicBezTo>
                    <a:pt x="12264" y="7936"/>
                    <a:pt x="12476" y="8008"/>
                    <a:pt x="12682" y="8008"/>
                  </a:cubicBezTo>
                  <a:cubicBezTo>
                    <a:pt x="12810" y="8008"/>
                    <a:pt x="12936" y="7980"/>
                    <a:pt x="13033" y="7922"/>
                  </a:cubicBezTo>
                  <a:cubicBezTo>
                    <a:pt x="13266" y="8156"/>
                    <a:pt x="13605" y="8208"/>
                    <a:pt x="13944" y="8208"/>
                  </a:cubicBezTo>
                  <a:cubicBezTo>
                    <a:pt x="14042" y="8208"/>
                    <a:pt x="14140" y="8204"/>
                    <a:pt x="14236" y="8198"/>
                  </a:cubicBezTo>
                  <a:cubicBezTo>
                    <a:pt x="14635" y="8259"/>
                    <a:pt x="14988" y="8287"/>
                    <a:pt x="15297" y="8287"/>
                  </a:cubicBezTo>
                  <a:cubicBezTo>
                    <a:pt x="17651" y="8287"/>
                    <a:pt x="17488" y="6707"/>
                    <a:pt x="15915" y="6419"/>
                  </a:cubicBezTo>
                  <a:cubicBezTo>
                    <a:pt x="15813" y="6398"/>
                    <a:pt x="15706" y="6387"/>
                    <a:pt x="15598" y="6387"/>
                  </a:cubicBezTo>
                  <a:cubicBezTo>
                    <a:pt x="15308" y="6387"/>
                    <a:pt x="15013" y="6468"/>
                    <a:pt x="14812" y="6669"/>
                  </a:cubicBezTo>
                  <a:cubicBezTo>
                    <a:pt x="14747" y="6507"/>
                    <a:pt x="14608" y="6439"/>
                    <a:pt x="14457" y="6439"/>
                  </a:cubicBezTo>
                  <a:cubicBezTo>
                    <a:pt x="14375" y="6439"/>
                    <a:pt x="14290" y="6459"/>
                    <a:pt x="14211" y="6494"/>
                  </a:cubicBezTo>
                  <a:cubicBezTo>
                    <a:pt x="14110" y="6243"/>
                    <a:pt x="13835" y="6043"/>
                    <a:pt x="13559" y="5993"/>
                  </a:cubicBezTo>
                  <a:cubicBezTo>
                    <a:pt x="13534" y="5991"/>
                    <a:pt x="13508" y="5989"/>
                    <a:pt x="13483" y="5989"/>
                  </a:cubicBezTo>
                  <a:cubicBezTo>
                    <a:pt x="13208" y="5989"/>
                    <a:pt x="12945" y="6112"/>
                    <a:pt x="12807" y="6318"/>
                  </a:cubicBezTo>
                  <a:cubicBezTo>
                    <a:pt x="13183" y="5291"/>
                    <a:pt x="12832" y="3988"/>
                    <a:pt x="11930" y="3336"/>
                  </a:cubicBezTo>
                  <a:cubicBezTo>
                    <a:pt x="11492" y="3019"/>
                    <a:pt x="10947" y="2863"/>
                    <a:pt x="10402" y="2863"/>
                  </a:cubicBezTo>
                  <a:cubicBezTo>
                    <a:pt x="9825" y="2863"/>
                    <a:pt x="9248" y="3038"/>
                    <a:pt x="8797" y="3386"/>
                  </a:cubicBezTo>
                  <a:cubicBezTo>
                    <a:pt x="8822" y="3035"/>
                    <a:pt x="8772" y="2659"/>
                    <a:pt x="8471" y="2434"/>
                  </a:cubicBezTo>
                  <a:cubicBezTo>
                    <a:pt x="8285" y="2282"/>
                    <a:pt x="8031" y="2198"/>
                    <a:pt x="7778" y="2198"/>
                  </a:cubicBezTo>
                  <a:cubicBezTo>
                    <a:pt x="7655" y="2198"/>
                    <a:pt x="7533" y="2217"/>
                    <a:pt x="7419" y="2258"/>
                  </a:cubicBezTo>
                  <a:cubicBezTo>
                    <a:pt x="7469" y="1206"/>
                    <a:pt x="6642" y="203"/>
                    <a:pt x="5589" y="28"/>
                  </a:cubicBezTo>
                  <a:cubicBezTo>
                    <a:pt x="5477" y="9"/>
                    <a:pt x="5364" y="0"/>
                    <a:pt x="52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7" name="Google Shape;747;p37"/>
            <p:cNvGrpSpPr/>
            <p:nvPr/>
          </p:nvGrpSpPr>
          <p:grpSpPr>
            <a:xfrm>
              <a:off x="326507" y="2810839"/>
              <a:ext cx="1773265" cy="2080068"/>
              <a:chOff x="120157" y="2906264"/>
              <a:chExt cx="1773265" cy="2080068"/>
            </a:xfrm>
          </p:grpSpPr>
          <p:sp>
            <p:nvSpPr>
              <p:cNvPr id="748" name="Google Shape;748;p37"/>
              <p:cNvSpPr/>
              <p:nvPr/>
            </p:nvSpPr>
            <p:spPr>
              <a:xfrm>
                <a:off x="594605" y="3221762"/>
                <a:ext cx="1298818" cy="1047816"/>
              </a:xfrm>
              <a:custGeom>
                <a:rect b="b" l="l" r="r" t="t"/>
                <a:pathLst>
                  <a:path extrusionOk="0" h="27410" w="33976">
                    <a:moveTo>
                      <a:pt x="14483" y="0"/>
                    </a:moveTo>
                    <a:cubicBezTo>
                      <a:pt x="9641" y="0"/>
                      <a:pt x="15110" y="15516"/>
                      <a:pt x="15063" y="16310"/>
                    </a:cubicBezTo>
                    <a:cubicBezTo>
                      <a:pt x="14728" y="15448"/>
                      <a:pt x="8434" y="5614"/>
                      <a:pt x="6053" y="5614"/>
                    </a:cubicBezTo>
                    <a:cubicBezTo>
                      <a:pt x="5939" y="5614"/>
                      <a:pt x="5834" y="5636"/>
                      <a:pt x="5740" y="5683"/>
                    </a:cubicBezTo>
                    <a:cubicBezTo>
                      <a:pt x="0" y="8515"/>
                      <a:pt x="14637" y="16385"/>
                      <a:pt x="14913" y="17538"/>
                    </a:cubicBezTo>
                    <a:cubicBezTo>
                      <a:pt x="14578" y="17371"/>
                      <a:pt x="8635" y="15479"/>
                      <a:pt x="6115" y="15479"/>
                    </a:cubicBezTo>
                    <a:cubicBezTo>
                      <a:pt x="5613" y="15479"/>
                      <a:pt x="5246" y="15554"/>
                      <a:pt x="5088" y="15733"/>
                    </a:cubicBezTo>
                    <a:cubicBezTo>
                      <a:pt x="3256" y="17787"/>
                      <a:pt x="6303" y="18212"/>
                      <a:pt x="9439" y="18212"/>
                    </a:cubicBezTo>
                    <a:cubicBezTo>
                      <a:pt x="11653" y="18212"/>
                      <a:pt x="13912" y="18000"/>
                      <a:pt x="14529" y="18000"/>
                    </a:cubicBezTo>
                    <a:cubicBezTo>
                      <a:pt x="14616" y="18000"/>
                      <a:pt x="14670" y="18004"/>
                      <a:pt x="14687" y="18014"/>
                    </a:cubicBezTo>
                    <a:cubicBezTo>
                      <a:pt x="12908" y="20871"/>
                      <a:pt x="11329" y="23828"/>
                      <a:pt x="9424" y="26610"/>
                    </a:cubicBezTo>
                    <a:cubicBezTo>
                      <a:pt x="9280" y="26809"/>
                      <a:pt x="9460" y="27020"/>
                      <a:pt x="9647" y="27020"/>
                    </a:cubicBezTo>
                    <a:cubicBezTo>
                      <a:pt x="9720" y="27020"/>
                      <a:pt x="9794" y="26988"/>
                      <a:pt x="9850" y="26911"/>
                    </a:cubicBezTo>
                    <a:cubicBezTo>
                      <a:pt x="11705" y="24204"/>
                      <a:pt x="13284" y="21297"/>
                      <a:pt x="15013" y="18490"/>
                    </a:cubicBezTo>
                    <a:lnTo>
                      <a:pt x="15088" y="18490"/>
                    </a:lnTo>
                    <a:cubicBezTo>
                      <a:pt x="15213" y="18440"/>
                      <a:pt x="15314" y="18415"/>
                      <a:pt x="15439" y="18390"/>
                    </a:cubicBezTo>
                    <a:cubicBezTo>
                      <a:pt x="15840" y="18691"/>
                      <a:pt x="17619" y="27037"/>
                      <a:pt x="19599" y="27362"/>
                    </a:cubicBezTo>
                    <a:cubicBezTo>
                      <a:pt x="19797" y="27394"/>
                      <a:pt x="19974" y="27409"/>
                      <a:pt x="20132" y="27409"/>
                    </a:cubicBezTo>
                    <a:cubicBezTo>
                      <a:pt x="23943" y="27409"/>
                      <a:pt x="16307" y="18456"/>
                      <a:pt x="16091" y="18239"/>
                    </a:cubicBezTo>
                    <a:cubicBezTo>
                      <a:pt x="16094" y="18239"/>
                      <a:pt x="16097" y="18239"/>
                      <a:pt x="16101" y="18239"/>
                    </a:cubicBezTo>
                    <a:cubicBezTo>
                      <a:pt x="16708" y="18239"/>
                      <a:pt x="24513" y="23741"/>
                      <a:pt x="28053" y="23741"/>
                    </a:cubicBezTo>
                    <a:cubicBezTo>
                      <a:pt x="28572" y="23741"/>
                      <a:pt x="28999" y="23623"/>
                      <a:pt x="29299" y="23352"/>
                    </a:cubicBezTo>
                    <a:cubicBezTo>
                      <a:pt x="33976" y="19182"/>
                      <a:pt x="24060" y="17808"/>
                      <a:pt x="19722" y="17808"/>
                    </a:cubicBezTo>
                    <a:cubicBezTo>
                      <a:pt x="19341" y="17808"/>
                      <a:pt x="19003" y="17818"/>
                      <a:pt x="18722" y="17838"/>
                    </a:cubicBezTo>
                    <a:cubicBezTo>
                      <a:pt x="18171" y="17734"/>
                      <a:pt x="17611" y="17674"/>
                      <a:pt x="17053" y="17674"/>
                    </a:cubicBezTo>
                    <a:cubicBezTo>
                      <a:pt x="16672" y="17674"/>
                      <a:pt x="16292" y="17702"/>
                      <a:pt x="15915" y="17763"/>
                    </a:cubicBezTo>
                    <a:cubicBezTo>
                      <a:pt x="17068" y="17212"/>
                      <a:pt x="31178" y="16435"/>
                      <a:pt x="31554" y="13778"/>
                    </a:cubicBezTo>
                    <a:cubicBezTo>
                      <a:pt x="31822" y="11864"/>
                      <a:pt x="30951" y="11151"/>
                      <a:pt x="29497" y="11151"/>
                    </a:cubicBezTo>
                    <a:cubicBezTo>
                      <a:pt x="25374" y="11151"/>
                      <a:pt x="16568" y="16891"/>
                      <a:pt x="15790" y="17262"/>
                    </a:cubicBezTo>
                    <a:cubicBezTo>
                      <a:pt x="16040" y="16861"/>
                      <a:pt x="16291" y="16485"/>
                      <a:pt x="16542" y="16109"/>
                    </a:cubicBezTo>
                    <a:cubicBezTo>
                      <a:pt x="16943" y="15533"/>
                      <a:pt x="29173" y="5307"/>
                      <a:pt x="27118" y="3202"/>
                    </a:cubicBezTo>
                    <a:cubicBezTo>
                      <a:pt x="26303" y="2362"/>
                      <a:pt x="25507" y="2001"/>
                      <a:pt x="24738" y="2001"/>
                    </a:cubicBezTo>
                    <a:cubicBezTo>
                      <a:pt x="20069" y="2001"/>
                      <a:pt x="16438" y="15335"/>
                      <a:pt x="16116" y="15808"/>
                    </a:cubicBezTo>
                    <a:cubicBezTo>
                      <a:pt x="15940" y="16084"/>
                      <a:pt x="15765" y="16360"/>
                      <a:pt x="15589" y="16610"/>
                    </a:cubicBezTo>
                    <a:cubicBezTo>
                      <a:pt x="15614" y="15407"/>
                      <a:pt x="18271" y="1222"/>
                      <a:pt x="15740" y="269"/>
                    </a:cubicBezTo>
                    <a:cubicBezTo>
                      <a:pt x="15260" y="86"/>
                      <a:pt x="14843" y="0"/>
                      <a:pt x="1448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7"/>
              <p:cNvSpPr/>
              <p:nvPr/>
            </p:nvSpPr>
            <p:spPr>
              <a:xfrm>
                <a:off x="120157" y="2906264"/>
                <a:ext cx="1066280" cy="1510649"/>
              </a:xfrm>
              <a:custGeom>
                <a:rect b="b" l="l" r="r" t="t"/>
                <a:pathLst>
                  <a:path extrusionOk="0" h="38102" w="26894">
                    <a:moveTo>
                      <a:pt x="7204" y="0"/>
                    </a:moveTo>
                    <a:cubicBezTo>
                      <a:pt x="6929" y="0"/>
                      <a:pt x="6718" y="553"/>
                      <a:pt x="6718" y="553"/>
                    </a:cubicBezTo>
                    <a:cubicBezTo>
                      <a:pt x="4914" y="3936"/>
                      <a:pt x="6793" y="7646"/>
                      <a:pt x="7094" y="8172"/>
                    </a:cubicBezTo>
                    <a:cubicBezTo>
                      <a:pt x="7144" y="8372"/>
                      <a:pt x="7194" y="8598"/>
                      <a:pt x="7270" y="8849"/>
                    </a:cubicBezTo>
                    <a:cubicBezTo>
                      <a:pt x="7270" y="8874"/>
                      <a:pt x="7270" y="8874"/>
                      <a:pt x="7270" y="8874"/>
                    </a:cubicBezTo>
                    <a:cubicBezTo>
                      <a:pt x="7270" y="8874"/>
                      <a:pt x="4062" y="6768"/>
                      <a:pt x="2758" y="5941"/>
                    </a:cubicBezTo>
                    <a:cubicBezTo>
                      <a:pt x="2114" y="5532"/>
                      <a:pt x="1506" y="5252"/>
                      <a:pt x="1084" y="5252"/>
                    </a:cubicBezTo>
                    <a:cubicBezTo>
                      <a:pt x="652" y="5252"/>
                      <a:pt x="414" y="5545"/>
                      <a:pt x="528" y="6292"/>
                    </a:cubicBezTo>
                    <a:cubicBezTo>
                      <a:pt x="753" y="7771"/>
                      <a:pt x="7545" y="10002"/>
                      <a:pt x="7545" y="10002"/>
                    </a:cubicBezTo>
                    <a:lnTo>
                      <a:pt x="7520" y="9801"/>
                    </a:lnTo>
                    <a:lnTo>
                      <a:pt x="7520" y="9801"/>
                    </a:lnTo>
                    <a:cubicBezTo>
                      <a:pt x="7595" y="10052"/>
                      <a:pt x="7671" y="10302"/>
                      <a:pt x="7746" y="10603"/>
                    </a:cubicBezTo>
                    <a:cubicBezTo>
                      <a:pt x="7921" y="11280"/>
                      <a:pt x="8122" y="12057"/>
                      <a:pt x="8397" y="12859"/>
                    </a:cubicBezTo>
                    <a:cubicBezTo>
                      <a:pt x="8523" y="13235"/>
                      <a:pt x="8648" y="13611"/>
                      <a:pt x="8773" y="14012"/>
                    </a:cubicBezTo>
                    <a:cubicBezTo>
                      <a:pt x="8773" y="14012"/>
                      <a:pt x="4162" y="11831"/>
                      <a:pt x="2909" y="11355"/>
                    </a:cubicBezTo>
                    <a:cubicBezTo>
                      <a:pt x="2342" y="11140"/>
                      <a:pt x="1642" y="10934"/>
                      <a:pt x="1096" y="10934"/>
                    </a:cubicBezTo>
                    <a:cubicBezTo>
                      <a:pt x="435" y="10934"/>
                      <a:pt x="0" y="11235"/>
                      <a:pt x="302" y="12182"/>
                    </a:cubicBezTo>
                    <a:cubicBezTo>
                      <a:pt x="778" y="13736"/>
                      <a:pt x="7921" y="15089"/>
                      <a:pt x="9199" y="15315"/>
                    </a:cubicBezTo>
                    <a:cubicBezTo>
                      <a:pt x="9224" y="15390"/>
                      <a:pt x="9250" y="15440"/>
                      <a:pt x="9275" y="15515"/>
                    </a:cubicBezTo>
                    <a:cubicBezTo>
                      <a:pt x="9425" y="15967"/>
                      <a:pt x="9600" y="16443"/>
                      <a:pt x="9801" y="16919"/>
                    </a:cubicBezTo>
                    <a:cubicBezTo>
                      <a:pt x="9976" y="17420"/>
                      <a:pt x="10177" y="17896"/>
                      <a:pt x="10377" y="18398"/>
                    </a:cubicBezTo>
                    <a:cubicBezTo>
                      <a:pt x="10503" y="18723"/>
                      <a:pt x="10628" y="19024"/>
                      <a:pt x="10753" y="19350"/>
                    </a:cubicBezTo>
                    <a:cubicBezTo>
                      <a:pt x="10753" y="19350"/>
                      <a:pt x="5666" y="17069"/>
                      <a:pt x="4062" y="16317"/>
                    </a:cubicBezTo>
                    <a:cubicBezTo>
                      <a:pt x="3352" y="15979"/>
                      <a:pt x="2581" y="15740"/>
                      <a:pt x="1988" y="15740"/>
                    </a:cubicBezTo>
                    <a:cubicBezTo>
                      <a:pt x="1219" y="15740"/>
                      <a:pt x="750" y="16141"/>
                      <a:pt x="1104" y="17245"/>
                    </a:cubicBezTo>
                    <a:cubicBezTo>
                      <a:pt x="1656" y="18999"/>
                      <a:pt x="9751" y="20352"/>
                      <a:pt x="11305" y="20603"/>
                    </a:cubicBezTo>
                    <a:cubicBezTo>
                      <a:pt x="11430" y="20879"/>
                      <a:pt x="11580" y="21180"/>
                      <a:pt x="11706" y="21455"/>
                    </a:cubicBezTo>
                    <a:cubicBezTo>
                      <a:pt x="11881" y="21831"/>
                      <a:pt x="12282" y="22608"/>
                      <a:pt x="12458" y="22959"/>
                    </a:cubicBezTo>
                    <a:cubicBezTo>
                      <a:pt x="12458" y="22959"/>
                      <a:pt x="6142" y="23510"/>
                      <a:pt x="4663" y="23636"/>
                    </a:cubicBezTo>
                    <a:cubicBezTo>
                      <a:pt x="3209" y="23786"/>
                      <a:pt x="1129" y="24764"/>
                      <a:pt x="2708" y="26042"/>
                    </a:cubicBezTo>
                    <a:cubicBezTo>
                      <a:pt x="2930" y="26223"/>
                      <a:pt x="3298" y="26300"/>
                      <a:pt x="3767" y="26300"/>
                    </a:cubicBezTo>
                    <a:cubicBezTo>
                      <a:pt x="6158" y="26300"/>
                      <a:pt x="11166" y="24281"/>
                      <a:pt x="12758" y="23611"/>
                    </a:cubicBezTo>
                    <a:cubicBezTo>
                      <a:pt x="12909" y="23911"/>
                      <a:pt x="13084" y="24212"/>
                      <a:pt x="13260" y="24538"/>
                    </a:cubicBezTo>
                    <a:cubicBezTo>
                      <a:pt x="13535" y="25039"/>
                      <a:pt x="13811" y="25540"/>
                      <a:pt x="14087" y="26042"/>
                    </a:cubicBezTo>
                    <a:cubicBezTo>
                      <a:pt x="14412" y="26518"/>
                      <a:pt x="14713" y="27019"/>
                      <a:pt x="15039" y="27495"/>
                    </a:cubicBezTo>
                    <a:cubicBezTo>
                      <a:pt x="15290" y="27921"/>
                      <a:pt x="15565" y="28322"/>
                      <a:pt x="15866" y="28723"/>
                    </a:cubicBezTo>
                    <a:cubicBezTo>
                      <a:pt x="15866" y="28723"/>
                      <a:pt x="10377" y="28348"/>
                      <a:pt x="8523" y="28272"/>
                    </a:cubicBezTo>
                    <a:cubicBezTo>
                      <a:pt x="8382" y="28267"/>
                      <a:pt x="8242" y="28264"/>
                      <a:pt x="8103" y="28264"/>
                    </a:cubicBezTo>
                    <a:cubicBezTo>
                      <a:pt x="6387" y="28264"/>
                      <a:pt x="4909" y="28716"/>
                      <a:pt x="6092" y="30177"/>
                    </a:cubicBezTo>
                    <a:cubicBezTo>
                      <a:pt x="6466" y="30657"/>
                      <a:pt x="7574" y="30825"/>
                      <a:pt x="8947" y="30825"/>
                    </a:cubicBezTo>
                    <a:cubicBezTo>
                      <a:pt x="11805" y="30825"/>
                      <a:pt x="15812" y="30096"/>
                      <a:pt x="16743" y="29926"/>
                    </a:cubicBezTo>
                    <a:cubicBezTo>
                      <a:pt x="16819" y="30027"/>
                      <a:pt x="16894" y="30127"/>
                      <a:pt x="16969" y="30227"/>
                    </a:cubicBezTo>
                    <a:cubicBezTo>
                      <a:pt x="17270" y="30678"/>
                      <a:pt x="17646" y="31054"/>
                      <a:pt x="17996" y="31455"/>
                    </a:cubicBezTo>
                    <a:cubicBezTo>
                      <a:pt x="18322" y="31831"/>
                      <a:pt x="18598" y="32207"/>
                      <a:pt x="18949" y="32533"/>
                    </a:cubicBezTo>
                    <a:cubicBezTo>
                      <a:pt x="18597" y="32442"/>
                      <a:pt x="18228" y="32392"/>
                      <a:pt x="17853" y="32392"/>
                    </a:cubicBezTo>
                    <a:cubicBezTo>
                      <a:pt x="17295" y="32392"/>
                      <a:pt x="16722" y="32504"/>
                      <a:pt x="16167" y="32759"/>
                    </a:cubicBezTo>
                    <a:cubicBezTo>
                      <a:pt x="14713" y="33435"/>
                      <a:pt x="14939" y="34287"/>
                      <a:pt x="15816" y="34463"/>
                    </a:cubicBezTo>
                    <a:cubicBezTo>
                      <a:pt x="15927" y="34481"/>
                      <a:pt x="16067" y="34490"/>
                      <a:pt x="16229" y="34490"/>
                    </a:cubicBezTo>
                    <a:cubicBezTo>
                      <a:pt x="17195" y="34490"/>
                      <a:pt x="18942" y="34180"/>
                      <a:pt x="20102" y="33686"/>
                    </a:cubicBezTo>
                    <a:cubicBezTo>
                      <a:pt x="20402" y="34012"/>
                      <a:pt x="20753" y="34287"/>
                      <a:pt x="21054" y="34563"/>
                    </a:cubicBezTo>
                    <a:cubicBezTo>
                      <a:pt x="21230" y="34688"/>
                      <a:pt x="21380" y="34839"/>
                      <a:pt x="21530" y="34989"/>
                    </a:cubicBezTo>
                    <a:cubicBezTo>
                      <a:pt x="21706" y="35114"/>
                      <a:pt x="21881" y="35240"/>
                      <a:pt x="22032" y="35340"/>
                    </a:cubicBezTo>
                    <a:cubicBezTo>
                      <a:pt x="22357" y="35591"/>
                      <a:pt x="22633" y="35841"/>
                      <a:pt x="22934" y="36042"/>
                    </a:cubicBezTo>
                    <a:cubicBezTo>
                      <a:pt x="23034" y="36092"/>
                      <a:pt x="23134" y="36142"/>
                      <a:pt x="23235" y="36217"/>
                    </a:cubicBezTo>
                    <a:cubicBezTo>
                      <a:pt x="22758" y="36079"/>
                      <a:pt x="22057" y="35948"/>
                      <a:pt x="21302" y="35948"/>
                    </a:cubicBezTo>
                    <a:cubicBezTo>
                      <a:pt x="20547" y="35948"/>
                      <a:pt x="19738" y="36079"/>
                      <a:pt x="19049" y="36468"/>
                    </a:cubicBezTo>
                    <a:cubicBezTo>
                      <a:pt x="17821" y="37170"/>
                      <a:pt x="18372" y="37972"/>
                      <a:pt x="19049" y="38072"/>
                    </a:cubicBezTo>
                    <a:cubicBezTo>
                      <a:pt x="19191" y="38092"/>
                      <a:pt x="19335" y="38101"/>
                      <a:pt x="19479" y="38101"/>
                    </a:cubicBezTo>
                    <a:cubicBezTo>
                      <a:pt x="21151" y="38101"/>
                      <a:pt x="22965" y="36860"/>
                      <a:pt x="23611" y="36468"/>
                    </a:cubicBezTo>
                    <a:cubicBezTo>
                      <a:pt x="23661" y="36518"/>
                      <a:pt x="23736" y="36543"/>
                      <a:pt x="23786" y="36593"/>
                    </a:cubicBezTo>
                    <a:cubicBezTo>
                      <a:pt x="24062" y="36744"/>
                      <a:pt x="24312" y="36894"/>
                      <a:pt x="24538" y="37019"/>
                    </a:cubicBezTo>
                    <a:cubicBezTo>
                      <a:pt x="24989" y="37270"/>
                      <a:pt x="25365" y="37445"/>
                      <a:pt x="25641" y="37546"/>
                    </a:cubicBezTo>
                    <a:cubicBezTo>
                      <a:pt x="25916" y="37671"/>
                      <a:pt x="26042" y="37721"/>
                      <a:pt x="26042" y="37721"/>
                    </a:cubicBezTo>
                    <a:lnTo>
                      <a:pt x="26067" y="37721"/>
                    </a:lnTo>
                    <a:cubicBezTo>
                      <a:pt x="26124" y="37740"/>
                      <a:pt x="26183" y="37749"/>
                      <a:pt x="26241" y="37749"/>
                    </a:cubicBezTo>
                    <a:cubicBezTo>
                      <a:pt x="26484" y="37749"/>
                      <a:pt x="26712" y="37588"/>
                      <a:pt x="26793" y="37345"/>
                    </a:cubicBezTo>
                    <a:cubicBezTo>
                      <a:pt x="26894" y="37044"/>
                      <a:pt x="26718" y="36718"/>
                      <a:pt x="26418" y="36618"/>
                    </a:cubicBezTo>
                    <a:cubicBezTo>
                      <a:pt x="26418" y="36618"/>
                      <a:pt x="26267" y="36568"/>
                      <a:pt x="26042" y="36493"/>
                    </a:cubicBezTo>
                    <a:cubicBezTo>
                      <a:pt x="25841" y="36393"/>
                      <a:pt x="25465" y="36242"/>
                      <a:pt x="25039" y="36042"/>
                    </a:cubicBezTo>
                    <a:cubicBezTo>
                      <a:pt x="24839" y="35916"/>
                      <a:pt x="24588" y="35791"/>
                      <a:pt x="24337" y="35641"/>
                    </a:cubicBezTo>
                    <a:cubicBezTo>
                      <a:pt x="24262" y="35591"/>
                      <a:pt x="24162" y="35541"/>
                      <a:pt x="24062" y="35465"/>
                    </a:cubicBezTo>
                    <a:cubicBezTo>
                      <a:pt x="24688" y="35114"/>
                      <a:pt x="25966" y="34237"/>
                      <a:pt x="26117" y="33084"/>
                    </a:cubicBezTo>
                    <a:cubicBezTo>
                      <a:pt x="26244" y="32193"/>
                      <a:pt x="26132" y="31901"/>
                      <a:pt x="25911" y="31901"/>
                    </a:cubicBezTo>
                    <a:cubicBezTo>
                      <a:pt x="25740" y="31901"/>
                      <a:pt x="25505" y="32075"/>
                      <a:pt x="25265" y="32282"/>
                    </a:cubicBezTo>
                    <a:cubicBezTo>
                      <a:pt x="24287" y="33109"/>
                      <a:pt x="24012" y="34413"/>
                      <a:pt x="23786" y="35315"/>
                    </a:cubicBezTo>
                    <a:cubicBezTo>
                      <a:pt x="23711" y="35265"/>
                      <a:pt x="23611" y="35215"/>
                      <a:pt x="23535" y="35165"/>
                    </a:cubicBezTo>
                    <a:cubicBezTo>
                      <a:pt x="23235" y="34989"/>
                      <a:pt x="22959" y="34764"/>
                      <a:pt x="22633" y="34538"/>
                    </a:cubicBezTo>
                    <a:cubicBezTo>
                      <a:pt x="22483" y="34413"/>
                      <a:pt x="22332" y="34312"/>
                      <a:pt x="22157" y="34187"/>
                    </a:cubicBezTo>
                    <a:cubicBezTo>
                      <a:pt x="22007" y="34062"/>
                      <a:pt x="21856" y="33937"/>
                      <a:pt x="21681" y="33786"/>
                    </a:cubicBezTo>
                    <a:cubicBezTo>
                      <a:pt x="21480" y="33611"/>
                      <a:pt x="21255" y="33435"/>
                      <a:pt x="21029" y="33260"/>
                    </a:cubicBezTo>
                    <a:cubicBezTo>
                      <a:pt x="21480" y="32884"/>
                      <a:pt x="22859" y="31681"/>
                      <a:pt x="22809" y="30378"/>
                    </a:cubicBezTo>
                    <a:cubicBezTo>
                      <a:pt x="22768" y="29525"/>
                      <a:pt x="22581" y="29213"/>
                      <a:pt x="22363" y="29213"/>
                    </a:cubicBezTo>
                    <a:cubicBezTo>
                      <a:pt x="22177" y="29213"/>
                      <a:pt x="21967" y="29440"/>
                      <a:pt x="21806" y="29751"/>
                    </a:cubicBezTo>
                    <a:cubicBezTo>
                      <a:pt x="21480" y="30428"/>
                      <a:pt x="20929" y="32358"/>
                      <a:pt x="20879" y="33135"/>
                    </a:cubicBezTo>
                    <a:cubicBezTo>
                      <a:pt x="20829" y="33084"/>
                      <a:pt x="20753" y="33009"/>
                      <a:pt x="20678" y="32959"/>
                    </a:cubicBezTo>
                    <a:cubicBezTo>
                      <a:pt x="20352" y="32633"/>
                      <a:pt x="20001" y="32307"/>
                      <a:pt x="19651" y="31982"/>
                    </a:cubicBezTo>
                    <a:cubicBezTo>
                      <a:pt x="19275" y="31656"/>
                      <a:pt x="18974" y="31255"/>
                      <a:pt x="18623" y="30904"/>
                    </a:cubicBezTo>
                    <a:cubicBezTo>
                      <a:pt x="18272" y="30503"/>
                      <a:pt x="17896" y="30152"/>
                      <a:pt x="17570" y="29726"/>
                    </a:cubicBezTo>
                    <a:cubicBezTo>
                      <a:pt x="17445" y="29551"/>
                      <a:pt x="17320" y="29400"/>
                      <a:pt x="17194" y="29225"/>
                    </a:cubicBezTo>
                    <a:cubicBezTo>
                      <a:pt x="19751" y="28673"/>
                      <a:pt x="20252" y="25716"/>
                      <a:pt x="20252" y="25716"/>
                    </a:cubicBezTo>
                    <a:cubicBezTo>
                      <a:pt x="20252" y="25716"/>
                      <a:pt x="20336" y="24151"/>
                      <a:pt x="19719" y="24151"/>
                    </a:cubicBezTo>
                    <a:cubicBezTo>
                      <a:pt x="19582" y="24151"/>
                      <a:pt x="19412" y="24227"/>
                      <a:pt x="19199" y="24413"/>
                    </a:cubicBezTo>
                    <a:cubicBezTo>
                      <a:pt x="18222" y="25265"/>
                      <a:pt x="17295" y="28147"/>
                      <a:pt x="17044" y="29024"/>
                    </a:cubicBezTo>
                    <a:cubicBezTo>
                      <a:pt x="16543" y="28423"/>
                      <a:pt x="16042" y="27796"/>
                      <a:pt x="15590" y="27094"/>
                    </a:cubicBezTo>
                    <a:cubicBezTo>
                      <a:pt x="15365" y="26769"/>
                      <a:pt x="15139" y="26443"/>
                      <a:pt x="14914" y="26117"/>
                    </a:cubicBezTo>
                    <a:cubicBezTo>
                      <a:pt x="14914" y="26117"/>
                      <a:pt x="18347" y="20077"/>
                      <a:pt x="19099" y="18673"/>
                    </a:cubicBezTo>
                    <a:cubicBezTo>
                      <a:pt x="19740" y="17435"/>
                      <a:pt x="20011" y="15612"/>
                      <a:pt x="18741" y="15612"/>
                    </a:cubicBezTo>
                    <a:cubicBezTo>
                      <a:pt x="18572" y="15612"/>
                      <a:pt x="18374" y="15645"/>
                      <a:pt x="18147" y="15716"/>
                    </a:cubicBezTo>
                    <a:cubicBezTo>
                      <a:pt x="16392" y="16267"/>
                      <a:pt x="14939" y="24162"/>
                      <a:pt x="14663" y="25741"/>
                    </a:cubicBezTo>
                    <a:cubicBezTo>
                      <a:pt x="14638" y="25716"/>
                      <a:pt x="14638" y="25716"/>
                      <a:pt x="14638" y="25716"/>
                    </a:cubicBezTo>
                    <a:cubicBezTo>
                      <a:pt x="14337" y="25215"/>
                      <a:pt x="14062" y="24738"/>
                      <a:pt x="13761" y="24237"/>
                    </a:cubicBezTo>
                    <a:cubicBezTo>
                      <a:pt x="13485" y="23736"/>
                      <a:pt x="13184" y="23260"/>
                      <a:pt x="12909" y="22759"/>
                    </a:cubicBezTo>
                    <a:cubicBezTo>
                      <a:pt x="12633" y="22257"/>
                      <a:pt x="12382" y="21756"/>
                      <a:pt x="12132" y="21255"/>
                    </a:cubicBezTo>
                    <a:cubicBezTo>
                      <a:pt x="12006" y="21004"/>
                      <a:pt x="11881" y="20753"/>
                      <a:pt x="11731" y="20478"/>
                    </a:cubicBezTo>
                    <a:cubicBezTo>
                      <a:pt x="18022" y="14964"/>
                      <a:pt x="17696" y="12007"/>
                      <a:pt x="17696" y="12007"/>
                    </a:cubicBezTo>
                    <a:cubicBezTo>
                      <a:pt x="17696" y="12007"/>
                      <a:pt x="17783" y="11302"/>
                      <a:pt x="17280" y="11302"/>
                    </a:cubicBezTo>
                    <a:cubicBezTo>
                      <a:pt x="16930" y="11302"/>
                      <a:pt x="16293" y="11645"/>
                      <a:pt x="15139" y="12809"/>
                    </a:cubicBezTo>
                    <a:cubicBezTo>
                      <a:pt x="12758" y="15190"/>
                      <a:pt x="11856" y="19074"/>
                      <a:pt x="11631" y="20277"/>
                    </a:cubicBezTo>
                    <a:cubicBezTo>
                      <a:pt x="11530" y="20102"/>
                      <a:pt x="11455" y="19926"/>
                      <a:pt x="11380" y="19751"/>
                    </a:cubicBezTo>
                    <a:cubicBezTo>
                      <a:pt x="11154" y="19250"/>
                      <a:pt x="10929" y="18748"/>
                      <a:pt x="10703" y="18272"/>
                    </a:cubicBezTo>
                    <a:cubicBezTo>
                      <a:pt x="10503" y="17771"/>
                      <a:pt x="10302" y="17295"/>
                      <a:pt x="10077" y="16819"/>
                    </a:cubicBezTo>
                    <a:cubicBezTo>
                      <a:pt x="9876" y="16342"/>
                      <a:pt x="9676" y="15866"/>
                      <a:pt x="9525" y="15415"/>
                    </a:cubicBezTo>
                    <a:cubicBezTo>
                      <a:pt x="9500" y="15365"/>
                      <a:pt x="9500" y="15315"/>
                      <a:pt x="9475" y="15290"/>
                    </a:cubicBezTo>
                    <a:cubicBezTo>
                      <a:pt x="9475" y="15290"/>
                      <a:pt x="13184" y="11405"/>
                      <a:pt x="14312" y="10302"/>
                    </a:cubicBezTo>
                    <a:cubicBezTo>
                      <a:pt x="15415" y="9225"/>
                      <a:pt x="16217" y="7621"/>
                      <a:pt x="14412" y="7570"/>
                    </a:cubicBezTo>
                    <a:cubicBezTo>
                      <a:pt x="14402" y="7570"/>
                      <a:pt x="14391" y="7570"/>
                      <a:pt x="14380" y="7570"/>
                    </a:cubicBezTo>
                    <a:cubicBezTo>
                      <a:pt x="12718" y="7570"/>
                      <a:pt x="9697" y="13217"/>
                      <a:pt x="9124" y="14312"/>
                    </a:cubicBezTo>
                    <a:cubicBezTo>
                      <a:pt x="8924" y="13786"/>
                      <a:pt x="8748" y="13285"/>
                      <a:pt x="8573" y="12809"/>
                    </a:cubicBezTo>
                    <a:cubicBezTo>
                      <a:pt x="8247" y="12007"/>
                      <a:pt x="8047" y="11230"/>
                      <a:pt x="7846" y="10578"/>
                    </a:cubicBezTo>
                    <a:cubicBezTo>
                      <a:pt x="7746" y="10277"/>
                      <a:pt x="7671" y="10002"/>
                      <a:pt x="7595" y="9726"/>
                    </a:cubicBezTo>
                    <a:cubicBezTo>
                      <a:pt x="10854" y="9701"/>
                      <a:pt x="12057" y="6142"/>
                      <a:pt x="12057" y="6142"/>
                    </a:cubicBezTo>
                    <a:cubicBezTo>
                      <a:pt x="12057" y="6142"/>
                      <a:pt x="12510" y="4129"/>
                      <a:pt x="11658" y="4129"/>
                    </a:cubicBezTo>
                    <a:cubicBezTo>
                      <a:pt x="11509" y="4129"/>
                      <a:pt x="11319" y="4191"/>
                      <a:pt x="11079" y="4337"/>
                    </a:cubicBezTo>
                    <a:cubicBezTo>
                      <a:pt x="9701" y="5190"/>
                      <a:pt x="7971" y="8598"/>
                      <a:pt x="7520" y="9500"/>
                    </a:cubicBezTo>
                    <a:cubicBezTo>
                      <a:pt x="7495" y="9400"/>
                      <a:pt x="7194" y="8398"/>
                      <a:pt x="7144" y="8222"/>
                    </a:cubicBezTo>
                    <a:cubicBezTo>
                      <a:pt x="7194" y="8022"/>
                      <a:pt x="8322" y="3310"/>
                      <a:pt x="7821" y="1154"/>
                    </a:cubicBezTo>
                    <a:cubicBezTo>
                      <a:pt x="7616" y="264"/>
                      <a:pt x="7395" y="0"/>
                      <a:pt x="72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0" name="Google Shape;750;p37"/>
              <p:cNvGrpSpPr/>
              <p:nvPr/>
            </p:nvGrpSpPr>
            <p:grpSpPr>
              <a:xfrm>
                <a:off x="228593" y="4071631"/>
                <a:ext cx="849439" cy="843257"/>
                <a:chOff x="1813300" y="-2861024"/>
                <a:chExt cx="1430766" cy="1420354"/>
              </a:xfrm>
            </p:grpSpPr>
            <p:sp>
              <p:nvSpPr>
                <p:cNvPr id="751" name="Google Shape;751;p37"/>
                <p:cNvSpPr/>
                <p:nvPr/>
              </p:nvSpPr>
              <p:spPr>
                <a:xfrm>
                  <a:off x="1813300" y="-2861024"/>
                  <a:ext cx="1322972" cy="1269773"/>
                </a:xfrm>
                <a:custGeom>
                  <a:rect b="b" l="l" r="r" t="t"/>
                  <a:pathLst>
                    <a:path extrusionOk="0" h="24513" w="25540">
                      <a:moveTo>
                        <a:pt x="978" y="1530"/>
                      </a:moveTo>
                      <a:lnTo>
                        <a:pt x="978" y="1530"/>
                      </a:lnTo>
                      <a:cubicBezTo>
                        <a:pt x="1104" y="1404"/>
                        <a:pt x="1254" y="1329"/>
                        <a:pt x="1454" y="1279"/>
                      </a:cubicBezTo>
                      <a:cubicBezTo>
                        <a:pt x="2507" y="1129"/>
                        <a:pt x="3384" y="1279"/>
                        <a:pt x="4312" y="1003"/>
                      </a:cubicBezTo>
                      <a:cubicBezTo>
                        <a:pt x="5239" y="703"/>
                        <a:pt x="5089" y="26"/>
                        <a:pt x="6317" y="302"/>
                      </a:cubicBezTo>
                      <a:cubicBezTo>
                        <a:pt x="7545" y="577"/>
                        <a:pt x="7144" y="652"/>
                        <a:pt x="8196" y="577"/>
                      </a:cubicBezTo>
                      <a:cubicBezTo>
                        <a:pt x="9249" y="477"/>
                        <a:pt x="8998" y="1"/>
                        <a:pt x="9750" y="627"/>
                      </a:cubicBezTo>
                      <a:cubicBezTo>
                        <a:pt x="10502" y="1254"/>
                        <a:pt x="10502" y="2081"/>
                        <a:pt x="11480" y="1880"/>
                      </a:cubicBezTo>
                      <a:cubicBezTo>
                        <a:pt x="12457" y="1655"/>
                        <a:pt x="12407" y="928"/>
                        <a:pt x="13059" y="1505"/>
                      </a:cubicBezTo>
                      <a:cubicBezTo>
                        <a:pt x="13735" y="2081"/>
                        <a:pt x="15389" y="4537"/>
                        <a:pt x="16743" y="4788"/>
                      </a:cubicBezTo>
                      <a:cubicBezTo>
                        <a:pt x="18071" y="5063"/>
                        <a:pt x="17119" y="4086"/>
                        <a:pt x="18973" y="5239"/>
                      </a:cubicBezTo>
                      <a:cubicBezTo>
                        <a:pt x="20828" y="6417"/>
                        <a:pt x="20678" y="7018"/>
                        <a:pt x="21505" y="7795"/>
                      </a:cubicBezTo>
                      <a:cubicBezTo>
                        <a:pt x="22357" y="8547"/>
                        <a:pt x="22307" y="7820"/>
                        <a:pt x="23209" y="8973"/>
                      </a:cubicBezTo>
                      <a:cubicBezTo>
                        <a:pt x="24136" y="10151"/>
                        <a:pt x="25540" y="13184"/>
                        <a:pt x="24788" y="16417"/>
                      </a:cubicBezTo>
                      <a:cubicBezTo>
                        <a:pt x="24161" y="19149"/>
                        <a:pt x="23059" y="19850"/>
                        <a:pt x="22582" y="20678"/>
                      </a:cubicBezTo>
                      <a:lnTo>
                        <a:pt x="22582" y="20678"/>
                      </a:lnTo>
                      <a:lnTo>
                        <a:pt x="22582" y="20678"/>
                      </a:lnTo>
                      <a:cubicBezTo>
                        <a:pt x="21831" y="21229"/>
                        <a:pt x="21279" y="22407"/>
                        <a:pt x="18622" y="23359"/>
                      </a:cubicBezTo>
                      <a:cubicBezTo>
                        <a:pt x="15515" y="24512"/>
                        <a:pt x="12332" y="23485"/>
                        <a:pt x="11054" y="22708"/>
                      </a:cubicBezTo>
                      <a:cubicBezTo>
                        <a:pt x="9775" y="21931"/>
                        <a:pt x="10502" y="21881"/>
                        <a:pt x="9650" y="21154"/>
                      </a:cubicBezTo>
                      <a:cubicBezTo>
                        <a:pt x="8798" y="20427"/>
                        <a:pt x="8221" y="20627"/>
                        <a:pt x="6843" y="18923"/>
                      </a:cubicBezTo>
                      <a:cubicBezTo>
                        <a:pt x="5465" y="17219"/>
                        <a:pt x="6542" y="18071"/>
                        <a:pt x="6116" y="16768"/>
                      </a:cubicBezTo>
                      <a:cubicBezTo>
                        <a:pt x="5690" y="15465"/>
                        <a:pt x="3058" y="14111"/>
                        <a:pt x="2407" y="13510"/>
                      </a:cubicBezTo>
                      <a:cubicBezTo>
                        <a:pt x="1755" y="12933"/>
                        <a:pt x="2507" y="12883"/>
                        <a:pt x="2582" y="11906"/>
                      </a:cubicBezTo>
                      <a:cubicBezTo>
                        <a:pt x="2683" y="10903"/>
                        <a:pt x="1855" y="11003"/>
                        <a:pt x="1154" y="10327"/>
                      </a:cubicBezTo>
                      <a:cubicBezTo>
                        <a:pt x="427" y="9650"/>
                        <a:pt x="953" y="9850"/>
                        <a:pt x="903" y="8798"/>
                      </a:cubicBezTo>
                      <a:cubicBezTo>
                        <a:pt x="853" y="7720"/>
                        <a:pt x="828" y="8146"/>
                        <a:pt x="402" y="6968"/>
                      </a:cubicBezTo>
                      <a:cubicBezTo>
                        <a:pt x="1" y="5765"/>
                        <a:pt x="678" y="5840"/>
                        <a:pt x="853" y="4863"/>
                      </a:cubicBezTo>
                      <a:cubicBezTo>
                        <a:pt x="1053" y="3911"/>
                        <a:pt x="778" y="3083"/>
                        <a:pt x="803" y="2006"/>
                      </a:cubicBezTo>
                      <a:cubicBezTo>
                        <a:pt x="828" y="1805"/>
                        <a:pt x="878" y="1655"/>
                        <a:pt x="978" y="1530"/>
                      </a:cubicBezTo>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7"/>
                <p:cNvSpPr/>
                <p:nvPr/>
              </p:nvSpPr>
              <p:spPr>
                <a:xfrm>
                  <a:off x="1898975" y="-2757167"/>
                  <a:ext cx="1345091" cy="1316497"/>
                </a:xfrm>
                <a:custGeom>
                  <a:rect b="b" l="l" r="r" t="t"/>
                  <a:pathLst>
                    <a:path extrusionOk="0" h="25415" w="25967">
                      <a:moveTo>
                        <a:pt x="19024" y="15891"/>
                      </a:moveTo>
                      <a:cubicBezTo>
                        <a:pt x="19400" y="16241"/>
                        <a:pt x="20001" y="16843"/>
                        <a:pt x="20728" y="17620"/>
                      </a:cubicBezTo>
                      <a:cubicBezTo>
                        <a:pt x="20903" y="17795"/>
                        <a:pt x="21054" y="17971"/>
                        <a:pt x="21229" y="18146"/>
                      </a:cubicBezTo>
                      <a:cubicBezTo>
                        <a:pt x="21254" y="18171"/>
                        <a:pt x="21254" y="18196"/>
                        <a:pt x="21279" y="18221"/>
                      </a:cubicBezTo>
                      <a:cubicBezTo>
                        <a:pt x="22808" y="19976"/>
                        <a:pt x="24688" y="22382"/>
                        <a:pt x="25791" y="24838"/>
                      </a:cubicBezTo>
                      <a:cubicBezTo>
                        <a:pt x="25966" y="25189"/>
                        <a:pt x="25415" y="25414"/>
                        <a:pt x="25289" y="25064"/>
                      </a:cubicBezTo>
                      <a:cubicBezTo>
                        <a:pt x="24086" y="22081"/>
                        <a:pt x="22207" y="19725"/>
                        <a:pt x="20928" y="18297"/>
                      </a:cubicBezTo>
                      <a:cubicBezTo>
                        <a:pt x="20227" y="17545"/>
                        <a:pt x="19500" y="16793"/>
                        <a:pt x="18748" y="16041"/>
                      </a:cubicBezTo>
                      <a:cubicBezTo>
                        <a:pt x="16643" y="15866"/>
                        <a:pt x="11004" y="17344"/>
                        <a:pt x="8973" y="18096"/>
                      </a:cubicBezTo>
                      <a:cubicBezTo>
                        <a:pt x="10853" y="17269"/>
                        <a:pt x="16467" y="15840"/>
                        <a:pt x="18648" y="15941"/>
                      </a:cubicBezTo>
                      <a:cubicBezTo>
                        <a:pt x="17645" y="14938"/>
                        <a:pt x="16643" y="13936"/>
                        <a:pt x="15590" y="12933"/>
                      </a:cubicBezTo>
                      <a:cubicBezTo>
                        <a:pt x="14312" y="12708"/>
                        <a:pt x="7344" y="13535"/>
                        <a:pt x="5941" y="13961"/>
                      </a:cubicBezTo>
                      <a:cubicBezTo>
                        <a:pt x="7219" y="13485"/>
                        <a:pt x="13811" y="12657"/>
                        <a:pt x="15465" y="12833"/>
                      </a:cubicBezTo>
                      <a:cubicBezTo>
                        <a:pt x="14187" y="11605"/>
                        <a:pt x="12883" y="10402"/>
                        <a:pt x="11555" y="9224"/>
                      </a:cubicBezTo>
                      <a:cubicBezTo>
                        <a:pt x="10227" y="9399"/>
                        <a:pt x="8121" y="9174"/>
                        <a:pt x="6718" y="9224"/>
                      </a:cubicBezTo>
                      <a:cubicBezTo>
                        <a:pt x="5640" y="9249"/>
                        <a:pt x="4161" y="9374"/>
                        <a:pt x="3259" y="9951"/>
                      </a:cubicBezTo>
                      <a:lnTo>
                        <a:pt x="2858" y="10251"/>
                      </a:lnTo>
                      <a:cubicBezTo>
                        <a:pt x="2758" y="10352"/>
                        <a:pt x="2808" y="10302"/>
                        <a:pt x="2708" y="10427"/>
                      </a:cubicBezTo>
                      <a:cubicBezTo>
                        <a:pt x="3585" y="9324"/>
                        <a:pt x="5389" y="9199"/>
                        <a:pt x="6718" y="9149"/>
                      </a:cubicBezTo>
                      <a:cubicBezTo>
                        <a:pt x="8071" y="9099"/>
                        <a:pt x="10126" y="9274"/>
                        <a:pt x="11430" y="9124"/>
                      </a:cubicBezTo>
                      <a:cubicBezTo>
                        <a:pt x="10302" y="8096"/>
                        <a:pt x="9124" y="7094"/>
                        <a:pt x="7971" y="6116"/>
                      </a:cubicBezTo>
                      <a:cubicBezTo>
                        <a:pt x="6592" y="6191"/>
                        <a:pt x="2958" y="6216"/>
                        <a:pt x="1981" y="6667"/>
                      </a:cubicBezTo>
                      <a:cubicBezTo>
                        <a:pt x="1881" y="6743"/>
                        <a:pt x="1931" y="6693"/>
                        <a:pt x="1805" y="6793"/>
                      </a:cubicBezTo>
                      <a:lnTo>
                        <a:pt x="1906" y="6718"/>
                      </a:lnTo>
                      <a:cubicBezTo>
                        <a:pt x="2482" y="6166"/>
                        <a:pt x="6517" y="6091"/>
                        <a:pt x="7846" y="6016"/>
                      </a:cubicBezTo>
                      <a:cubicBezTo>
                        <a:pt x="6367" y="4813"/>
                        <a:pt x="4913" y="3635"/>
                        <a:pt x="3460" y="2532"/>
                      </a:cubicBezTo>
                      <a:cubicBezTo>
                        <a:pt x="2307" y="1655"/>
                        <a:pt x="1154" y="853"/>
                        <a:pt x="1" y="1"/>
                      </a:cubicBezTo>
                      <a:cubicBezTo>
                        <a:pt x="1279" y="753"/>
                        <a:pt x="2683" y="1780"/>
                        <a:pt x="3861" y="2657"/>
                      </a:cubicBezTo>
                      <a:cubicBezTo>
                        <a:pt x="4888" y="3434"/>
                        <a:pt x="5941" y="4261"/>
                        <a:pt x="6993" y="5089"/>
                      </a:cubicBezTo>
                      <a:cubicBezTo>
                        <a:pt x="7094" y="3560"/>
                        <a:pt x="6943" y="2557"/>
                        <a:pt x="6843" y="1028"/>
                      </a:cubicBezTo>
                      <a:cubicBezTo>
                        <a:pt x="6843" y="803"/>
                        <a:pt x="6843" y="627"/>
                        <a:pt x="6843" y="427"/>
                      </a:cubicBezTo>
                      <a:cubicBezTo>
                        <a:pt x="6868" y="828"/>
                        <a:pt x="6868" y="627"/>
                        <a:pt x="6893" y="1003"/>
                      </a:cubicBezTo>
                      <a:cubicBezTo>
                        <a:pt x="7069" y="2457"/>
                        <a:pt x="7169" y="3735"/>
                        <a:pt x="7094" y="5189"/>
                      </a:cubicBezTo>
                      <a:cubicBezTo>
                        <a:pt x="8096" y="5966"/>
                        <a:pt x="9074" y="6793"/>
                        <a:pt x="10051" y="7620"/>
                      </a:cubicBezTo>
                      <a:cubicBezTo>
                        <a:pt x="10001" y="6818"/>
                        <a:pt x="9976" y="5790"/>
                        <a:pt x="9951" y="4988"/>
                      </a:cubicBezTo>
                      <a:cubicBezTo>
                        <a:pt x="9926" y="3936"/>
                        <a:pt x="10001" y="3209"/>
                        <a:pt x="10227" y="2181"/>
                      </a:cubicBezTo>
                      <a:cubicBezTo>
                        <a:pt x="10076" y="3284"/>
                        <a:pt x="9976" y="3860"/>
                        <a:pt x="10026" y="4988"/>
                      </a:cubicBezTo>
                      <a:cubicBezTo>
                        <a:pt x="10076" y="5690"/>
                        <a:pt x="10176" y="6993"/>
                        <a:pt x="10151" y="7695"/>
                      </a:cubicBezTo>
                      <a:cubicBezTo>
                        <a:pt x="11430" y="8798"/>
                        <a:pt x="12683" y="9901"/>
                        <a:pt x="13936" y="11028"/>
                      </a:cubicBezTo>
                      <a:cubicBezTo>
                        <a:pt x="13660" y="8898"/>
                        <a:pt x="14237" y="4813"/>
                        <a:pt x="14663" y="2883"/>
                      </a:cubicBezTo>
                      <a:cubicBezTo>
                        <a:pt x="14312" y="5013"/>
                        <a:pt x="13710" y="8948"/>
                        <a:pt x="14036" y="11129"/>
                      </a:cubicBezTo>
                      <a:cubicBezTo>
                        <a:pt x="15114" y="12106"/>
                        <a:pt x="16166" y="13109"/>
                        <a:pt x="17194" y="14086"/>
                      </a:cubicBezTo>
                      <a:cubicBezTo>
                        <a:pt x="16893" y="12758"/>
                        <a:pt x="17144" y="10652"/>
                        <a:pt x="17269" y="9449"/>
                      </a:cubicBezTo>
                      <a:cubicBezTo>
                        <a:pt x="17445" y="7971"/>
                        <a:pt x="17645" y="6392"/>
                        <a:pt x="17921" y="4963"/>
                      </a:cubicBezTo>
                      <a:cubicBezTo>
                        <a:pt x="17846" y="5490"/>
                        <a:pt x="17770" y="6041"/>
                        <a:pt x="17695" y="6592"/>
                      </a:cubicBezTo>
                      <a:cubicBezTo>
                        <a:pt x="17470" y="8272"/>
                        <a:pt x="16843" y="12457"/>
                        <a:pt x="17319" y="14211"/>
                      </a:cubicBezTo>
                      <a:cubicBezTo>
                        <a:pt x="17896" y="14788"/>
                        <a:pt x="18472" y="15339"/>
                        <a:pt x="19024" y="1589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3" name="Google Shape;753;p37"/>
              <p:cNvGrpSpPr/>
              <p:nvPr/>
            </p:nvGrpSpPr>
            <p:grpSpPr>
              <a:xfrm>
                <a:off x="755992" y="3984094"/>
                <a:ext cx="633015" cy="1002238"/>
                <a:chOff x="680192" y="2545594"/>
                <a:chExt cx="633015" cy="1002238"/>
              </a:xfrm>
            </p:grpSpPr>
            <p:grpSp>
              <p:nvGrpSpPr>
                <p:cNvPr id="754" name="Google Shape;754;p37"/>
                <p:cNvGrpSpPr/>
                <p:nvPr/>
              </p:nvGrpSpPr>
              <p:grpSpPr>
                <a:xfrm rot="-711159">
                  <a:off x="770807" y="2582085"/>
                  <a:ext cx="451785" cy="929245"/>
                  <a:chOff x="228825" y="2545800"/>
                  <a:chExt cx="451775" cy="929225"/>
                </a:xfrm>
              </p:grpSpPr>
              <p:sp>
                <p:nvSpPr>
                  <p:cNvPr id="755" name="Google Shape;755;p37"/>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7"/>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7" name="Google Shape;757;p37"/>
                <p:cNvGrpSpPr/>
                <p:nvPr/>
              </p:nvGrpSpPr>
              <p:grpSpPr>
                <a:xfrm flipH="1">
                  <a:off x="947341" y="2795439"/>
                  <a:ext cx="365847" cy="752393"/>
                  <a:chOff x="228825" y="2545800"/>
                  <a:chExt cx="451775" cy="929225"/>
                </a:xfrm>
              </p:grpSpPr>
              <p:sp>
                <p:nvSpPr>
                  <p:cNvPr id="758" name="Google Shape;758;p37"/>
                  <p:cNvSpPr/>
                  <p:nvPr/>
                </p:nvSpPr>
                <p:spPr>
                  <a:xfrm>
                    <a:off x="228825" y="2545800"/>
                    <a:ext cx="451775" cy="929225"/>
                  </a:xfrm>
                  <a:custGeom>
                    <a:rect b="b" l="l" r="r" t="t"/>
                    <a:pathLst>
                      <a:path extrusionOk="0" h="37169" w="18071">
                        <a:moveTo>
                          <a:pt x="6642" y="1"/>
                        </a:moveTo>
                        <a:cubicBezTo>
                          <a:pt x="0" y="4988"/>
                          <a:pt x="627" y="14487"/>
                          <a:pt x="627" y="14487"/>
                        </a:cubicBezTo>
                        <a:lnTo>
                          <a:pt x="4787" y="16317"/>
                        </a:lnTo>
                        <a:cubicBezTo>
                          <a:pt x="4787" y="16317"/>
                          <a:pt x="3377" y="16486"/>
                          <a:pt x="2123" y="16486"/>
                        </a:cubicBezTo>
                        <a:cubicBezTo>
                          <a:pt x="1704" y="16486"/>
                          <a:pt x="1303" y="16467"/>
                          <a:pt x="977" y="16417"/>
                        </a:cubicBezTo>
                        <a:lnTo>
                          <a:pt x="977" y="16417"/>
                        </a:lnTo>
                        <a:cubicBezTo>
                          <a:pt x="551" y="19750"/>
                          <a:pt x="3058" y="34287"/>
                          <a:pt x="10952" y="37169"/>
                        </a:cubicBezTo>
                        <a:cubicBezTo>
                          <a:pt x="18070" y="31028"/>
                          <a:pt x="17895" y="22783"/>
                          <a:pt x="17895" y="22783"/>
                        </a:cubicBezTo>
                        <a:lnTo>
                          <a:pt x="17895" y="22783"/>
                        </a:lnTo>
                        <a:lnTo>
                          <a:pt x="12657" y="24161"/>
                        </a:lnTo>
                        <a:lnTo>
                          <a:pt x="12657" y="24161"/>
                        </a:lnTo>
                        <a:lnTo>
                          <a:pt x="16968" y="20652"/>
                        </a:lnTo>
                        <a:cubicBezTo>
                          <a:pt x="16968" y="20652"/>
                          <a:pt x="15338" y="7670"/>
                          <a:pt x="66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7"/>
                  <p:cNvSpPr/>
                  <p:nvPr/>
                </p:nvSpPr>
                <p:spPr>
                  <a:xfrm>
                    <a:off x="390475" y="2715600"/>
                    <a:ext cx="112175" cy="759425"/>
                  </a:xfrm>
                  <a:custGeom>
                    <a:rect b="b" l="l" r="r" t="t"/>
                    <a:pathLst>
                      <a:path extrusionOk="0" h="30377" w="4487">
                        <a:moveTo>
                          <a:pt x="0" y="1"/>
                        </a:moveTo>
                        <a:lnTo>
                          <a:pt x="0" y="1"/>
                        </a:lnTo>
                        <a:cubicBezTo>
                          <a:pt x="1880" y="15439"/>
                          <a:pt x="4486" y="30377"/>
                          <a:pt x="4486" y="30377"/>
                        </a:cubicBezTo>
                        <a:cubicBezTo>
                          <a:pt x="4486" y="30377"/>
                          <a:pt x="3910" y="12256"/>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760" name="Google Shape;760;p37"/>
          <p:cNvSpPr txBox="1"/>
          <p:nvPr/>
        </p:nvSpPr>
        <p:spPr>
          <a:xfrm>
            <a:off x="2815450" y="1812300"/>
            <a:ext cx="392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u="sng">
                <a:solidFill>
                  <a:schemeClr val="hlink"/>
                </a:solidFill>
                <a:latin typeface="DM Sans"/>
                <a:ea typeface="DM Sans"/>
                <a:cs typeface="DM Sans"/>
                <a:sym typeface="DM Sans"/>
                <a:hlinkClick r:id="rId3"/>
              </a:rPr>
              <a:t>The Choice</a:t>
            </a:r>
            <a:endParaRPr>
              <a:solidFill>
                <a:schemeClr val="dk1"/>
              </a:solidFill>
              <a:latin typeface="DM Sans"/>
              <a:ea typeface="DM Sans"/>
              <a:cs typeface="DM Sans"/>
              <a:sym typeface="DM Sans"/>
            </a:endParaRPr>
          </a:p>
          <a:p>
            <a:pPr indent="0" lvl="0" marL="0" rtl="0" algn="ctr">
              <a:spcBef>
                <a:spcPts val="0"/>
              </a:spcBef>
              <a:spcAft>
                <a:spcPts val="0"/>
              </a:spcAft>
              <a:buNone/>
            </a:pPr>
            <a:r>
              <a:t/>
            </a:r>
            <a:endParaRPr>
              <a:solidFill>
                <a:schemeClr val="dk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38"/>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Writing Techniques?</a:t>
            </a:r>
            <a:endParaRPr/>
          </a:p>
        </p:txBody>
      </p:sp>
      <p:sp>
        <p:nvSpPr>
          <p:cNvPr id="766" name="Google Shape;766;p38"/>
          <p:cNvSpPr txBox="1"/>
          <p:nvPr>
            <p:ph idx="1" type="subTitle"/>
          </p:nvPr>
        </p:nvSpPr>
        <p:spPr>
          <a:xfrm>
            <a:off x="720000" y="1700300"/>
            <a:ext cx="7767900" cy="21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Arial"/>
                <a:ea typeface="Arial"/>
                <a:cs typeface="Arial"/>
                <a:sym typeface="Arial"/>
              </a:rPr>
              <a:t>A </a:t>
            </a:r>
            <a:r>
              <a:rPr b="1" lang="en" sz="1100">
                <a:solidFill>
                  <a:srgbClr val="000000"/>
                </a:solidFill>
                <a:latin typeface="Arial"/>
                <a:ea typeface="Arial"/>
                <a:cs typeface="Arial"/>
                <a:sym typeface="Arial"/>
              </a:rPr>
              <a:t>writing technique</a:t>
            </a:r>
            <a:r>
              <a:rPr lang="en" sz="1100">
                <a:solidFill>
                  <a:srgbClr val="000000"/>
                </a:solidFill>
                <a:latin typeface="Arial"/>
                <a:ea typeface="Arial"/>
                <a:cs typeface="Arial"/>
                <a:sym typeface="Arial"/>
              </a:rPr>
              <a:t> is a specific method or tool that writers use to enhance their storytelling, convey ideas effectively, and engage readers. These techniques help to create vivid descriptions, evoke emotions, develop themes, and add layers of meaning to the text. By using techniques like metaphors, imagery, or symbolism, writers can make their work more dynamic, clear, and memorable.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a:solidFill>
                  <a:srgbClr val="000000"/>
                </a:solidFill>
                <a:latin typeface="Arial"/>
                <a:ea typeface="Arial"/>
                <a:cs typeface="Arial"/>
                <a:sym typeface="Arial"/>
              </a:rPr>
              <a:t>In </a:t>
            </a:r>
            <a:r>
              <a:rPr lang="en" sz="1100">
                <a:solidFill>
                  <a:srgbClr val="000000"/>
                </a:solidFill>
                <a:latin typeface="Arial"/>
                <a:ea typeface="Arial"/>
                <a:cs typeface="Arial"/>
                <a:sym typeface="Arial"/>
              </a:rPr>
              <a:t>the short story we just read, which writing techniques were used?</a:t>
            </a:r>
            <a:endParaRPr sz="110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39"/>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List of Writing Techniques</a:t>
            </a:r>
            <a:endParaRPr/>
          </a:p>
        </p:txBody>
      </p:sp>
      <p:sp>
        <p:nvSpPr>
          <p:cNvPr id="772" name="Google Shape;772;p39"/>
          <p:cNvSpPr txBox="1"/>
          <p:nvPr>
            <p:ph idx="1" type="subTitle"/>
          </p:nvPr>
        </p:nvSpPr>
        <p:spPr>
          <a:xfrm>
            <a:off x="720000" y="1264425"/>
            <a:ext cx="8135700" cy="2597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100">
                <a:solidFill>
                  <a:srgbClr val="000000"/>
                </a:solidFill>
                <a:latin typeface="Arial"/>
                <a:ea typeface="Arial"/>
                <a:cs typeface="Arial"/>
                <a:sym typeface="Arial"/>
              </a:rPr>
              <a:t>Here are some important writing techniques:</a:t>
            </a:r>
            <a:endParaRPr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Imagery</a:t>
            </a:r>
            <a:r>
              <a:rPr lang="en" sz="1100">
                <a:solidFill>
                  <a:srgbClr val="000000"/>
                </a:solidFill>
                <a:latin typeface="Arial"/>
                <a:ea typeface="Arial"/>
                <a:cs typeface="Arial"/>
                <a:sym typeface="Arial"/>
              </a:rPr>
              <a:t>: Using descriptive language to create vivid mental pictures (e.g., "The sky was ablaze with orange and pink hues").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Simile</a:t>
            </a:r>
            <a:r>
              <a:rPr lang="en" sz="1100">
                <a:solidFill>
                  <a:srgbClr val="000000"/>
                </a:solidFill>
                <a:latin typeface="Arial"/>
                <a:ea typeface="Arial"/>
                <a:cs typeface="Arial"/>
                <a:sym typeface="Arial"/>
              </a:rPr>
              <a:t>: Comparing two things using "like" or "as" (e.g., "Her smile was as bright as the sun").</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Metaphor</a:t>
            </a:r>
            <a:r>
              <a:rPr lang="en" sz="1100">
                <a:solidFill>
                  <a:srgbClr val="000000"/>
                </a:solidFill>
                <a:latin typeface="Arial"/>
                <a:ea typeface="Arial"/>
                <a:cs typeface="Arial"/>
                <a:sym typeface="Arial"/>
              </a:rPr>
              <a:t>: A direct comparison between two things (e.g., "Time is a thief").</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Alliteration</a:t>
            </a:r>
            <a:r>
              <a:rPr lang="en" sz="1100">
                <a:solidFill>
                  <a:srgbClr val="000000"/>
                </a:solidFill>
                <a:latin typeface="Arial"/>
                <a:ea typeface="Arial"/>
                <a:cs typeface="Arial"/>
                <a:sym typeface="Arial"/>
              </a:rPr>
              <a:t>: Repetition of the same consonant sound at the beginning of words (e.g., "Sally sells seashells").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Personification</a:t>
            </a:r>
            <a:r>
              <a:rPr lang="en" sz="1100">
                <a:solidFill>
                  <a:srgbClr val="000000"/>
                </a:solidFill>
                <a:latin typeface="Arial"/>
                <a:ea typeface="Arial"/>
                <a:cs typeface="Arial"/>
                <a:sym typeface="Arial"/>
              </a:rPr>
              <a:t>: Giving human traits to non-human objects or concepts (e.g., "The wind whispered through the trees").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Hyperbole</a:t>
            </a:r>
            <a:r>
              <a:rPr lang="en" sz="1100">
                <a:solidFill>
                  <a:srgbClr val="000000"/>
                </a:solidFill>
                <a:latin typeface="Arial"/>
                <a:ea typeface="Arial"/>
                <a:cs typeface="Arial"/>
                <a:sym typeface="Arial"/>
              </a:rPr>
              <a:t>: Exaggeration for effect (e.g., "I’ve told you a million times").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Onomatopoeia</a:t>
            </a:r>
            <a:r>
              <a:rPr lang="en" sz="1100">
                <a:solidFill>
                  <a:srgbClr val="000000"/>
                </a:solidFill>
                <a:latin typeface="Arial"/>
                <a:ea typeface="Arial"/>
                <a:cs typeface="Arial"/>
                <a:sym typeface="Arial"/>
              </a:rPr>
              <a:t>: Words that imitate sounds (e.g., "buzz," "crash").</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Foreshadowing</a:t>
            </a:r>
            <a:r>
              <a:rPr lang="en" sz="1100">
                <a:solidFill>
                  <a:srgbClr val="000000"/>
                </a:solidFill>
                <a:latin typeface="Arial"/>
                <a:ea typeface="Arial"/>
                <a:cs typeface="Arial"/>
                <a:sym typeface="Arial"/>
              </a:rPr>
              <a:t>: Hinting at events that will occur later in the story.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Irony</a:t>
            </a:r>
            <a:r>
              <a:rPr lang="en" sz="1100">
                <a:solidFill>
                  <a:srgbClr val="000000"/>
                </a:solidFill>
                <a:latin typeface="Arial"/>
                <a:ea typeface="Arial"/>
                <a:cs typeface="Arial"/>
                <a:sym typeface="Arial"/>
              </a:rPr>
              <a:t>: A contrast between expectations and reality.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Symbolism</a:t>
            </a:r>
            <a:r>
              <a:rPr lang="en" sz="1100">
                <a:solidFill>
                  <a:srgbClr val="000000"/>
                </a:solidFill>
                <a:latin typeface="Arial"/>
                <a:ea typeface="Arial"/>
                <a:cs typeface="Arial"/>
                <a:sym typeface="Arial"/>
              </a:rPr>
              <a:t>: Using objects or actions to represent larger ideas (e.g., a dove representing peace).</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These techniques enhance writing by adding depth and making it more engaging.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40"/>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Choice</a:t>
            </a:r>
            <a:endParaRPr/>
          </a:p>
        </p:txBody>
      </p:sp>
      <p:sp>
        <p:nvSpPr>
          <p:cNvPr id="778" name="Google Shape;778;p40"/>
          <p:cNvSpPr txBox="1"/>
          <p:nvPr>
            <p:ph idx="1" type="subTitle"/>
          </p:nvPr>
        </p:nvSpPr>
        <p:spPr>
          <a:xfrm>
            <a:off x="720000" y="1250675"/>
            <a:ext cx="7849500" cy="2161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100">
                <a:solidFill>
                  <a:srgbClr val="000000"/>
                </a:solidFill>
                <a:latin typeface="Arial"/>
                <a:ea typeface="Arial"/>
                <a:cs typeface="Arial"/>
                <a:sym typeface="Arial"/>
              </a:rPr>
              <a:t>For instance, </a:t>
            </a:r>
            <a:r>
              <a:rPr b="1" lang="en" sz="1100">
                <a:solidFill>
                  <a:srgbClr val="000000"/>
                </a:solidFill>
                <a:latin typeface="Arial"/>
                <a:ea typeface="Arial"/>
                <a:cs typeface="Arial"/>
                <a:sym typeface="Arial"/>
              </a:rPr>
              <a:t>imagery</a:t>
            </a:r>
            <a:r>
              <a:rPr lang="en" sz="1100">
                <a:solidFill>
                  <a:srgbClr val="000000"/>
                </a:solidFill>
                <a:latin typeface="Arial"/>
                <a:ea typeface="Arial"/>
                <a:cs typeface="Arial"/>
                <a:sym typeface="Arial"/>
              </a:rPr>
              <a:t> is used effectively to depict the internal struggle and setting in the story. The vivid descriptions of the environment and the protagonist's mental state help readers visualize the dilemma and feel the weight of the decision being made.</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Young also utilizes </a:t>
            </a:r>
            <a:r>
              <a:rPr b="1" lang="en" sz="1100">
                <a:solidFill>
                  <a:srgbClr val="000000"/>
                </a:solidFill>
                <a:latin typeface="Arial"/>
                <a:ea typeface="Arial"/>
                <a:cs typeface="Arial"/>
                <a:sym typeface="Arial"/>
              </a:rPr>
              <a:t>foreshadowing</a:t>
            </a:r>
            <a:r>
              <a:rPr lang="en" sz="1100">
                <a:solidFill>
                  <a:srgbClr val="000000"/>
                </a:solidFill>
                <a:latin typeface="Arial"/>
                <a:ea typeface="Arial"/>
                <a:cs typeface="Arial"/>
                <a:sym typeface="Arial"/>
              </a:rPr>
              <a:t>, subtly hinting at the protagonist’s eventual decision through small details in the narrative. This technique builds suspense and keeps readers engaged as they anticipate the outcome.</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Additionally, </a:t>
            </a:r>
            <a:r>
              <a:rPr b="1" lang="en" sz="1100">
                <a:solidFill>
                  <a:srgbClr val="000000"/>
                </a:solidFill>
                <a:latin typeface="Arial"/>
                <a:ea typeface="Arial"/>
                <a:cs typeface="Arial"/>
                <a:sym typeface="Arial"/>
              </a:rPr>
              <a:t>symbolism</a:t>
            </a:r>
            <a:r>
              <a:rPr lang="en" sz="1100">
                <a:solidFill>
                  <a:srgbClr val="000000"/>
                </a:solidFill>
                <a:latin typeface="Arial"/>
                <a:ea typeface="Arial"/>
                <a:cs typeface="Arial"/>
                <a:sym typeface="Arial"/>
              </a:rPr>
              <a:t> plays a significant role in the story. The "choice" itself becomes a symbol of moral conflict, representing larger themes of sacrifice, responsibility, and courage. The protagonist’s decision holds significance beyond the immediate plot, reflecting on broader human experiences.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4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 the Technique</a:t>
            </a:r>
            <a:endParaRPr/>
          </a:p>
        </p:txBody>
      </p:sp>
      <p:sp>
        <p:nvSpPr>
          <p:cNvPr id="784" name="Google Shape;784;p41"/>
          <p:cNvSpPr txBox="1"/>
          <p:nvPr>
            <p:ph idx="1" type="subTitle"/>
          </p:nvPr>
        </p:nvSpPr>
        <p:spPr>
          <a:xfrm>
            <a:off x="5288090" y="1380425"/>
            <a:ext cx="3405900" cy="2004300"/>
          </a:xfrm>
          <a:prstGeom prst="rect">
            <a:avLst/>
          </a:prstGeom>
        </p:spPr>
        <p:txBody>
          <a:bodyPr anchorCtr="0" anchor="t" bIns="91425" lIns="91425" spcFirstLastPara="1" rIns="91425" wrap="square" tIns="91425">
            <a:noAutofit/>
          </a:bodyPr>
          <a:lstStyle/>
          <a:p>
            <a:pPr indent="0" lvl="0" marL="0" rtl="0" algn="ctr">
              <a:lnSpc>
                <a:spcPct val="200000"/>
              </a:lnSpc>
              <a:spcBef>
                <a:spcPts val="0"/>
              </a:spcBef>
              <a:spcAft>
                <a:spcPts val="0"/>
              </a:spcAft>
              <a:buNone/>
            </a:pPr>
            <a:r>
              <a:rPr lang="en" sz="1100"/>
              <a:t>Symbolism</a:t>
            </a:r>
            <a:endParaRPr sz="1100"/>
          </a:p>
          <a:p>
            <a:pPr indent="0" lvl="0" marL="0" rtl="0" algn="ctr">
              <a:lnSpc>
                <a:spcPct val="200000"/>
              </a:lnSpc>
              <a:spcBef>
                <a:spcPts val="0"/>
              </a:spcBef>
              <a:spcAft>
                <a:spcPts val="0"/>
              </a:spcAft>
              <a:buNone/>
            </a:pPr>
            <a:r>
              <a:rPr lang="en" sz="1100"/>
              <a:t>Imagery</a:t>
            </a:r>
            <a:endParaRPr sz="1100"/>
          </a:p>
          <a:p>
            <a:pPr indent="0" lvl="0" marL="0" rtl="0" algn="ctr">
              <a:lnSpc>
                <a:spcPct val="200000"/>
              </a:lnSpc>
              <a:spcBef>
                <a:spcPts val="0"/>
              </a:spcBef>
              <a:spcAft>
                <a:spcPts val="0"/>
              </a:spcAft>
              <a:buNone/>
            </a:pPr>
            <a:r>
              <a:rPr lang="en" sz="1100"/>
              <a:t>Irony</a:t>
            </a:r>
            <a:endParaRPr sz="1100"/>
          </a:p>
          <a:p>
            <a:pPr indent="0" lvl="0" marL="0" rtl="0" algn="ctr">
              <a:lnSpc>
                <a:spcPct val="200000"/>
              </a:lnSpc>
              <a:spcBef>
                <a:spcPts val="0"/>
              </a:spcBef>
              <a:spcAft>
                <a:spcPts val="0"/>
              </a:spcAft>
              <a:buNone/>
            </a:pPr>
            <a:r>
              <a:rPr lang="en" sz="1100"/>
              <a:t>Simile</a:t>
            </a:r>
            <a:endParaRPr sz="1100"/>
          </a:p>
          <a:p>
            <a:pPr indent="0" lvl="0" marL="0" rtl="0" algn="ctr">
              <a:lnSpc>
                <a:spcPct val="200000"/>
              </a:lnSpc>
              <a:spcBef>
                <a:spcPts val="0"/>
              </a:spcBef>
              <a:spcAft>
                <a:spcPts val="0"/>
              </a:spcAft>
              <a:buNone/>
            </a:pPr>
            <a:r>
              <a:rPr lang="en" sz="1100"/>
              <a:t>Metaphor</a:t>
            </a:r>
            <a:endParaRPr sz="1100"/>
          </a:p>
          <a:p>
            <a:pPr indent="0" lvl="0" marL="0" rtl="0" algn="ctr">
              <a:lnSpc>
                <a:spcPct val="200000"/>
              </a:lnSpc>
              <a:spcBef>
                <a:spcPts val="0"/>
              </a:spcBef>
              <a:spcAft>
                <a:spcPts val="0"/>
              </a:spcAft>
              <a:buNone/>
            </a:pPr>
            <a:r>
              <a:rPr lang="en" sz="1100"/>
              <a:t>Foreshadowing</a:t>
            </a:r>
            <a:endParaRPr sz="1100"/>
          </a:p>
          <a:p>
            <a:pPr indent="0" lvl="0" marL="0" rtl="0" algn="ctr">
              <a:lnSpc>
                <a:spcPct val="200000"/>
              </a:lnSpc>
              <a:spcBef>
                <a:spcPts val="0"/>
              </a:spcBef>
              <a:spcAft>
                <a:spcPts val="0"/>
              </a:spcAft>
              <a:buNone/>
            </a:pPr>
            <a:r>
              <a:rPr lang="en" sz="1100"/>
              <a:t>Onomatopoeia</a:t>
            </a:r>
            <a:endParaRPr sz="1100"/>
          </a:p>
          <a:p>
            <a:pPr indent="0" lvl="0" marL="0" rtl="0" algn="ctr">
              <a:lnSpc>
                <a:spcPct val="200000"/>
              </a:lnSpc>
              <a:spcBef>
                <a:spcPts val="0"/>
              </a:spcBef>
              <a:spcAft>
                <a:spcPts val="0"/>
              </a:spcAft>
              <a:buNone/>
            </a:pPr>
            <a:r>
              <a:rPr lang="en" sz="1100"/>
              <a:t>Alliteration</a:t>
            </a:r>
            <a:endParaRPr sz="1100"/>
          </a:p>
          <a:p>
            <a:pPr indent="0" lvl="0" marL="0" rtl="0" algn="ctr">
              <a:lnSpc>
                <a:spcPct val="200000"/>
              </a:lnSpc>
              <a:spcBef>
                <a:spcPts val="0"/>
              </a:spcBef>
              <a:spcAft>
                <a:spcPts val="0"/>
              </a:spcAft>
              <a:buNone/>
            </a:pPr>
            <a:r>
              <a:rPr lang="en" sz="1100"/>
              <a:t>Hyperbole</a:t>
            </a:r>
            <a:endParaRPr sz="1100"/>
          </a:p>
          <a:p>
            <a:pPr indent="0" lvl="0" marL="0" rtl="0" algn="ctr">
              <a:lnSpc>
                <a:spcPct val="200000"/>
              </a:lnSpc>
              <a:spcBef>
                <a:spcPts val="0"/>
              </a:spcBef>
              <a:spcAft>
                <a:spcPts val="0"/>
              </a:spcAft>
              <a:buNone/>
            </a:pPr>
            <a:r>
              <a:rPr lang="en" sz="1100"/>
              <a:t>Personification</a:t>
            </a:r>
            <a:endParaRPr sz="1100"/>
          </a:p>
        </p:txBody>
      </p:sp>
      <p:sp>
        <p:nvSpPr>
          <p:cNvPr id="785" name="Google Shape;785;p41"/>
          <p:cNvSpPr txBox="1"/>
          <p:nvPr>
            <p:ph idx="2" type="subTitle"/>
          </p:nvPr>
        </p:nvSpPr>
        <p:spPr>
          <a:xfrm>
            <a:off x="176425" y="1264425"/>
            <a:ext cx="4095000" cy="33012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sz="1100"/>
              <a:t>"The crisp autumn leaves crunched underfoot, their vibrant hues of orange and red swirling in the cool breeze."</a:t>
            </a:r>
            <a:endParaRPr sz="1100"/>
          </a:p>
          <a:p>
            <a:pPr indent="-298450" lvl="0" marL="457200" rtl="0" algn="l">
              <a:spcBef>
                <a:spcPts val="0"/>
              </a:spcBef>
              <a:spcAft>
                <a:spcPts val="0"/>
              </a:spcAft>
              <a:buSzPts val="1100"/>
              <a:buAutoNum type="arabicPeriod"/>
            </a:pPr>
            <a:r>
              <a:rPr lang="en" sz="1100"/>
              <a:t>"Her laughter was like music, filling the room with warmth and joy."</a:t>
            </a:r>
            <a:endParaRPr sz="1100"/>
          </a:p>
          <a:p>
            <a:pPr indent="-298450" lvl="0" marL="457200" rtl="0" algn="l">
              <a:spcBef>
                <a:spcPts val="0"/>
              </a:spcBef>
              <a:spcAft>
                <a:spcPts val="0"/>
              </a:spcAft>
              <a:buSzPts val="1100"/>
              <a:buAutoNum type="arabicPeriod"/>
            </a:pPr>
            <a:r>
              <a:rPr lang="en" sz="1100"/>
              <a:t>"The world is a stage, and we are merely actors in the play of life."</a:t>
            </a:r>
            <a:endParaRPr sz="1100"/>
          </a:p>
          <a:p>
            <a:pPr indent="-298450" lvl="0" marL="457200" rtl="0" algn="l">
              <a:spcBef>
                <a:spcPts val="0"/>
              </a:spcBef>
              <a:spcAft>
                <a:spcPts val="0"/>
              </a:spcAft>
              <a:buSzPts val="1100"/>
              <a:buAutoNum type="arabicPeriod"/>
            </a:pPr>
            <a:r>
              <a:rPr lang="en" sz="1100"/>
              <a:t>"Peter picked a peck of pickled peppers."</a:t>
            </a:r>
            <a:endParaRPr sz="1100"/>
          </a:p>
          <a:p>
            <a:pPr indent="-298450" lvl="0" marL="457200" rtl="0" algn="l">
              <a:spcBef>
                <a:spcPts val="0"/>
              </a:spcBef>
              <a:spcAft>
                <a:spcPts val="0"/>
              </a:spcAft>
              <a:buSzPts val="1100"/>
              <a:buAutoNum type="arabicPeriod"/>
            </a:pPr>
            <a:r>
              <a:rPr lang="en" sz="1100"/>
              <a:t>"The moon smiled down on the quiet village, casting a gentle glow over the rooftops."</a:t>
            </a:r>
            <a:endParaRPr sz="1100"/>
          </a:p>
          <a:p>
            <a:pPr indent="-298450" lvl="0" marL="457200" rtl="0" algn="l">
              <a:spcBef>
                <a:spcPts val="0"/>
              </a:spcBef>
              <a:spcAft>
                <a:spcPts val="0"/>
              </a:spcAft>
              <a:buSzPts val="1100"/>
              <a:buAutoNum type="arabicPeriod"/>
            </a:pPr>
            <a:r>
              <a:rPr lang="en" sz="1100"/>
              <a:t>"I’ve told you a million times to clean your room!"</a:t>
            </a:r>
            <a:endParaRPr sz="1100"/>
          </a:p>
          <a:p>
            <a:pPr indent="-298450" lvl="0" marL="457200" rtl="0" algn="l">
              <a:spcBef>
                <a:spcPts val="0"/>
              </a:spcBef>
              <a:spcAft>
                <a:spcPts val="0"/>
              </a:spcAft>
              <a:buClr>
                <a:srgbClr val="000000"/>
              </a:buClr>
              <a:buSzPts val="1100"/>
              <a:buAutoNum type="arabicPeriod"/>
            </a:pPr>
            <a:r>
              <a:rPr lang="en" sz="1100">
                <a:solidFill>
                  <a:srgbClr val="000000"/>
                </a:solidFill>
              </a:rPr>
              <a:t>"The glass shattered with a loud </a:t>
            </a:r>
            <a:r>
              <a:rPr i="1" lang="en" sz="1100">
                <a:solidFill>
                  <a:srgbClr val="000000"/>
                </a:solidFill>
              </a:rPr>
              <a:t>crash</a:t>
            </a:r>
            <a:r>
              <a:rPr lang="en" sz="1100">
                <a:solidFill>
                  <a:srgbClr val="000000"/>
                </a:solidFill>
              </a:rPr>
              <a:t>, sending shards flying everywhere."</a:t>
            </a:r>
            <a:endParaRPr sz="1100">
              <a:solidFill>
                <a:srgbClr val="000000"/>
              </a:solidFill>
            </a:endParaRPr>
          </a:p>
          <a:p>
            <a:pPr indent="-298450" lvl="0" marL="457200" rtl="0" algn="l">
              <a:spcBef>
                <a:spcPts val="0"/>
              </a:spcBef>
              <a:spcAft>
                <a:spcPts val="0"/>
              </a:spcAft>
              <a:buSzPts val="1100"/>
              <a:buAutoNum type="arabicPeriod"/>
            </a:pPr>
            <a:r>
              <a:rPr lang="en" sz="1100"/>
              <a:t>"As the storm clouds gathered on the horizon, he felt a sense of unease he couldn't shake."</a:t>
            </a:r>
            <a:endParaRPr sz="1100"/>
          </a:p>
          <a:p>
            <a:pPr indent="-298450" lvl="0" marL="457200" rtl="0" algn="l">
              <a:spcBef>
                <a:spcPts val="0"/>
              </a:spcBef>
              <a:spcAft>
                <a:spcPts val="0"/>
              </a:spcAft>
              <a:buSzPts val="1100"/>
              <a:buAutoNum type="arabicPeriod"/>
            </a:pPr>
            <a:r>
              <a:rPr lang="en" sz="1100"/>
              <a:t>"The fire station burned down last night."</a:t>
            </a:r>
            <a:endParaRPr sz="1100"/>
          </a:p>
          <a:p>
            <a:pPr indent="-298450" lvl="0" marL="457200" rtl="0" algn="l">
              <a:spcBef>
                <a:spcPts val="0"/>
              </a:spcBef>
              <a:spcAft>
                <a:spcPts val="0"/>
              </a:spcAft>
              <a:buSzPts val="1100"/>
              <a:buAutoNum type="arabicPeriod"/>
            </a:pPr>
            <a:r>
              <a:rPr lang="en" sz="1100"/>
              <a:t>"The dove flew overhead, a symbol of peace in a time of war."</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42"/>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Rant Writing</a:t>
            </a:r>
            <a:endParaRPr/>
          </a:p>
        </p:txBody>
      </p:sp>
      <p:sp>
        <p:nvSpPr>
          <p:cNvPr id="791" name="Google Shape;791;p42"/>
          <p:cNvSpPr txBox="1"/>
          <p:nvPr>
            <p:ph idx="1" type="subTitle"/>
          </p:nvPr>
        </p:nvSpPr>
        <p:spPr>
          <a:xfrm>
            <a:off x="720000" y="1223550"/>
            <a:ext cx="7434000" cy="2638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Rant writing</a:t>
            </a:r>
            <a:r>
              <a:rPr lang="en" sz="1100">
                <a:solidFill>
                  <a:srgbClr val="000000"/>
                </a:solidFill>
                <a:latin typeface="Arial"/>
                <a:ea typeface="Arial"/>
                <a:cs typeface="Arial"/>
                <a:sym typeface="Arial"/>
              </a:rPr>
              <a:t> is a style of writing where the author passionately expresses their opinions, frustrations, or grievances about a particular topic. It often involves emotional and intense language, with little concern for structure or formality. The primary purpose of rant writing is to vent strong feelings and opinions, whether it's about a personal issue, social topic, or cultural phenomenon.</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Key characteristics of rant writing:</a:t>
            </a:r>
            <a:endParaRPr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Emotionally charged</a:t>
            </a:r>
            <a:r>
              <a:rPr lang="en" sz="1100">
                <a:solidFill>
                  <a:srgbClr val="000000"/>
                </a:solidFill>
                <a:latin typeface="Arial"/>
                <a:ea typeface="Arial"/>
                <a:cs typeface="Arial"/>
                <a:sym typeface="Arial"/>
              </a:rPr>
              <a:t>: The tone is usually intense, showing frustration, anger, or passion.</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Stream of consciousness</a:t>
            </a:r>
            <a:r>
              <a:rPr lang="en" sz="1100">
                <a:solidFill>
                  <a:srgbClr val="000000"/>
                </a:solidFill>
                <a:latin typeface="Arial"/>
                <a:ea typeface="Arial"/>
                <a:cs typeface="Arial"/>
                <a:sym typeface="Arial"/>
              </a:rPr>
              <a:t>: It may feel like a continuous flow of thoughts without much filtering or editing.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Exaggeration</a:t>
            </a:r>
            <a:r>
              <a:rPr lang="en" sz="1100">
                <a:solidFill>
                  <a:srgbClr val="000000"/>
                </a:solidFill>
                <a:latin typeface="Arial"/>
                <a:ea typeface="Arial"/>
                <a:cs typeface="Arial"/>
                <a:sym typeface="Arial"/>
              </a:rPr>
              <a:t>: Rant writing often involves hyperbole to emphasize strong feelings.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Direct and informal</a:t>
            </a:r>
            <a:r>
              <a:rPr lang="en" sz="1100">
                <a:solidFill>
                  <a:srgbClr val="000000"/>
                </a:solidFill>
                <a:latin typeface="Arial"/>
                <a:ea typeface="Arial"/>
                <a:cs typeface="Arial"/>
                <a:sym typeface="Arial"/>
              </a:rPr>
              <a:t>: The language is usually casual and straightforward, without concern for formal writing rules.</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Rant writing is often used for humor, venting frustrations, or sparking conversation about controversial or everyday issues.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
        <p:nvSpPr>
          <p:cNvPr id="792" name="Google Shape;792;p42"/>
          <p:cNvSpPr txBox="1"/>
          <p:nvPr/>
        </p:nvSpPr>
        <p:spPr>
          <a:xfrm>
            <a:off x="878125" y="4500400"/>
            <a:ext cx="624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accent1"/>
                </a:solidFill>
                <a:latin typeface="DM Sans"/>
                <a:ea typeface="DM Sans"/>
                <a:cs typeface="DM Sans"/>
                <a:sym typeface="DM Sans"/>
              </a:rPr>
              <a:t>Question: Why might writing techniques be important for a rant?</a:t>
            </a:r>
            <a:endParaRPr b="1">
              <a:solidFill>
                <a:schemeClr val="accen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43"/>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 this a rant?</a:t>
            </a:r>
            <a:endParaRPr/>
          </a:p>
        </p:txBody>
      </p:sp>
      <p:sp>
        <p:nvSpPr>
          <p:cNvPr id="798" name="Google Shape;798;p43"/>
          <p:cNvSpPr txBox="1"/>
          <p:nvPr>
            <p:ph idx="1" type="subTitle"/>
          </p:nvPr>
        </p:nvSpPr>
        <p:spPr>
          <a:xfrm>
            <a:off x="720000" y="1393850"/>
            <a:ext cx="7710900" cy="2468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100"/>
              <a:t>Books are way better than movies, and here’s why. First, books let you immerse yourself in the story at your own pace. You imagine every detail, while movies show you someone else’s vision. Books provide rich, deep character development. You get to explore their inner thoughts and growth over many pages, while movies cram characters into a couple of hours and often leave out important aspects.</a:t>
            </a:r>
            <a:endParaRPr sz="1100"/>
          </a:p>
          <a:p>
            <a:pPr indent="0" lvl="0" marL="0" rtl="0" algn="l">
              <a:spcBef>
                <a:spcPts val="1200"/>
              </a:spcBef>
              <a:spcAft>
                <a:spcPts val="0"/>
              </a:spcAft>
              <a:buNone/>
            </a:pPr>
            <a:r>
              <a:rPr lang="en" sz="1100"/>
              <a:t>Plot depth is another area where books shine. They can explore complex subplots and themes that movies often cut or simplify to fit a short runtime. Plus, books spark your imagination. You create the world in your mind, unlike movies which present a fixed interpretation.</a:t>
            </a:r>
            <a:endParaRPr sz="1100"/>
          </a:p>
          <a:p>
            <a:pPr indent="0" lvl="0" marL="0" rtl="0" algn="l">
              <a:spcBef>
                <a:spcPts val="1200"/>
              </a:spcBef>
              <a:spcAft>
                <a:spcPts val="0"/>
              </a:spcAft>
              <a:buNone/>
            </a:pPr>
            <a:r>
              <a:rPr lang="en" sz="1100"/>
              <a:t>Adaptations of books into movies often disappoint because they don’t capture the full essence of the original story. Books are the unfiltered, authentic version of the narrative, offering a richer experience.</a:t>
            </a:r>
            <a:endParaRPr sz="1100"/>
          </a:p>
          <a:p>
            <a:pPr indent="0" lvl="0" marL="0" rtl="0" algn="l">
              <a:spcBef>
                <a:spcPts val="1200"/>
              </a:spcBef>
              <a:spcAft>
                <a:spcPts val="0"/>
              </a:spcAft>
              <a:buNone/>
            </a:pPr>
            <a:r>
              <a:rPr lang="en" sz="1100"/>
              <a:t>In short, books let you experience stories in a more personal and detailed way, making them the superior choice for storytelling compared to movies.</a:t>
            </a:r>
            <a:endParaRPr sz="1100"/>
          </a:p>
          <a:p>
            <a:pPr indent="0" lvl="0" marL="0" rtl="0" algn="l">
              <a:spcBef>
                <a:spcPts val="1200"/>
              </a:spcBef>
              <a:spcAft>
                <a:spcPts val="0"/>
              </a:spcAft>
              <a:buNone/>
            </a:pPr>
            <a:r>
              <a:t/>
            </a:r>
            <a:endParaRPr sz="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4"/>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Yes! Why?</a:t>
            </a:r>
            <a:endParaRPr/>
          </a:p>
        </p:txBody>
      </p:sp>
      <p:sp>
        <p:nvSpPr>
          <p:cNvPr id="804" name="Google Shape;804;p44"/>
          <p:cNvSpPr txBox="1"/>
          <p:nvPr>
            <p:ph idx="1" type="subTitle"/>
          </p:nvPr>
        </p:nvSpPr>
        <p:spPr>
          <a:xfrm>
            <a:off x="720000" y="1209925"/>
            <a:ext cx="6970800" cy="265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100">
                <a:solidFill>
                  <a:srgbClr val="000000"/>
                </a:solidFill>
                <a:latin typeface="Arial"/>
                <a:ea typeface="Arial"/>
                <a:cs typeface="Arial"/>
                <a:sym typeface="Arial"/>
              </a:rPr>
              <a:t>The previous example was a rant because it was characterized by:</a:t>
            </a:r>
            <a:endParaRPr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Emotional Intensity</a:t>
            </a:r>
            <a:r>
              <a:rPr lang="en" sz="1100">
                <a:solidFill>
                  <a:srgbClr val="000000"/>
                </a:solidFill>
                <a:latin typeface="Arial"/>
                <a:ea typeface="Arial"/>
                <a:cs typeface="Arial"/>
                <a:sym typeface="Arial"/>
              </a:rPr>
              <a:t>: The language was passionate and expressed strong frustration with movies compared to books.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Exaggeration</a:t>
            </a:r>
            <a:r>
              <a:rPr lang="en" sz="1100">
                <a:solidFill>
                  <a:srgbClr val="000000"/>
                </a:solidFill>
                <a:latin typeface="Arial"/>
                <a:ea typeface="Arial"/>
                <a:cs typeface="Arial"/>
                <a:sym typeface="Arial"/>
              </a:rPr>
              <a:t>: It used hyperbole to emphasize points, like saying "I've told you a million times" or describing waiting as if it were a life sentence.</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Informal Tone</a:t>
            </a:r>
            <a:r>
              <a:rPr lang="en" sz="1100">
                <a:solidFill>
                  <a:srgbClr val="000000"/>
                </a:solidFill>
                <a:latin typeface="Arial"/>
                <a:ea typeface="Arial"/>
                <a:cs typeface="Arial"/>
                <a:sym typeface="Arial"/>
              </a:rPr>
              <a:t>: The tone was conversational and informal, aiming to convey personal irritation and engage emotionally with the reader.</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Personal Opinion</a:t>
            </a:r>
            <a:r>
              <a:rPr lang="en" sz="1100">
                <a:solidFill>
                  <a:srgbClr val="000000"/>
                </a:solidFill>
                <a:latin typeface="Arial"/>
                <a:ea typeface="Arial"/>
                <a:cs typeface="Arial"/>
                <a:sym typeface="Arial"/>
              </a:rPr>
              <a:t>: It focused heavily on the writer’s personal grievances and frustrations, rather than presenting a balanced view.</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A rant typically involves a more emotional, informal style, while non-rant writing maintains a neutral, balanced tone and provides a reasoned comparison or analysis.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45"/>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 this a rant?</a:t>
            </a:r>
            <a:endParaRPr/>
          </a:p>
        </p:txBody>
      </p:sp>
      <p:sp>
        <p:nvSpPr>
          <p:cNvPr id="810" name="Google Shape;810;p45"/>
          <p:cNvSpPr txBox="1"/>
          <p:nvPr>
            <p:ph idx="1" type="subTitle"/>
          </p:nvPr>
        </p:nvSpPr>
        <p:spPr>
          <a:xfrm>
            <a:off x="720000" y="1250800"/>
            <a:ext cx="7325100" cy="26112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Books vs. Movies: Why Books Hold the Advantage</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Books offer a unique experience that movies often can’t match. One major advantage is the depth of character development. In a book, readers can explore characters’ inner thoughts, motivations, and detailed backstories, which helps build a deeper connection. Movies, on the other hand, must condense this information into a shorter format, sometimes missing out on important nuances.</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Another strength of books is their ability to provide a more immersive experience. Readers can engage with the story at their own pace, reflecting on details and savoring the narrative without the constraints of time. This pacing allows for a richer and more personalized experience compared to the fixed duration of a movie.</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Books also stimulate the imagination in a way that movies cannot. Readers visualize characters, settings, and events based on their own interpretations, creating a personal connection to the story.</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While movies offer visual and auditory elements that can enhance storytelling, books provide a more detailed and introspective exploration of the narrative, making them a valuable medium for deep engagement with the story.</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46"/>
          <p:cNvSpPr txBox="1"/>
          <p:nvPr>
            <p:ph type="title"/>
          </p:nvPr>
        </p:nvSpPr>
        <p:spPr>
          <a:xfrm>
            <a:off x="658675" y="9667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Parts of a Rant</a:t>
            </a:r>
            <a:endParaRPr/>
          </a:p>
        </p:txBody>
      </p:sp>
      <p:sp>
        <p:nvSpPr>
          <p:cNvPr id="816" name="Google Shape;816;p46"/>
          <p:cNvSpPr txBox="1"/>
          <p:nvPr>
            <p:ph idx="1" type="subTitle"/>
          </p:nvPr>
        </p:nvSpPr>
        <p:spPr>
          <a:xfrm>
            <a:off x="720000" y="719425"/>
            <a:ext cx="7515600" cy="3142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000">
                <a:solidFill>
                  <a:srgbClr val="000000"/>
                </a:solidFill>
                <a:latin typeface="Arial"/>
                <a:ea typeface="Arial"/>
                <a:cs typeface="Arial"/>
                <a:sym typeface="Arial"/>
              </a:rPr>
              <a:t>A typical rant often consists of several key parts:</a:t>
            </a:r>
            <a:endParaRPr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Introduction</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A hook that grabs attention, often expressing frustration or a strong opinion on the topic.</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An overview of the main point or issue being addressed.</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Emotional Appeal</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Personal anecdotes or experiences that highlight the writer's feelings and frustrations.</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Use of strong, descriptive language to convey emotions.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Main Arguments</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A series of points that support the main opinion, often presented in a stream-of-consciousness style.</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Examples or illustrations that further emphasize the frustration or opinion.</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Exaggeration</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Use of hyperbole to amplify feelings and make the rant more engaging.</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Dramatic statements that highlight the severity of the issue.</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Call to Action or Conclusion</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A concluding statement that reinforces the main argument and may suggest what should change or how others should feel.</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Often restates the writer's emotional stance, leaving a lasting impression.</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Humor or Sarcasm</a:t>
            </a:r>
            <a:r>
              <a:rPr lang="en" sz="1000">
                <a:solidFill>
                  <a:srgbClr val="000000"/>
                </a:solidFill>
                <a:latin typeface="Arial"/>
                <a:ea typeface="Arial"/>
                <a:cs typeface="Arial"/>
                <a:sym typeface="Arial"/>
              </a:rPr>
              <a:t> (optional):</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Incorporating humor or sarcasm can make the rant more relatable and entertaining, while still driving home the frustration.</a:t>
            </a:r>
            <a:endParaRPr sz="1000">
              <a:solidFill>
                <a:srgbClr val="000000"/>
              </a:solidFill>
              <a:latin typeface="Arial"/>
              <a:ea typeface="Arial"/>
              <a:cs typeface="Arial"/>
              <a:sym typeface="Arial"/>
            </a:endParaRPr>
          </a:p>
          <a:p>
            <a:pPr indent="0" lvl="0" marL="0" rtl="0" algn="l">
              <a:spcBef>
                <a:spcPts val="1200"/>
              </a:spcBef>
              <a:spcAft>
                <a:spcPts val="0"/>
              </a:spcAft>
              <a:buNone/>
            </a:pPr>
            <a:r>
              <a:rPr lang="en" sz="1000">
                <a:solidFill>
                  <a:srgbClr val="000000"/>
                </a:solidFill>
                <a:latin typeface="Arial"/>
                <a:ea typeface="Arial"/>
                <a:cs typeface="Arial"/>
                <a:sym typeface="Arial"/>
              </a:rPr>
              <a:t>These components come together to create a piece that is both expressive and engaging, allowing the writer to vent their feelings while connecting with the audience.</a:t>
            </a:r>
            <a:endParaRPr sz="1000">
              <a:solidFill>
                <a:srgbClr val="000000"/>
              </a:solidFill>
              <a:latin typeface="Arial"/>
              <a:ea typeface="Arial"/>
              <a:cs typeface="Arial"/>
              <a:sym typeface="Arial"/>
            </a:endParaRPr>
          </a:p>
          <a:p>
            <a:pPr indent="0" lvl="0" marL="0" rtl="0" algn="l">
              <a:spcBef>
                <a:spcPts val="1200"/>
              </a:spcBef>
              <a:spcAft>
                <a:spcPts val="0"/>
              </a:spcAft>
              <a:buNone/>
            </a:pPr>
            <a:r>
              <a:t/>
            </a: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47"/>
          <p:cNvSpPr txBox="1"/>
          <p:nvPr>
            <p:ph type="title"/>
          </p:nvPr>
        </p:nvSpPr>
        <p:spPr>
          <a:xfrm>
            <a:off x="679125" y="7625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Write a Rant</a:t>
            </a:r>
            <a:endParaRPr/>
          </a:p>
        </p:txBody>
      </p:sp>
      <p:sp>
        <p:nvSpPr>
          <p:cNvPr id="822" name="Google Shape;822;p47"/>
          <p:cNvSpPr txBox="1"/>
          <p:nvPr>
            <p:ph idx="1" type="subTitle"/>
          </p:nvPr>
        </p:nvSpPr>
        <p:spPr>
          <a:xfrm>
            <a:off x="720000" y="705800"/>
            <a:ext cx="7284000" cy="315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rgbClr val="000000"/>
                </a:solidFill>
                <a:latin typeface="Arial"/>
                <a:ea typeface="Arial"/>
                <a:cs typeface="Arial"/>
                <a:sym typeface="Arial"/>
              </a:rPr>
              <a:t>Choose a Topic:</a:t>
            </a:r>
            <a:endParaRPr b="1"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Char char="●"/>
            </a:pPr>
            <a:r>
              <a:rPr lang="en" sz="1000">
                <a:solidFill>
                  <a:srgbClr val="000000"/>
                </a:solidFill>
                <a:latin typeface="Arial"/>
                <a:ea typeface="Arial"/>
                <a:cs typeface="Arial"/>
                <a:sym typeface="Arial"/>
              </a:rPr>
              <a:t>Pick a topic that evokes strong feelings or frustrations. It could be something personal, like a pet peeve, or a broader issue, like a current trend.</a:t>
            </a:r>
            <a:endParaRPr sz="1000">
              <a:solidFill>
                <a:srgbClr val="000000"/>
              </a:solidFill>
              <a:latin typeface="Arial"/>
              <a:ea typeface="Arial"/>
              <a:cs typeface="Arial"/>
              <a:sym typeface="Arial"/>
            </a:endParaRPr>
          </a:p>
          <a:p>
            <a:pPr indent="0" lvl="0" marL="0" rtl="0" algn="l">
              <a:spcBef>
                <a:spcPts val="1200"/>
              </a:spcBef>
              <a:spcAft>
                <a:spcPts val="0"/>
              </a:spcAft>
              <a:buNone/>
            </a:pPr>
            <a:r>
              <a:rPr b="1" lang="en" sz="1000">
                <a:solidFill>
                  <a:srgbClr val="000000"/>
                </a:solidFill>
                <a:latin typeface="Arial"/>
                <a:ea typeface="Arial"/>
                <a:cs typeface="Arial"/>
                <a:sym typeface="Arial"/>
              </a:rPr>
              <a:t>Brainstorm and Outline:</a:t>
            </a:r>
            <a:endParaRPr b="1"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Char char="●"/>
            </a:pPr>
            <a:r>
              <a:rPr lang="en" sz="1000">
                <a:solidFill>
                  <a:srgbClr val="000000"/>
                </a:solidFill>
                <a:latin typeface="Arial"/>
                <a:ea typeface="Arial"/>
                <a:cs typeface="Arial"/>
                <a:sym typeface="Arial"/>
              </a:rPr>
              <a:t>Spend 5-10 minutes </a:t>
            </a:r>
            <a:r>
              <a:rPr b="1" lang="en" sz="1000">
                <a:solidFill>
                  <a:srgbClr val="000000"/>
                </a:solidFill>
                <a:latin typeface="Arial"/>
                <a:ea typeface="Arial"/>
                <a:cs typeface="Arial"/>
                <a:sym typeface="Arial"/>
              </a:rPr>
              <a:t>brainstorming reasons</a:t>
            </a:r>
            <a:r>
              <a:rPr lang="en" sz="1000">
                <a:solidFill>
                  <a:srgbClr val="000000"/>
                </a:solidFill>
                <a:latin typeface="Arial"/>
                <a:ea typeface="Arial"/>
                <a:cs typeface="Arial"/>
                <a:sym typeface="Arial"/>
              </a:rPr>
              <a:t> why this topic frustrates or bothers you. Write down key points you want to include.</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Outline your rant by identifying the main argument, supporting points, and any personal anecdotes.</a:t>
            </a:r>
            <a:endParaRPr sz="1000">
              <a:solidFill>
                <a:srgbClr val="000000"/>
              </a:solidFill>
              <a:latin typeface="Arial"/>
              <a:ea typeface="Arial"/>
              <a:cs typeface="Arial"/>
              <a:sym typeface="Arial"/>
            </a:endParaRPr>
          </a:p>
          <a:p>
            <a:pPr indent="0" lvl="0" marL="0" rtl="0" algn="l">
              <a:spcBef>
                <a:spcPts val="1200"/>
              </a:spcBef>
              <a:spcAft>
                <a:spcPts val="0"/>
              </a:spcAft>
              <a:buNone/>
            </a:pPr>
            <a:r>
              <a:rPr b="1" lang="en" sz="1000">
                <a:solidFill>
                  <a:srgbClr val="000000"/>
                </a:solidFill>
                <a:latin typeface="Arial"/>
                <a:ea typeface="Arial"/>
                <a:cs typeface="Arial"/>
                <a:sym typeface="Arial"/>
              </a:rPr>
              <a:t>Write Your Rant:</a:t>
            </a:r>
            <a:endParaRPr b="1"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Char char="●"/>
            </a:pPr>
            <a:r>
              <a:rPr b="1" lang="en" sz="1000">
                <a:solidFill>
                  <a:srgbClr val="000000"/>
                </a:solidFill>
                <a:latin typeface="Arial"/>
                <a:ea typeface="Arial"/>
                <a:cs typeface="Arial"/>
                <a:sym typeface="Arial"/>
              </a:rPr>
              <a:t>Introduction:</a:t>
            </a:r>
            <a:r>
              <a:rPr lang="en" sz="1000">
                <a:solidFill>
                  <a:srgbClr val="000000"/>
                </a:solidFill>
                <a:latin typeface="Arial"/>
                <a:ea typeface="Arial"/>
                <a:cs typeface="Arial"/>
                <a:sym typeface="Arial"/>
              </a:rPr>
              <a:t> Start with a strong, attention-grabbing opening that sets the </a:t>
            </a:r>
            <a:r>
              <a:rPr b="1" lang="en" sz="1000">
                <a:solidFill>
                  <a:srgbClr val="000000"/>
                </a:solidFill>
                <a:latin typeface="Arial"/>
                <a:ea typeface="Arial"/>
                <a:cs typeface="Arial"/>
                <a:sym typeface="Arial"/>
              </a:rPr>
              <a:t>tone </a:t>
            </a:r>
            <a:r>
              <a:rPr lang="en" sz="1000">
                <a:solidFill>
                  <a:srgbClr val="000000"/>
                </a:solidFill>
                <a:latin typeface="Arial"/>
                <a:ea typeface="Arial"/>
                <a:cs typeface="Arial"/>
                <a:sym typeface="Arial"/>
              </a:rPr>
              <a:t>and introduces your main issue.</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Emotional Appeal:</a:t>
            </a:r>
            <a:r>
              <a:rPr lang="en" sz="1000">
                <a:solidFill>
                  <a:srgbClr val="000000"/>
                </a:solidFill>
                <a:latin typeface="Arial"/>
                <a:ea typeface="Arial"/>
                <a:cs typeface="Arial"/>
                <a:sym typeface="Arial"/>
              </a:rPr>
              <a:t> Share personal experiences or observations that highlight your frustration. Use </a:t>
            </a:r>
            <a:r>
              <a:rPr b="1" lang="en" sz="1000">
                <a:solidFill>
                  <a:srgbClr val="000000"/>
                </a:solidFill>
                <a:latin typeface="Arial"/>
                <a:ea typeface="Arial"/>
                <a:cs typeface="Arial"/>
                <a:sym typeface="Arial"/>
              </a:rPr>
              <a:t>vivid language</a:t>
            </a:r>
            <a:r>
              <a:rPr lang="en" sz="1000">
                <a:solidFill>
                  <a:srgbClr val="000000"/>
                </a:solidFill>
                <a:latin typeface="Arial"/>
                <a:ea typeface="Arial"/>
                <a:cs typeface="Arial"/>
                <a:sym typeface="Arial"/>
              </a:rPr>
              <a:t> to convey your feelings.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Main Arguments:</a:t>
            </a:r>
            <a:r>
              <a:rPr lang="en" sz="1000">
                <a:solidFill>
                  <a:srgbClr val="000000"/>
                </a:solidFill>
                <a:latin typeface="Arial"/>
                <a:ea typeface="Arial"/>
                <a:cs typeface="Arial"/>
                <a:sym typeface="Arial"/>
              </a:rPr>
              <a:t> List and expand on your reasons for being upset. Use</a:t>
            </a:r>
            <a:r>
              <a:rPr b="1" lang="en" sz="1000">
                <a:solidFill>
                  <a:srgbClr val="000000"/>
                </a:solidFill>
                <a:latin typeface="Arial"/>
                <a:ea typeface="Arial"/>
                <a:cs typeface="Arial"/>
                <a:sym typeface="Arial"/>
              </a:rPr>
              <a:t> exaggeration or hyperbole</a:t>
            </a:r>
            <a:r>
              <a:rPr lang="en" sz="1000">
                <a:solidFill>
                  <a:srgbClr val="000000"/>
                </a:solidFill>
                <a:latin typeface="Arial"/>
                <a:ea typeface="Arial"/>
                <a:cs typeface="Arial"/>
                <a:sym typeface="Arial"/>
              </a:rPr>
              <a:t> to emphasize your points.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Conclusion:</a:t>
            </a:r>
            <a:r>
              <a:rPr lang="en" sz="1000">
                <a:solidFill>
                  <a:srgbClr val="000000"/>
                </a:solidFill>
                <a:latin typeface="Arial"/>
                <a:ea typeface="Arial"/>
                <a:cs typeface="Arial"/>
                <a:sym typeface="Arial"/>
              </a:rPr>
              <a:t> End with a powerful statement that reinforces your main argument. Consider including a call to action or a suggestion for change.</a:t>
            </a:r>
            <a:endParaRPr sz="1000">
              <a:solidFill>
                <a:srgbClr val="000000"/>
              </a:solidFill>
              <a:latin typeface="Arial"/>
              <a:ea typeface="Arial"/>
              <a:cs typeface="Arial"/>
              <a:sym typeface="Arial"/>
            </a:endParaRPr>
          </a:p>
          <a:p>
            <a:pPr indent="0" lvl="0" marL="0" rtl="0" algn="l">
              <a:spcBef>
                <a:spcPts val="1200"/>
              </a:spcBef>
              <a:spcAft>
                <a:spcPts val="0"/>
              </a:spcAft>
              <a:buNone/>
            </a:pPr>
            <a:r>
              <a:rPr b="1" lang="en" sz="1000">
                <a:solidFill>
                  <a:srgbClr val="000000"/>
                </a:solidFill>
                <a:latin typeface="Arial"/>
                <a:ea typeface="Arial"/>
                <a:cs typeface="Arial"/>
                <a:sym typeface="Arial"/>
              </a:rPr>
              <a:t>Edit and Revise:</a:t>
            </a:r>
            <a:endParaRPr b="1"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Char char="●"/>
            </a:pPr>
            <a:r>
              <a:rPr b="1" lang="en" sz="1000">
                <a:solidFill>
                  <a:srgbClr val="000000"/>
                </a:solidFill>
                <a:latin typeface="Arial"/>
                <a:ea typeface="Arial"/>
                <a:cs typeface="Arial"/>
                <a:sym typeface="Arial"/>
              </a:rPr>
              <a:t>Review</a:t>
            </a:r>
            <a:r>
              <a:rPr lang="en" sz="1000">
                <a:solidFill>
                  <a:srgbClr val="000000"/>
                </a:solidFill>
                <a:latin typeface="Arial"/>
                <a:ea typeface="Arial"/>
                <a:cs typeface="Arial"/>
                <a:sym typeface="Arial"/>
              </a:rPr>
              <a:t> your rant for clarity and impact. Ensure that your points are well-organized and that your emotional tone is consistent throughout.</a:t>
            </a:r>
            <a:endParaRPr sz="1000">
              <a:solidFill>
                <a:srgbClr val="000000"/>
              </a:solidFill>
              <a:latin typeface="Arial"/>
              <a:ea typeface="Arial"/>
              <a:cs typeface="Arial"/>
              <a:sym typeface="Arial"/>
            </a:endParaRPr>
          </a:p>
          <a:p>
            <a:pPr indent="0" lvl="0" marL="0" rtl="0" algn="l">
              <a:spcBef>
                <a:spcPts val="1200"/>
              </a:spcBef>
              <a:spcAft>
                <a:spcPts val="0"/>
              </a:spcAft>
              <a:buNone/>
            </a:pPr>
            <a:r>
              <a:t/>
            </a:r>
            <a:endParaRPr sz="13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48"/>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Topic Examples</a:t>
            </a:r>
            <a:endParaRPr/>
          </a:p>
        </p:txBody>
      </p:sp>
      <p:sp>
        <p:nvSpPr>
          <p:cNvPr id="828" name="Google Shape;828;p48"/>
          <p:cNvSpPr txBox="1"/>
          <p:nvPr>
            <p:ph idx="1" type="subTitle"/>
          </p:nvPr>
        </p:nvSpPr>
        <p:spPr>
          <a:xfrm>
            <a:off x="720000" y="1298475"/>
            <a:ext cx="5526300" cy="25635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AutoNum type="arabicPeriod"/>
            </a:pPr>
            <a:r>
              <a:rPr lang="en" sz="1100"/>
              <a:t>Annoying TikTok trends (remember that cinnamon challenge or Tide Pods?)</a:t>
            </a:r>
            <a:endParaRPr sz="1100"/>
          </a:p>
          <a:p>
            <a:pPr indent="-311150" lvl="0" marL="457200" rtl="0" algn="l">
              <a:spcBef>
                <a:spcPts val="0"/>
              </a:spcBef>
              <a:spcAft>
                <a:spcPts val="0"/>
              </a:spcAft>
              <a:buSzPts val="1300"/>
              <a:buAutoNum type="arabicPeriod"/>
            </a:pPr>
            <a:r>
              <a:rPr lang="en" sz="1100"/>
              <a:t>Slow Internet speeds (it’s 2024…??)</a:t>
            </a:r>
            <a:endParaRPr sz="1100"/>
          </a:p>
          <a:p>
            <a:pPr indent="-311150" lvl="0" marL="457200" rtl="0" algn="l">
              <a:spcBef>
                <a:spcPts val="0"/>
              </a:spcBef>
              <a:spcAft>
                <a:spcPts val="0"/>
              </a:spcAft>
              <a:buSzPts val="1300"/>
              <a:buAutoNum type="arabicPeriod"/>
            </a:pPr>
            <a:r>
              <a:rPr lang="en" sz="1100"/>
              <a:t>Irresponsible pet owners</a:t>
            </a:r>
            <a:endParaRPr sz="1100"/>
          </a:p>
          <a:p>
            <a:pPr indent="-311150" lvl="0" marL="457200" rtl="0" algn="l">
              <a:spcBef>
                <a:spcPts val="0"/>
              </a:spcBef>
              <a:spcAft>
                <a:spcPts val="0"/>
              </a:spcAft>
              <a:buSzPts val="1300"/>
              <a:buAutoNum type="arabicPeriod"/>
            </a:pPr>
            <a:r>
              <a:rPr lang="en" sz="1100"/>
              <a:t>Musicals - love it? Hate it?</a:t>
            </a:r>
            <a:endParaRPr sz="1100"/>
          </a:p>
          <a:p>
            <a:pPr indent="-311150" lvl="0" marL="457200" rtl="0" algn="l">
              <a:spcBef>
                <a:spcPts val="0"/>
              </a:spcBef>
              <a:spcAft>
                <a:spcPts val="0"/>
              </a:spcAft>
              <a:buSzPts val="1300"/>
              <a:buAutoNum type="arabicPeriod"/>
            </a:pPr>
            <a:r>
              <a:rPr lang="en" sz="1100"/>
              <a:t>Social Media </a:t>
            </a:r>
            <a:endParaRPr sz="1100"/>
          </a:p>
          <a:p>
            <a:pPr indent="-311150" lvl="0" marL="457200" rtl="0" algn="l">
              <a:spcBef>
                <a:spcPts val="0"/>
              </a:spcBef>
              <a:spcAft>
                <a:spcPts val="0"/>
              </a:spcAft>
              <a:buSzPts val="1300"/>
              <a:buAutoNum type="arabicPeriod"/>
            </a:pPr>
            <a:r>
              <a:rPr lang="en" sz="1100"/>
              <a:t>Climate change</a:t>
            </a:r>
            <a:endParaRPr sz="1100"/>
          </a:p>
          <a:p>
            <a:pPr indent="-311150" lvl="0" marL="457200" rtl="0" algn="l">
              <a:spcBef>
                <a:spcPts val="0"/>
              </a:spcBef>
              <a:spcAft>
                <a:spcPts val="0"/>
              </a:spcAft>
              <a:buSzPts val="1300"/>
              <a:buAutoNum type="arabicPeriod"/>
            </a:pPr>
            <a:r>
              <a:rPr lang="en" sz="1100"/>
              <a:t>Gender roles</a:t>
            </a:r>
            <a:endParaRPr sz="1100"/>
          </a:p>
          <a:p>
            <a:pPr indent="-311150" lvl="0" marL="457200" rtl="0" algn="l">
              <a:spcBef>
                <a:spcPts val="0"/>
              </a:spcBef>
              <a:spcAft>
                <a:spcPts val="0"/>
              </a:spcAft>
              <a:buSzPts val="1300"/>
              <a:buAutoNum type="arabicPeriod"/>
            </a:pPr>
            <a:r>
              <a:rPr lang="en" sz="1100"/>
              <a:t>Cliche storylines in Hollywood</a:t>
            </a:r>
            <a:endParaRPr sz="1100"/>
          </a:p>
          <a:p>
            <a:pPr indent="-311150" lvl="0" marL="457200" rtl="0" algn="l">
              <a:spcBef>
                <a:spcPts val="0"/>
              </a:spcBef>
              <a:spcAft>
                <a:spcPts val="0"/>
              </a:spcAft>
              <a:buSzPts val="1300"/>
              <a:buAutoNum type="arabicPeriod"/>
            </a:pPr>
            <a:r>
              <a:rPr lang="en" sz="1100"/>
              <a:t>Deadpool or Wolverine (Awesome movie, must say!)</a:t>
            </a:r>
            <a:endParaRPr sz="1100"/>
          </a:p>
          <a:p>
            <a:pPr indent="-311150" lvl="0" marL="457200" rtl="0" algn="l">
              <a:spcBef>
                <a:spcPts val="0"/>
              </a:spcBef>
              <a:spcAft>
                <a:spcPts val="0"/>
              </a:spcAft>
              <a:buSzPts val="1300"/>
              <a:buAutoNum type="arabicPeriod"/>
            </a:pPr>
            <a:r>
              <a:rPr lang="en" sz="1100"/>
              <a:t>Referee Decisions</a:t>
            </a:r>
            <a:endParaRPr sz="1100"/>
          </a:p>
          <a:p>
            <a:pPr indent="-298450" lvl="0" marL="457200" rtl="0" algn="l">
              <a:spcBef>
                <a:spcPts val="0"/>
              </a:spcBef>
              <a:spcAft>
                <a:spcPts val="0"/>
              </a:spcAft>
              <a:buSzPts val="1100"/>
              <a:buAutoNum type="arabicPeriod"/>
            </a:pPr>
            <a:r>
              <a:rPr lang="en" sz="1100"/>
              <a:t>Overhyped music artists</a:t>
            </a:r>
            <a:endParaRPr sz="1100"/>
          </a:p>
          <a:p>
            <a:pPr indent="-298450" lvl="0" marL="457200" rtl="0" algn="l">
              <a:spcBef>
                <a:spcPts val="0"/>
              </a:spcBef>
              <a:spcAft>
                <a:spcPts val="0"/>
              </a:spcAft>
              <a:buSzPts val="1100"/>
              <a:buAutoNum type="arabicPeriod"/>
            </a:pPr>
            <a:r>
              <a:rPr lang="en" sz="1100"/>
              <a:t>Pet Peeves</a:t>
            </a:r>
            <a:endParaRPr sz="1100"/>
          </a:p>
          <a:p>
            <a:pPr indent="0" lvl="0" marL="0" rtl="0" algn="l">
              <a:spcBef>
                <a:spcPts val="0"/>
              </a:spcBef>
              <a:spcAft>
                <a:spcPts val="0"/>
              </a:spcAft>
              <a:buNone/>
            </a:pPr>
            <a:r>
              <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9"/>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Turn!</a:t>
            </a:r>
            <a:endParaRPr/>
          </a:p>
        </p:txBody>
      </p:sp>
      <p:sp>
        <p:nvSpPr>
          <p:cNvPr id="834" name="Google Shape;834;p49"/>
          <p:cNvSpPr txBox="1"/>
          <p:nvPr>
            <p:ph idx="1" type="subTitle"/>
          </p:nvPr>
        </p:nvSpPr>
        <p:spPr>
          <a:xfrm>
            <a:off x="720000" y="1112200"/>
            <a:ext cx="7953000" cy="274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000">
                <a:solidFill>
                  <a:srgbClr val="000000"/>
                </a:solidFill>
                <a:latin typeface="Arial"/>
                <a:ea typeface="Arial"/>
                <a:cs typeface="Arial"/>
                <a:sym typeface="Arial"/>
              </a:rPr>
              <a:t>Instructions for Writing Your Own Rant</a:t>
            </a:r>
            <a:endParaRPr b="1" sz="10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Choose Your Topic:</a:t>
            </a:r>
            <a:r>
              <a:rPr lang="en" sz="1000">
                <a:solidFill>
                  <a:srgbClr val="000000"/>
                </a:solidFill>
                <a:latin typeface="Arial"/>
                <a:ea typeface="Arial"/>
                <a:cs typeface="Arial"/>
                <a:sym typeface="Arial"/>
              </a:rPr>
              <a:t> Think about something that frustrates or bothers you. It could be a school rule, a social issue, or a personal pet peeve.</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Take a Stand:</a:t>
            </a:r>
            <a:r>
              <a:rPr lang="en" sz="1000">
                <a:solidFill>
                  <a:srgbClr val="000000"/>
                </a:solidFill>
                <a:latin typeface="Arial"/>
                <a:ea typeface="Arial"/>
                <a:cs typeface="Arial"/>
                <a:sym typeface="Arial"/>
              </a:rPr>
              <a:t> Decide on your position. Are you criticizing or defending the topic? Be clear about what you believe and why.</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Organize Your Thoughts:</a:t>
            </a:r>
            <a:r>
              <a:rPr lang="en" sz="1000">
                <a:solidFill>
                  <a:srgbClr val="000000"/>
                </a:solidFill>
                <a:latin typeface="Arial"/>
                <a:ea typeface="Arial"/>
                <a:cs typeface="Arial"/>
                <a:sym typeface="Arial"/>
              </a:rPr>
              <a:t> Create an outline:</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Introduction:</a:t>
            </a:r>
            <a:r>
              <a:rPr lang="en" sz="1000">
                <a:solidFill>
                  <a:srgbClr val="000000"/>
                </a:solidFill>
                <a:latin typeface="Arial"/>
                <a:ea typeface="Arial"/>
                <a:cs typeface="Arial"/>
                <a:sym typeface="Arial"/>
              </a:rPr>
              <a:t> Briefly introduce your topic and state your main argument.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Body:</a:t>
            </a:r>
            <a:r>
              <a:rPr lang="en" sz="1000">
                <a:solidFill>
                  <a:srgbClr val="000000"/>
                </a:solidFill>
                <a:latin typeface="Arial"/>
                <a:ea typeface="Arial"/>
                <a:cs typeface="Arial"/>
                <a:sym typeface="Arial"/>
              </a:rPr>
              <a:t> Use 2-3 paragraphs to explain your points. Include specific examples or stories to support your argument.</a:t>
            </a:r>
            <a:endParaRPr sz="1000">
              <a:solidFill>
                <a:srgbClr val="000000"/>
              </a:solidFill>
              <a:latin typeface="Arial"/>
              <a:ea typeface="Arial"/>
              <a:cs typeface="Arial"/>
              <a:sym typeface="Arial"/>
            </a:endParaRPr>
          </a:p>
          <a:p>
            <a:pPr indent="-292100" lvl="1" marL="914400" rtl="0" algn="l">
              <a:lnSpc>
                <a:spcPct val="115000"/>
              </a:lnSpc>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Conclusion:</a:t>
            </a:r>
            <a:r>
              <a:rPr lang="en" sz="1000">
                <a:solidFill>
                  <a:srgbClr val="000000"/>
                </a:solidFill>
                <a:latin typeface="Arial"/>
                <a:ea typeface="Arial"/>
                <a:cs typeface="Arial"/>
                <a:sym typeface="Arial"/>
              </a:rPr>
              <a:t> Summarize your main points and restate why your stance matters.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Use Strong Language:</a:t>
            </a:r>
            <a:r>
              <a:rPr lang="en" sz="1000">
                <a:solidFill>
                  <a:srgbClr val="000000"/>
                </a:solidFill>
                <a:latin typeface="Arial"/>
                <a:ea typeface="Arial"/>
                <a:cs typeface="Arial"/>
                <a:sym typeface="Arial"/>
              </a:rPr>
              <a:t> Express your feelings passionately but respectfully. Use vivid words and strong opinions to make your point.</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Edit and Revise:</a:t>
            </a:r>
            <a:r>
              <a:rPr lang="en" sz="1000">
                <a:solidFill>
                  <a:srgbClr val="000000"/>
                </a:solidFill>
                <a:latin typeface="Arial"/>
                <a:ea typeface="Arial"/>
                <a:cs typeface="Arial"/>
                <a:sym typeface="Arial"/>
              </a:rPr>
              <a:t> Check for clarity, grammar, and spelling. Make sure your rant flows well and effectively communicates your argument.</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Be Authentic:</a:t>
            </a:r>
            <a:r>
              <a:rPr lang="en" sz="1000">
                <a:solidFill>
                  <a:srgbClr val="000000"/>
                </a:solidFill>
                <a:latin typeface="Arial"/>
                <a:ea typeface="Arial"/>
                <a:cs typeface="Arial"/>
                <a:sym typeface="Arial"/>
              </a:rPr>
              <a:t> Write in your own voice. Let your personality shine through!</a:t>
            </a:r>
            <a:endParaRPr sz="1000">
              <a:solidFill>
                <a:srgbClr val="000000"/>
              </a:solidFill>
              <a:latin typeface="Arial"/>
              <a:ea typeface="Arial"/>
              <a:cs typeface="Arial"/>
              <a:sym typeface="Arial"/>
            </a:endParaRPr>
          </a:p>
          <a:p>
            <a:pPr indent="0" lvl="0" marL="0" rtl="0" algn="l">
              <a:spcBef>
                <a:spcPts val="1200"/>
              </a:spcBef>
              <a:spcAft>
                <a:spcPts val="0"/>
              </a:spcAft>
              <a:buNone/>
            </a:pPr>
            <a:r>
              <a:t/>
            </a:r>
            <a:endParaRPr sz="1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50"/>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Persuasive Essays</a:t>
            </a:r>
            <a:endParaRPr/>
          </a:p>
        </p:txBody>
      </p:sp>
      <p:sp>
        <p:nvSpPr>
          <p:cNvPr id="840" name="Google Shape;840;p50"/>
          <p:cNvSpPr txBox="1"/>
          <p:nvPr>
            <p:ph idx="1" type="subTitle"/>
          </p:nvPr>
        </p:nvSpPr>
        <p:spPr>
          <a:xfrm>
            <a:off x="720000" y="1700300"/>
            <a:ext cx="6793500" cy="21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A persuasive essay is a type of writing that aims to </a:t>
            </a:r>
            <a:r>
              <a:rPr b="1" lang="en" sz="1200"/>
              <a:t>convince the reader</a:t>
            </a:r>
            <a:r>
              <a:rPr lang="en" sz="1200"/>
              <a:t> to accept or agree with the </a:t>
            </a:r>
            <a:r>
              <a:rPr b="1" lang="en" sz="1200"/>
              <a:t>writer's point of view</a:t>
            </a:r>
            <a:r>
              <a:rPr lang="en" sz="1200"/>
              <a:t> or argument.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 goal is to </a:t>
            </a:r>
            <a:r>
              <a:rPr b="1" lang="en" sz="1200"/>
              <a:t>persuade the audience</a:t>
            </a:r>
            <a:r>
              <a:rPr lang="en" sz="1200"/>
              <a:t> to adopt a particular perspective or take specific action based on the evidence and reasoning presented.</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51"/>
          <p:cNvSpPr txBox="1"/>
          <p:nvPr>
            <p:ph type="title"/>
          </p:nvPr>
        </p:nvSpPr>
        <p:spPr>
          <a:xfrm>
            <a:off x="300975" y="1103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 we use it?</a:t>
            </a:r>
            <a:endParaRPr/>
          </a:p>
        </p:txBody>
      </p:sp>
      <p:sp>
        <p:nvSpPr>
          <p:cNvPr id="846" name="Google Shape;846;p51"/>
          <p:cNvSpPr txBox="1"/>
          <p:nvPr>
            <p:ph idx="1" type="subTitle"/>
          </p:nvPr>
        </p:nvSpPr>
        <p:spPr>
          <a:xfrm>
            <a:off x="300975" y="767100"/>
            <a:ext cx="3554100" cy="2672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000">
                <a:solidFill>
                  <a:srgbClr val="000000"/>
                </a:solidFill>
                <a:latin typeface="Arial"/>
                <a:ea typeface="Arial"/>
                <a:cs typeface="Arial"/>
                <a:sym typeface="Arial"/>
              </a:rPr>
              <a:t>1. Influence Opinions</a:t>
            </a:r>
            <a:endParaRPr b="1" sz="1000">
              <a:solidFill>
                <a:srgbClr val="000000"/>
              </a:solidFill>
              <a:latin typeface="Arial"/>
              <a:ea typeface="Arial"/>
              <a:cs typeface="Arial"/>
              <a:sym typeface="Arial"/>
            </a:endParaRPr>
          </a:p>
          <a:p>
            <a:pPr indent="-279400" lvl="0" marL="457200" rtl="0" algn="l">
              <a:spcBef>
                <a:spcPts val="1200"/>
              </a:spcBef>
              <a:spcAft>
                <a:spcPts val="0"/>
              </a:spcAft>
              <a:buClr>
                <a:srgbClr val="000000"/>
              </a:buClr>
              <a:buSzPts val="800"/>
              <a:buFont typeface="Arial"/>
              <a:buChar char="●"/>
            </a:pPr>
            <a:r>
              <a:rPr b="1" lang="en" sz="800">
                <a:solidFill>
                  <a:srgbClr val="000000"/>
                </a:solidFill>
                <a:latin typeface="Arial"/>
                <a:ea typeface="Arial"/>
                <a:cs typeface="Arial"/>
                <a:sym typeface="Arial"/>
              </a:rPr>
              <a:t>Goal:</a:t>
            </a:r>
            <a:r>
              <a:rPr lang="en" sz="800">
                <a:solidFill>
                  <a:srgbClr val="000000"/>
                </a:solidFill>
                <a:latin typeface="Arial"/>
                <a:ea typeface="Arial"/>
                <a:cs typeface="Arial"/>
                <a:sym typeface="Arial"/>
              </a:rPr>
              <a:t> Persuasive writing aims to change the reader's opinion or viewpoint on a specific issue.</a:t>
            </a:r>
            <a:endParaRPr sz="800">
              <a:solidFill>
                <a:srgbClr val="000000"/>
              </a:solidFill>
              <a:latin typeface="Arial"/>
              <a:ea typeface="Arial"/>
              <a:cs typeface="Arial"/>
              <a:sym typeface="Arial"/>
            </a:endParaRPr>
          </a:p>
          <a:p>
            <a:pPr indent="-279400" lvl="0" marL="457200" rtl="0" algn="l">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Application:</a:t>
            </a:r>
            <a:r>
              <a:rPr lang="en" sz="800">
                <a:solidFill>
                  <a:srgbClr val="000000"/>
                </a:solidFill>
                <a:latin typeface="Arial"/>
                <a:ea typeface="Arial"/>
                <a:cs typeface="Arial"/>
                <a:sym typeface="Arial"/>
              </a:rPr>
              <a:t> Useful in editorials, opinion pieces, and persuasive essays.</a:t>
            </a:r>
            <a:endParaRPr sz="800">
              <a:solidFill>
                <a:srgbClr val="000000"/>
              </a:solidFill>
              <a:latin typeface="Arial"/>
              <a:ea typeface="Arial"/>
              <a:cs typeface="Arial"/>
              <a:sym typeface="Arial"/>
            </a:endParaRPr>
          </a:p>
          <a:p>
            <a:pPr indent="0" lvl="0" marL="0" rtl="0" algn="l">
              <a:spcBef>
                <a:spcPts val="1400"/>
              </a:spcBef>
              <a:spcAft>
                <a:spcPts val="0"/>
              </a:spcAft>
              <a:buNone/>
            </a:pPr>
            <a:r>
              <a:rPr b="1" lang="en" sz="1000">
                <a:solidFill>
                  <a:srgbClr val="000000"/>
                </a:solidFill>
                <a:latin typeface="Arial"/>
                <a:ea typeface="Arial"/>
                <a:cs typeface="Arial"/>
                <a:sym typeface="Arial"/>
              </a:rPr>
              <a:t>2. Encourage Action</a:t>
            </a:r>
            <a:endParaRPr b="1" sz="1000">
              <a:solidFill>
                <a:srgbClr val="000000"/>
              </a:solidFill>
              <a:latin typeface="Arial"/>
              <a:ea typeface="Arial"/>
              <a:cs typeface="Arial"/>
              <a:sym typeface="Arial"/>
            </a:endParaRPr>
          </a:p>
          <a:p>
            <a:pPr indent="-279400" lvl="0" marL="457200" rtl="0" algn="l">
              <a:spcBef>
                <a:spcPts val="1200"/>
              </a:spcBef>
              <a:spcAft>
                <a:spcPts val="0"/>
              </a:spcAft>
              <a:buClr>
                <a:srgbClr val="000000"/>
              </a:buClr>
              <a:buSzPts val="800"/>
              <a:buFont typeface="Arial"/>
              <a:buChar char="●"/>
            </a:pPr>
            <a:r>
              <a:rPr b="1" lang="en" sz="800">
                <a:solidFill>
                  <a:srgbClr val="000000"/>
                </a:solidFill>
                <a:latin typeface="Arial"/>
                <a:ea typeface="Arial"/>
                <a:cs typeface="Arial"/>
                <a:sym typeface="Arial"/>
              </a:rPr>
              <a:t>Goal:</a:t>
            </a:r>
            <a:r>
              <a:rPr lang="en" sz="800">
                <a:solidFill>
                  <a:srgbClr val="000000"/>
                </a:solidFill>
                <a:latin typeface="Arial"/>
                <a:ea typeface="Arial"/>
                <a:cs typeface="Arial"/>
                <a:sym typeface="Arial"/>
              </a:rPr>
              <a:t> To motivate readers to take a specific action or make a decision.</a:t>
            </a:r>
            <a:endParaRPr sz="800">
              <a:solidFill>
                <a:srgbClr val="000000"/>
              </a:solidFill>
              <a:latin typeface="Arial"/>
              <a:ea typeface="Arial"/>
              <a:cs typeface="Arial"/>
              <a:sym typeface="Arial"/>
            </a:endParaRPr>
          </a:p>
          <a:p>
            <a:pPr indent="-279400" lvl="0" marL="457200" rtl="0" algn="l">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Application:</a:t>
            </a:r>
            <a:r>
              <a:rPr lang="en" sz="800">
                <a:solidFill>
                  <a:srgbClr val="000000"/>
                </a:solidFill>
                <a:latin typeface="Arial"/>
                <a:ea typeface="Arial"/>
                <a:cs typeface="Arial"/>
                <a:sym typeface="Arial"/>
              </a:rPr>
              <a:t> Effective in calls to action, petitions, and marketing materials.</a:t>
            </a:r>
            <a:endParaRPr sz="800">
              <a:solidFill>
                <a:srgbClr val="000000"/>
              </a:solidFill>
              <a:latin typeface="Arial"/>
              <a:ea typeface="Arial"/>
              <a:cs typeface="Arial"/>
              <a:sym typeface="Arial"/>
            </a:endParaRPr>
          </a:p>
          <a:p>
            <a:pPr indent="0" lvl="0" marL="0" rtl="0" algn="l">
              <a:spcBef>
                <a:spcPts val="1400"/>
              </a:spcBef>
              <a:spcAft>
                <a:spcPts val="0"/>
              </a:spcAft>
              <a:buNone/>
            </a:pPr>
            <a:r>
              <a:rPr b="1" lang="en" sz="1000">
                <a:solidFill>
                  <a:srgbClr val="000000"/>
                </a:solidFill>
                <a:latin typeface="Arial"/>
                <a:ea typeface="Arial"/>
                <a:cs typeface="Arial"/>
                <a:sym typeface="Arial"/>
              </a:rPr>
              <a:t>3. Support Arguments</a:t>
            </a:r>
            <a:endParaRPr b="1" sz="1000">
              <a:solidFill>
                <a:srgbClr val="000000"/>
              </a:solidFill>
              <a:latin typeface="Arial"/>
              <a:ea typeface="Arial"/>
              <a:cs typeface="Arial"/>
              <a:sym typeface="Arial"/>
            </a:endParaRPr>
          </a:p>
          <a:p>
            <a:pPr indent="-279400" lvl="0" marL="457200" rtl="0" algn="l">
              <a:spcBef>
                <a:spcPts val="1200"/>
              </a:spcBef>
              <a:spcAft>
                <a:spcPts val="0"/>
              </a:spcAft>
              <a:buClr>
                <a:srgbClr val="000000"/>
              </a:buClr>
              <a:buSzPts val="800"/>
              <a:buFont typeface="Arial"/>
              <a:buChar char="●"/>
            </a:pPr>
            <a:r>
              <a:rPr b="1" lang="en" sz="800">
                <a:solidFill>
                  <a:srgbClr val="000000"/>
                </a:solidFill>
                <a:latin typeface="Arial"/>
                <a:ea typeface="Arial"/>
                <a:cs typeface="Arial"/>
                <a:sym typeface="Arial"/>
              </a:rPr>
              <a:t>Goal:</a:t>
            </a:r>
            <a:r>
              <a:rPr lang="en" sz="800">
                <a:solidFill>
                  <a:srgbClr val="000000"/>
                </a:solidFill>
                <a:latin typeface="Arial"/>
                <a:ea typeface="Arial"/>
                <a:cs typeface="Arial"/>
                <a:sym typeface="Arial"/>
              </a:rPr>
              <a:t> To provide a strong rationale for a particular stance or argument.</a:t>
            </a:r>
            <a:endParaRPr sz="800">
              <a:solidFill>
                <a:srgbClr val="000000"/>
              </a:solidFill>
              <a:latin typeface="Arial"/>
              <a:ea typeface="Arial"/>
              <a:cs typeface="Arial"/>
              <a:sym typeface="Arial"/>
            </a:endParaRPr>
          </a:p>
          <a:p>
            <a:pPr indent="-279400" lvl="0" marL="457200" rtl="0" algn="l">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Application:</a:t>
            </a:r>
            <a:r>
              <a:rPr lang="en" sz="800">
                <a:solidFill>
                  <a:srgbClr val="000000"/>
                </a:solidFill>
                <a:latin typeface="Arial"/>
                <a:ea typeface="Arial"/>
                <a:cs typeface="Arial"/>
                <a:sym typeface="Arial"/>
              </a:rPr>
              <a:t> Common in academic essays, debates, and policy proposals.</a:t>
            </a:r>
            <a:endParaRPr sz="800">
              <a:solidFill>
                <a:srgbClr val="000000"/>
              </a:solidFill>
              <a:latin typeface="Arial"/>
              <a:ea typeface="Arial"/>
              <a:cs typeface="Arial"/>
              <a:sym typeface="Arial"/>
            </a:endParaRPr>
          </a:p>
          <a:p>
            <a:pPr indent="0" lvl="0" marL="0" rtl="0" algn="l">
              <a:spcBef>
                <a:spcPts val="1400"/>
              </a:spcBef>
              <a:spcAft>
                <a:spcPts val="0"/>
              </a:spcAft>
              <a:buNone/>
            </a:pPr>
            <a:r>
              <a:rPr b="1" lang="en" sz="1000">
                <a:solidFill>
                  <a:srgbClr val="000000"/>
                </a:solidFill>
                <a:latin typeface="Arial"/>
                <a:ea typeface="Arial"/>
                <a:cs typeface="Arial"/>
                <a:sym typeface="Arial"/>
              </a:rPr>
              <a:t>4. Raise Awareness</a:t>
            </a:r>
            <a:endParaRPr b="1" sz="1000">
              <a:solidFill>
                <a:srgbClr val="000000"/>
              </a:solidFill>
              <a:latin typeface="Arial"/>
              <a:ea typeface="Arial"/>
              <a:cs typeface="Arial"/>
              <a:sym typeface="Arial"/>
            </a:endParaRPr>
          </a:p>
          <a:p>
            <a:pPr indent="-279400" lvl="0" marL="457200" rtl="0" algn="l">
              <a:spcBef>
                <a:spcPts val="1200"/>
              </a:spcBef>
              <a:spcAft>
                <a:spcPts val="0"/>
              </a:spcAft>
              <a:buClr>
                <a:srgbClr val="000000"/>
              </a:buClr>
              <a:buSzPts val="800"/>
              <a:buFont typeface="Arial"/>
              <a:buChar char="●"/>
            </a:pPr>
            <a:r>
              <a:rPr b="1" lang="en" sz="800">
                <a:solidFill>
                  <a:srgbClr val="000000"/>
                </a:solidFill>
                <a:latin typeface="Arial"/>
                <a:ea typeface="Arial"/>
                <a:cs typeface="Arial"/>
                <a:sym typeface="Arial"/>
              </a:rPr>
              <a:t>Goal:</a:t>
            </a:r>
            <a:r>
              <a:rPr lang="en" sz="800">
                <a:solidFill>
                  <a:srgbClr val="000000"/>
                </a:solidFill>
                <a:latin typeface="Arial"/>
                <a:ea typeface="Arial"/>
                <a:cs typeface="Arial"/>
                <a:sym typeface="Arial"/>
              </a:rPr>
              <a:t> To highlight important issues and bring attention to them.</a:t>
            </a:r>
            <a:endParaRPr sz="800">
              <a:solidFill>
                <a:srgbClr val="000000"/>
              </a:solidFill>
              <a:latin typeface="Arial"/>
              <a:ea typeface="Arial"/>
              <a:cs typeface="Arial"/>
              <a:sym typeface="Arial"/>
            </a:endParaRPr>
          </a:p>
          <a:p>
            <a:pPr indent="-279400" lvl="0" marL="457200" rtl="0" algn="l">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Application:</a:t>
            </a:r>
            <a:r>
              <a:rPr lang="en" sz="800">
                <a:solidFill>
                  <a:srgbClr val="000000"/>
                </a:solidFill>
                <a:latin typeface="Arial"/>
                <a:ea typeface="Arial"/>
                <a:cs typeface="Arial"/>
                <a:sym typeface="Arial"/>
              </a:rPr>
              <a:t> Used in advocacy writing, social media posts, and public campaigns.</a:t>
            </a:r>
            <a:endParaRPr sz="1100"/>
          </a:p>
        </p:txBody>
      </p:sp>
      <p:sp>
        <p:nvSpPr>
          <p:cNvPr id="847" name="Google Shape;847;p51"/>
          <p:cNvSpPr txBox="1"/>
          <p:nvPr/>
        </p:nvSpPr>
        <p:spPr>
          <a:xfrm>
            <a:off x="4781750" y="725100"/>
            <a:ext cx="4047300" cy="4418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1400"/>
              </a:spcBef>
              <a:spcAft>
                <a:spcPts val="0"/>
              </a:spcAft>
              <a:buNone/>
            </a:pPr>
            <a:r>
              <a:rPr b="1" lang="en" sz="1000"/>
              <a:t>5</a:t>
            </a:r>
            <a:r>
              <a:rPr b="1" lang="en" sz="1000"/>
              <a:t>. Change Behavior</a:t>
            </a:r>
            <a:endParaRPr b="1" sz="1000"/>
          </a:p>
          <a:p>
            <a:pPr indent="-279400" lvl="0" marL="457200" rtl="0" algn="l">
              <a:lnSpc>
                <a:spcPct val="115000"/>
              </a:lnSpc>
              <a:spcBef>
                <a:spcPts val="1200"/>
              </a:spcBef>
              <a:spcAft>
                <a:spcPts val="0"/>
              </a:spcAft>
              <a:buSzPts val="800"/>
              <a:buChar char="●"/>
            </a:pPr>
            <a:r>
              <a:rPr b="1" lang="en" sz="800"/>
              <a:t>Goal:</a:t>
            </a:r>
            <a:r>
              <a:rPr lang="en" sz="800"/>
              <a:t> To influence readers to change their behavior or adopt new habits.</a:t>
            </a:r>
            <a:endParaRPr sz="800"/>
          </a:p>
          <a:p>
            <a:pPr indent="-279400" lvl="0" marL="457200" rtl="0" algn="l">
              <a:lnSpc>
                <a:spcPct val="115000"/>
              </a:lnSpc>
              <a:spcBef>
                <a:spcPts val="0"/>
              </a:spcBef>
              <a:spcAft>
                <a:spcPts val="0"/>
              </a:spcAft>
              <a:buSzPts val="800"/>
              <a:buChar char="●"/>
            </a:pPr>
            <a:r>
              <a:rPr b="1" lang="en" sz="800"/>
              <a:t>Application:</a:t>
            </a:r>
            <a:r>
              <a:rPr lang="en" sz="800"/>
              <a:t> Seen in public service announcements, health campaigns, and environmental initiatives.</a:t>
            </a:r>
            <a:endParaRPr sz="800"/>
          </a:p>
          <a:p>
            <a:pPr indent="0" lvl="0" marL="0" rtl="0" algn="l">
              <a:lnSpc>
                <a:spcPct val="115000"/>
              </a:lnSpc>
              <a:spcBef>
                <a:spcPts val="1400"/>
              </a:spcBef>
              <a:spcAft>
                <a:spcPts val="0"/>
              </a:spcAft>
              <a:buNone/>
            </a:pPr>
            <a:r>
              <a:rPr b="1" lang="en" sz="1000"/>
              <a:t>6. Build Persuasive Skills</a:t>
            </a:r>
            <a:endParaRPr b="1" sz="1000"/>
          </a:p>
          <a:p>
            <a:pPr indent="-279400" lvl="0" marL="457200" rtl="0" algn="l">
              <a:lnSpc>
                <a:spcPct val="115000"/>
              </a:lnSpc>
              <a:spcBef>
                <a:spcPts val="1200"/>
              </a:spcBef>
              <a:spcAft>
                <a:spcPts val="0"/>
              </a:spcAft>
              <a:buSzPts val="800"/>
              <a:buChar char="●"/>
            </a:pPr>
            <a:r>
              <a:rPr b="1" lang="en" sz="800"/>
              <a:t>Goal:</a:t>
            </a:r>
            <a:r>
              <a:rPr lang="en" sz="800"/>
              <a:t> To develop and refine the ability to argue effectively and convincingly.</a:t>
            </a:r>
            <a:endParaRPr sz="800"/>
          </a:p>
          <a:p>
            <a:pPr indent="-279400" lvl="0" marL="457200" rtl="0" algn="l">
              <a:lnSpc>
                <a:spcPct val="115000"/>
              </a:lnSpc>
              <a:spcBef>
                <a:spcPts val="0"/>
              </a:spcBef>
              <a:spcAft>
                <a:spcPts val="0"/>
              </a:spcAft>
              <a:buSzPts val="800"/>
              <a:buChar char="●"/>
            </a:pPr>
            <a:r>
              <a:rPr b="1" lang="en" sz="800"/>
              <a:t>Application:</a:t>
            </a:r>
            <a:r>
              <a:rPr lang="en" sz="800"/>
              <a:t> Essential for professional settings, such as law, business, and negotiation.</a:t>
            </a:r>
            <a:endParaRPr sz="800"/>
          </a:p>
          <a:p>
            <a:pPr indent="0" lvl="0" marL="0" rtl="0" algn="l">
              <a:lnSpc>
                <a:spcPct val="115000"/>
              </a:lnSpc>
              <a:spcBef>
                <a:spcPts val="1400"/>
              </a:spcBef>
              <a:spcAft>
                <a:spcPts val="0"/>
              </a:spcAft>
              <a:buNone/>
            </a:pPr>
            <a:r>
              <a:rPr b="1" lang="en" sz="1000"/>
              <a:t>7. Enhance Communication</a:t>
            </a:r>
            <a:endParaRPr b="1" sz="1000"/>
          </a:p>
          <a:p>
            <a:pPr indent="-279400" lvl="0" marL="457200" rtl="0" algn="l">
              <a:lnSpc>
                <a:spcPct val="115000"/>
              </a:lnSpc>
              <a:spcBef>
                <a:spcPts val="1200"/>
              </a:spcBef>
              <a:spcAft>
                <a:spcPts val="0"/>
              </a:spcAft>
              <a:buSzPts val="800"/>
              <a:buChar char="●"/>
            </a:pPr>
            <a:r>
              <a:rPr b="1" lang="en" sz="800"/>
              <a:t>Goal:</a:t>
            </a:r>
            <a:r>
              <a:rPr lang="en" sz="800"/>
              <a:t> To improve how effectively ideas are communicated to persuade and engage audiences.</a:t>
            </a:r>
            <a:endParaRPr sz="800"/>
          </a:p>
          <a:p>
            <a:pPr indent="-279400" lvl="0" marL="457200" rtl="0" algn="l">
              <a:lnSpc>
                <a:spcPct val="115000"/>
              </a:lnSpc>
              <a:spcBef>
                <a:spcPts val="0"/>
              </a:spcBef>
              <a:spcAft>
                <a:spcPts val="0"/>
              </a:spcAft>
              <a:buSzPts val="800"/>
              <a:buChar char="●"/>
            </a:pPr>
            <a:r>
              <a:rPr b="1" lang="en" sz="800"/>
              <a:t>Application:</a:t>
            </a:r>
            <a:r>
              <a:rPr lang="en" sz="800"/>
              <a:t> Important in speeches, presentations, and written communication.</a:t>
            </a:r>
            <a:endParaRPr sz="800"/>
          </a:p>
          <a:p>
            <a:pPr indent="0" lvl="0" marL="0" rtl="0" algn="l">
              <a:lnSpc>
                <a:spcPct val="115000"/>
              </a:lnSpc>
              <a:spcBef>
                <a:spcPts val="1400"/>
              </a:spcBef>
              <a:spcAft>
                <a:spcPts val="0"/>
              </a:spcAft>
              <a:buNone/>
            </a:pPr>
            <a:r>
              <a:rPr b="1" lang="en" sz="1000"/>
              <a:t>8. Achieve Goals</a:t>
            </a:r>
            <a:endParaRPr b="1" sz="1000"/>
          </a:p>
          <a:p>
            <a:pPr indent="-279400" lvl="0" marL="457200" rtl="0" algn="l">
              <a:lnSpc>
                <a:spcPct val="115000"/>
              </a:lnSpc>
              <a:spcBef>
                <a:spcPts val="1200"/>
              </a:spcBef>
              <a:spcAft>
                <a:spcPts val="0"/>
              </a:spcAft>
              <a:buSzPts val="800"/>
              <a:buChar char="●"/>
            </a:pPr>
            <a:r>
              <a:rPr b="1" lang="en" sz="800"/>
              <a:t>Goal:</a:t>
            </a:r>
            <a:r>
              <a:rPr lang="en" sz="800"/>
              <a:t> To reach specific objectives, whether personal, professional, or societal.</a:t>
            </a:r>
            <a:endParaRPr sz="800"/>
          </a:p>
          <a:p>
            <a:pPr indent="-279400" lvl="0" marL="457200" rtl="0" algn="l">
              <a:lnSpc>
                <a:spcPct val="115000"/>
              </a:lnSpc>
              <a:spcBef>
                <a:spcPts val="0"/>
              </a:spcBef>
              <a:spcAft>
                <a:spcPts val="0"/>
              </a:spcAft>
              <a:buSzPts val="800"/>
              <a:buChar char="●"/>
            </a:pPr>
            <a:r>
              <a:rPr b="1" lang="en" sz="800"/>
              <a:t>Application:</a:t>
            </a:r>
            <a:r>
              <a:rPr lang="en" sz="800"/>
              <a:t> Used in proposals, grant applications, and campaign strategies.</a:t>
            </a:r>
            <a:endParaRPr sz="800"/>
          </a:p>
          <a:p>
            <a:pPr indent="0" lvl="0" marL="0" rtl="0" algn="l">
              <a:lnSpc>
                <a:spcPct val="115000"/>
              </a:lnSpc>
              <a:spcBef>
                <a:spcPts val="1200"/>
              </a:spcBef>
              <a:spcAft>
                <a:spcPts val="1200"/>
              </a:spcAft>
              <a:buNone/>
            </a:pPr>
            <a:r>
              <a:rPr lang="en" sz="800"/>
              <a:t>Persuasive writing helps to articulate arguments clearly, engage audiences, and drive desired outcomes by presenting logical, emotional, and ethical appeals effectively.</a:t>
            </a:r>
            <a:endParaRPr>
              <a:solidFill>
                <a:schemeClr val="dk1"/>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52"/>
          <p:cNvSpPr txBox="1"/>
          <p:nvPr>
            <p:ph type="title"/>
          </p:nvPr>
        </p:nvSpPr>
        <p:spPr>
          <a:xfrm>
            <a:off x="481550" y="6945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of a Persuasive Essay</a:t>
            </a:r>
            <a:endParaRPr/>
          </a:p>
        </p:txBody>
      </p:sp>
      <p:sp>
        <p:nvSpPr>
          <p:cNvPr id="853" name="Google Shape;853;p52"/>
          <p:cNvSpPr txBox="1"/>
          <p:nvPr>
            <p:ph idx="1" type="subTitle"/>
          </p:nvPr>
        </p:nvSpPr>
        <p:spPr>
          <a:xfrm>
            <a:off x="720000" y="705800"/>
            <a:ext cx="7011600" cy="3156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"Why Schools Should Implement Later Start Times"</a:t>
            </a:r>
            <a:endParaRPr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Introduction:</a:t>
            </a:r>
            <a:r>
              <a:rPr lang="en" sz="1100">
                <a:solidFill>
                  <a:srgbClr val="000000"/>
                </a:solidFill>
                <a:latin typeface="Arial"/>
                <a:ea typeface="Arial"/>
                <a:cs typeface="Arial"/>
                <a:sym typeface="Arial"/>
              </a:rPr>
              <a:t> Start with a statistic about how early school start times affect students' sleep and performance. State the thesis: Schools should start later to improve students' academic performance and health.</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Body Paragraphs:</a:t>
            </a:r>
            <a:endParaRPr b="1" sz="1100">
              <a:solidFill>
                <a:srgbClr val="000000"/>
              </a:solidFill>
              <a:latin typeface="Arial"/>
              <a:ea typeface="Arial"/>
              <a:cs typeface="Arial"/>
              <a:sym typeface="Arial"/>
            </a:endParaRPr>
          </a:p>
          <a:p>
            <a:pPr indent="-298450" lvl="1" marL="9144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Argument 1:</a:t>
            </a:r>
            <a:r>
              <a:rPr lang="en" sz="1100">
                <a:solidFill>
                  <a:srgbClr val="000000"/>
                </a:solidFill>
                <a:latin typeface="Arial"/>
                <a:ea typeface="Arial"/>
                <a:cs typeface="Arial"/>
                <a:sym typeface="Arial"/>
              </a:rPr>
              <a:t> Later start times improve academic performance due to better sleep.</a:t>
            </a:r>
            <a:endParaRPr sz="1100">
              <a:solidFill>
                <a:srgbClr val="000000"/>
              </a:solidFill>
              <a:latin typeface="Arial"/>
              <a:ea typeface="Arial"/>
              <a:cs typeface="Arial"/>
              <a:sym typeface="Arial"/>
            </a:endParaRPr>
          </a:p>
          <a:p>
            <a:pPr indent="-298450" lvl="1" marL="9144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Argument 2:</a:t>
            </a:r>
            <a:r>
              <a:rPr lang="en" sz="1100">
                <a:solidFill>
                  <a:srgbClr val="000000"/>
                </a:solidFill>
                <a:latin typeface="Arial"/>
                <a:ea typeface="Arial"/>
                <a:cs typeface="Arial"/>
                <a:sym typeface="Arial"/>
              </a:rPr>
              <a:t> Health benefits include reduced stress and improved mental well-being.</a:t>
            </a:r>
            <a:endParaRPr sz="1100">
              <a:solidFill>
                <a:srgbClr val="000000"/>
              </a:solidFill>
              <a:latin typeface="Arial"/>
              <a:ea typeface="Arial"/>
              <a:cs typeface="Arial"/>
              <a:sym typeface="Arial"/>
            </a:endParaRPr>
          </a:p>
          <a:p>
            <a:pPr indent="-298450" lvl="1" marL="9144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Argument 3:</a:t>
            </a:r>
            <a:r>
              <a:rPr lang="en" sz="1100">
                <a:solidFill>
                  <a:srgbClr val="000000"/>
                </a:solidFill>
                <a:latin typeface="Arial"/>
                <a:ea typeface="Arial"/>
                <a:cs typeface="Arial"/>
                <a:sym typeface="Arial"/>
              </a:rPr>
              <a:t> Behavioral improvements and overall better quality of life for students.</a:t>
            </a:r>
            <a:endParaRPr sz="1100">
              <a:solidFill>
                <a:srgbClr val="000000"/>
              </a:solidFill>
              <a:latin typeface="Arial"/>
              <a:ea typeface="Arial"/>
              <a:cs typeface="Arial"/>
              <a:sym typeface="Arial"/>
            </a:endParaRPr>
          </a:p>
          <a:p>
            <a:pPr indent="-298450" lvl="1" marL="9144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Counter Arguments</a:t>
            </a:r>
            <a:r>
              <a:rPr b="1" lang="en" sz="1100">
                <a:solidFill>
                  <a:srgbClr val="000000"/>
                </a:solidFill>
                <a:latin typeface="Arial"/>
                <a:ea typeface="Arial"/>
                <a:cs typeface="Arial"/>
                <a:sym typeface="Arial"/>
              </a:rPr>
              <a:t>:</a:t>
            </a:r>
            <a:r>
              <a:rPr lang="en" sz="1100">
                <a:solidFill>
                  <a:srgbClr val="000000"/>
                </a:solidFill>
                <a:latin typeface="Arial"/>
                <a:ea typeface="Arial"/>
                <a:cs typeface="Arial"/>
                <a:sym typeface="Arial"/>
              </a:rPr>
              <a:t> Address concerns about scheduling logistics and extracurricular activities.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Conclusion:</a:t>
            </a:r>
            <a:r>
              <a:rPr lang="en" sz="1100">
                <a:solidFill>
                  <a:srgbClr val="000000"/>
                </a:solidFill>
                <a:latin typeface="Arial"/>
                <a:ea typeface="Arial"/>
                <a:cs typeface="Arial"/>
                <a:sym typeface="Arial"/>
              </a:rPr>
              <a:t> Summarize the benefits of later start times and urge for policy change.</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A persuasive essay is designed to present a well-reasoned argument and persuade the reader to adopt or agree with the writer’s point of view.</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53"/>
          <p:cNvSpPr txBox="1"/>
          <p:nvPr>
            <p:ph type="title"/>
          </p:nvPr>
        </p:nvSpPr>
        <p:spPr>
          <a:xfrm>
            <a:off x="716550" y="23975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Brainstorming</a:t>
            </a:r>
            <a:endParaRPr/>
          </a:p>
        </p:txBody>
      </p:sp>
      <p:sp>
        <p:nvSpPr>
          <p:cNvPr id="859" name="Google Shape;859;p53"/>
          <p:cNvSpPr txBox="1"/>
          <p:nvPr>
            <p:ph idx="1" type="subTitle"/>
          </p:nvPr>
        </p:nvSpPr>
        <p:spPr>
          <a:xfrm>
            <a:off x="766500" y="812450"/>
            <a:ext cx="7611000" cy="25569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000">
                <a:solidFill>
                  <a:srgbClr val="000000"/>
                </a:solidFill>
                <a:latin typeface="Arial"/>
                <a:ea typeface="Arial"/>
                <a:cs typeface="Arial"/>
                <a:sym typeface="Arial"/>
              </a:rPr>
              <a:t>Brainstorming is a creative technique used to generate a wide range of ideas or solutions for a particular problem or topic. The goal is to come up with as many ideas as possible without immediately evaluating or judging them. Here’s how brainstorming typically works:</a:t>
            </a:r>
            <a:endParaRPr sz="1000">
              <a:solidFill>
                <a:srgbClr val="000000"/>
              </a:solidFill>
              <a:latin typeface="Arial"/>
              <a:ea typeface="Arial"/>
              <a:cs typeface="Arial"/>
              <a:sym typeface="Arial"/>
            </a:endParaRPr>
          </a:p>
          <a:p>
            <a:pPr indent="0" lvl="0" marL="0" rtl="0" algn="l">
              <a:spcBef>
                <a:spcPts val="1400"/>
              </a:spcBef>
              <a:spcAft>
                <a:spcPts val="0"/>
              </a:spcAft>
              <a:buNone/>
            </a:pPr>
            <a:r>
              <a:rPr b="1" lang="en" sz="1200">
                <a:solidFill>
                  <a:srgbClr val="000000"/>
                </a:solidFill>
                <a:latin typeface="Arial"/>
                <a:ea typeface="Arial"/>
                <a:cs typeface="Arial"/>
                <a:sym typeface="Arial"/>
              </a:rPr>
              <a:t>Steps in Brainstorming:</a:t>
            </a:r>
            <a:endParaRPr b="1" sz="1200">
              <a:solidFill>
                <a:srgbClr val="000000"/>
              </a:solidFill>
              <a:latin typeface="Arial"/>
              <a:ea typeface="Arial"/>
              <a:cs typeface="Arial"/>
              <a:sym typeface="Arial"/>
            </a:endParaRPr>
          </a:p>
          <a:p>
            <a:pPr indent="-292100" lvl="0" marL="457200" rtl="0" algn="l">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Define the Problem or Topic</a:t>
            </a:r>
            <a:r>
              <a:rPr lang="en" sz="1000">
                <a:solidFill>
                  <a:srgbClr val="000000"/>
                </a:solidFill>
                <a:latin typeface="Arial"/>
                <a:ea typeface="Arial"/>
                <a:cs typeface="Arial"/>
                <a:sym typeface="Arial"/>
              </a:rPr>
              <a:t>: Clearly identify the issue or topic you want to explore. This helps focus the brainstorming session.</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Set a Time Limit</a:t>
            </a:r>
            <a:r>
              <a:rPr lang="en" sz="1000">
                <a:solidFill>
                  <a:srgbClr val="000000"/>
                </a:solidFill>
                <a:latin typeface="Arial"/>
                <a:ea typeface="Arial"/>
                <a:cs typeface="Arial"/>
                <a:sym typeface="Arial"/>
              </a:rPr>
              <a:t>: Decide on a specific amount of time for the brainstorming session. This keeps the process efficient and dynamic.</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Generate Ideas</a:t>
            </a:r>
            <a:r>
              <a:rPr lang="en" sz="1000">
                <a:solidFill>
                  <a:srgbClr val="000000"/>
                </a:solidFill>
                <a:latin typeface="Arial"/>
                <a:ea typeface="Arial"/>
                <a:cs typeface="Arial"/>
                <a:sym typeface="Arial"/>
              </a:rPr>
              <a:t>: Encourage the free flow of ideas. No idea is too far-fetched or impractical at this stage. Quantity is prioritized over quality.</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Record Ideas</a:t>
            </a:r>
            <a:r>
              <a:rPr lang="en" sz="1000">
                <a:solidFill>
                  <a:srgbClr val="000000"/>
                </a:solidFill>
                <a:latin typeface="Arial"/>
                <a:ea typeface="Arial"/>
                <a:cs typeface="Arial"/>
                <a:sym typeface="Arial"/>
              </a:rPr>
              <a:t>: Write down all ideas as they are suggested. This can be done on a whiteboard, paper, or digitally. Visualizing the ideas can help spark more thoughts.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Build on Ideas</a:t>
            </a:r>
            <a:r>
              <a:rPr lang="en" sz="1000">
                <a:solidFill>
                  <a:srgbClr val="000000"/>
                </a:solidFill>
                <a:latin typeface="Arial"/>
                <a:ea typeface="Arial"/>
                <a:cs typeface="Arial"/>
                <a:sym typeface="Arial"/>
              </a:rPr>
              <a:t>: Encourage participants to build on or combine existing ideas. Sometimes, a new idea emerges from combining two or more concepts.</a:t>
            </a:r>
            <a:endParaRPr sz="1000">
              <a:solidFill>
                <a:srgbClr val="000000"/>
              </a:solidFill>
              <a:latin typeface="Arial"/>
              <a:ea typeface="Arial"/>
              <a:cs typeface="Arial"/>
              <a:sym typeface="Arial"/>
            </a:endParaRPr>
          </a:p>
          <a:p>
            <a:pPr indent="-292100" lvl="0" marL="457200" rtl="0" algn="l">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Evaluate and Refine</a:t>
            </a:r>
            <a:r>
              <a:rPr lang="en" sz="1000">
                <a:solidFill>
                  <a:srgbClr val="000000"/>
                </a:solidFill>
                <a:latin typeface="Arial"/>
                <a:ea typeface="Arial"/>
                <a:cs typeface="Arial"/>
                <a:sym typeface="Arial"/>
              </a:rPr>
              <a:t>: After the brainstorming session, review and assess the ideas. Consider their feasibility, relevance, and potential impact. Refine and develop the most promising ideas further.</a:t>
            </a:r>
            <a:endParaRPr sz="1000">
              <a:solidFill>
                <a:srgbClr val="000000"/>
              </a:solidFill>
              <a:latin typeface="Arial"/>
              <a:ea typeface="Arial"/>
              <a:cs typeface="Arial"/>
              <a:sym typeface="Arial"/>
            </a:endParaRPr>
          </a:p>
          <a:p>
            <a:pPr indent="0" lvl="0" marL="0" rtl="0" algn="l">
              <a:spcBef>
                <a:spcPts val="1200"/>
              </a:spcBef>
              <a:spcAft>
                <a:spcPts val="0"/>
              </a:spcAft>
              <a:buNone/>
            </a:pPr>
            <a:r>
              <a:t/>
            </a:r>
            <a:endParaRPr sz="1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54"/>
          <p:cNvSpPr txBox="1"/>
          <p:nvPr>
            <p:ph type="title"/>
          </p:nvPr>
        </p:nvSpPr>
        <p:spPr>
          <a:xfrm>
            <a:off x="716550" y="19887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Brainstorm Challenge</a:t>
            </a:r>
            <a:endParaRPr/>
          </a:p>
        </p:txBody>
      </p:sp>
      <p:sp>
        <p:nvSpPr>
          <p:cNvPr id="865" name="Google Shape;865;p54"/>
          <p:cNvSpPr txBox="1"/>
          <p:nvPr>
            <p:ph idx="1" type="subTitle"/>
          </p:nvPr>
        </p:nvSpPr>
        <p:spPr>
          <a:xfrm>
            <a:off x="716550" y="910175"/>
            <a:ext cx="6725400" cy="265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900">
                <a:solidFill>
                  <a:srgbClr val="000000"/>
                </a:solidFill>
                <a:latin typeface="Arial"/>
                <a:ea typeface="Arial"/>
                <a:cs typeface="Arial"/>
                <a:sym typeface="Arial"/>
              </a:rPr>
              <a:t>Overview:</a:t>
            </a:r>
            <a:br>
              <a:rPr b="1" lang="en" sz="900">
                <a:solidFill>
                  <a:srgbClr val="000000"/>
                </a:solidFill>
                <a:latin typeface="Arial"/>
                <a:ea typeface="Arial"/>
                <a:cs typeface="Arial"/>
                <a:sym typeface="Arial"/>
              </a:rPr>
            </a:br>
            <a:r>
              <a:rPr lang="en" sz="900">
                <a:solidFill>
                  <a:srgbClr val="000000"/>
                </a:solidFill>
                <a:latin typeface="Arial"/>
                <a:ea typeface="Arial"/>
                <a:cs typeface="Arial"/>
                <a:sym typeface="Arial"/>
              </a:rPr>
              <a:t>Melting polar ice caps have significant global impacts, including rising sea levels, habitat loss, and climate changes. This challenge will help you develop actionable solutions to address these issues.</a:t>
            </a:r>
            <a:endParaRPr sz="900">
              <a:solidFill>
                <a:srgbClr val="000000"/>
              </a:solidFill>
              <a:latin typeface="Arial"/>
              <a:ea typeface="Arial"/>
              <a:cs typeface="Arial"/>
              <a:sym typeface="Arial"/>
            </a:endParaRPr>
          </a:p>
          <a:p>
            <a:pPr indent="0" lvl="0" marL="0" rtl="0" algn="l">
              <a:spcBef>
                <a:spcPts val="1200"/>
              </a:spcBef>
              <a:spcAft>
                <a:spcPts val="0"/>
              </a:spcAft>
              <a:buNone/>
            </a:pPr>
            <a:r>
              <a:rPr b="1" lang="en" sz="900">
                <a:solidFill>
                  <a:srgbClr val="000000"/>
                </a:solidFill>
                <a:latin typeface="Arial"/>
                <a:ea typeface="Arial"/>
                <a:cs typeface="Arial"/>
                <a:sym typeface="Arial"/>
              </a:rPr>
              <a:t>Goal:</a:t>
            </a:r>
            <a:br>
              <a:rPr b="1" lang="en" sz="900">
                <a:solidFill>
                  <a:srgbClr val="000000"/>
                </a:solidFill>
                <a:latin typeface="Arial"/>
                <a:ea typeface="Arial"/>
                <a:cs typeface="Arial"/>
                <a:sym typeface="Arial"/>
              </a:rPr>
            </a:br>
            <a:r>
              <a:rPr lang="en" sz="900">
                <a:solidFill>
                  <a:srgbClr val="000000"/>
                </a:solidFill>
                <a:latin typeface="Arial"/>
                <a:ea typeface="Arial"/>
                <a:cs typeface="Arial"/>
                <a:sym typeface="Arial"/>
              </a:rPr>
              <a:t>To brainstorm, develop, and present creative and practical strategies for mitigating the effects of melting polar ice caps.</a:t>
            </a:r>
            <a:endParaRPr sz="900">
              <a:solidFill>
                <a:srgbClr val="000000"/>
              </a:solidFill>
              <a:latin typeface="Arial"/>
              <a:ea typeface="Arial"/>
              <a:cs typeface="Arial"/>
              <a:sym typeface="Arial"/>
            </a:endParaRPr>
          </a:p>
          <a:p>
            <a:pPr indent="0" lvl="0" marL="0" rtl="0" algn="l">
              <a:spcBef>
                <a:spcPts val="1400"/>
              </a:spcBef>
              <a:spcAft>
                <a:spcPts val="0"/>
              </a:spcAft>
              <a:buNone/>
            </a:pPr>
            <a:r>
              <a:rPr b="1" lang="en" sz="1100">
                <a:solidFill>
                  <a:srgbClr val="000000"/>
                </a:solidFill>
                <a:latin typeface="Arial"/>
                <a:ea typeface="Arial"/>
                <a:cs typeface="Arial"/>
                <a:sym typeface="Arial"/>
              </a:rPr>
              <a:t>Forming Groups</a:t>
            </a:r>
            <a:endParaRPr b="1" sz="1100">
              <a:solidFill>
                <a:srgbClr val="000000"/>
              </a:solidFill>
              <a:latin typeface="Arial"/>
              <a:ea typeface="Arial"/>
              <a:cs typeface="Arial"/>
              <a:sym typeface="Arial"/>
            </a:endParaRPr>
          </a:p>
          <a:p>
            <a:pPr indent="-285750" lvl="0" marL="457200" rtl="0" algn="l">
              <a:spcBef>
                <a:spcPts val="120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Group Formation:</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Form groups of 3-4 students.</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Each group will work together to brainstorm and develop solutions.</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Roles:</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Facilitator:</a:t>
            </a:r>
            <a:r>
              <a:rPr lang="en" sz="900">
                <a:solidFill>
                  <a:srgbClr val="000000"/>
                </a:solidFill>
                <a:latin typeface="Arial"/>
                <a:ea typeface="Arial"/>
                <a:cs typeface="Arial"/>
                <a:sym typeface="Arial"/>
              </a:rPr>
              <a:t> Keeps the group focused and ensures everyone participates.</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Recorder:</a:t>
            </a:r>
            <a:r>
              <a:rPr lang="en" sz="900">
                <a:solidFill>
                  <a:srgbClr val="000000"/>
                </a:solidFill>
                <a:latin typeface="Arial"/>
                <a:ea typeface="Arial"/>
                <a:cs typeface="Arial"/>
                <a:sym typeface="Arial"/>
              </a:rPr>
              <a:t> Takes notes on ideas and solutions.</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Presenter:</a:t>
            </a:r>
            <a:r>
              <a:rPr lang="en" sz="900">
                <a:solidFill>
                  <a:srgbClr val="000000"/>
                </a:solidFill>
                <a:latin typeface="Arial"/>
                <a:ea typeface="Arial"/>
                <a:cs typeface="Arial"/>
                <a:sym typeface="Arial"/>
              </a:rPr>
              <a:t> Prepares and delivers the group’s final presentation.</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Timekeeper:</a:t>
            </a:r>
            <a:r>
              <a:rPr lang="en" sz="900">
                <a:solidFill>
                  <a:srgbClr val="000000"/>
                </a:solidFill>
                <a:latin typeface="Arial"/>
                <a:ea typeface="Arial"/>
                <a:cs typeface="Arial"/>
                <a:sym typeface="Arial"/>
              </a:rPr>
              <a:t> Monitors the time for each stage of the activity.</a:t>
            </a:r>
            <a:endParaRPr sz="1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55"/>
          <p:cNvSpPr txBox="1"/>
          <p:nvPr>
            <p:ph idx="1" type="subTitle"/>
          </p:nvPr>
        </p:nvSpPr>
        <p:spPr>
          <a:xfrm>
            <a:off x="264975" y="140225"/>
            <a:ext cx="8393100" cy="49665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900">
                <a:solidFill>
                  <a:srgbClr val="000000"/>
                </a:solidFill>
                <a:latin typeface="Arial"/>
                <a:ea typeface="Arial"/>
                <a:cs typeface="Arial"/>
                <a:sym typeface="Arial"/>
              </a:rPr>
              <a:t>3. Understanding the Problem</a:t>
            </a:r>
            <a:endParaRPr b="1" sz="900">
              <a:solidFill>
                <a:srgbClr val="000000"/>
              </a:solidFill>
              <a:latin typeface="Arial"/>
              <a:ea typeface="Arial"/>
              <a:cs typeface="Arial"/>
              <a:sym typeface="Arial"/>
            </a:endParaRPr>
          </a:p>
          <a:p>
            <a:pPr indent="-285750" lvl="0" marL="457200" rtl="0" algn="l">
              <a:spcBef>
                <a:spcPts val="120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Background Information:</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Think about </a:t>
            </a:r>
            <a:r>
              <a:rPr lang="en" sz="900">
                <a:solidFill>
                  <a:srgbClr val="000000"/>
                </a:solidFill>
                <a:latin typeface="Arial"/>
                <a:ea typeface="Arial"/>
                <a:cs typeface="Arial"/>
                <a:sym typeface="Arial"/>
              </a:rPr>
              <a:t>rising</a:t>
            </a:r>
            <a:r>
              <a:rPr lang="en" sz="900">
                <a:solidFill>
                  <a:srgbClr val="000000"/>
                </a:solidFill>
                <a:latin typeface="Arial"/>
                <a:ea typeface="Arial"/>
                <a:cs typeface="Arial"/>
                <a:sym typeface="Arial"/>
              </a:rPr>
              <a:t> sea levels, habitat loss, and global climate effects.</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Discuss the urgency and scale of the problem with your group.</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Key Areas to Consider:</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Environmental Impact:</a:t>
            </a:r>
            <a:r>
              <a:rPr lang="en" sz="900">
                <a:solidFill>
                  <a:srgbClr val="000000"/>
                </a:solidFill>
                <a:latin typeface="Arial"/>
                <a:ea typeface="Arial"/>
                <a:cs typeface="Arial"/>
                <a:sym typeface="Arial"/>
              </a:rPr>
              <a:t> Effects on ecosystems, wildlife, and climate.</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Social Impact:</a:t>
            </a:r>
            <a:r>
              <a:rPr lang="en" sz="900">
                <a:solidFill>
                  <a:srgbClr val="000000"/>
                </a:solidFill>
                <a:latin typeface="Arial"/>
                <a:ea typeface="Arial"/>
                <a:cs typeface="Arial"/>
                <a:sym typeface="Arial"/>
              </a:rPr>
              <a:t> Implications for communities, infrastructure, and economies.</a:t>
            </a:r>
            <a:endParaRPr sz="900">
              <a:solidFill>
                <a:srgbClr val="000000"/>
              </a:solidFill>
              <a:latin typeface="Arial"/>
              <a:ea typeface="Arial"/>
              <a:cs typeface="Arial"/>
              <a:sym typeface="Arial"/>
            </a:endParaRPr>
          </a:p>
          <a:p>
            <a:pPr indent="0" lvl="0" marL="0" rtl="0" algn="l">
              <a:spcBef>
                <a:spcPts val="1400"/>
              </a:spcBef>
              <a:spcAft>
                <a:spcPts val="0"/>
              </a:spcAft>
              <a:buNone/>
            </a:pPr>
            <a:r>
              <a:rPr b="1" lang="en" sz="900">
                <a:solidFill>
                  <a:srgbClr val="000000"/>
                </a:solidFill>
                <a:latin typeface="Arial"/>
                <a:ea typeface="Arial"/>
                <a:cs typeface="Arial"/>
                <a:sym typeface="Arial"/>
              </a:rPr>
              <a:t>4. Brainstorming Session</a:t>
            </a:r>
            <a:endParaRPr b="1" sz="900">
              <a:solidFill>
                <a:srgbClr val="000000"/>
              </a:solidFill>
              <a:latin typeface="Arial"/>
              <a:ea typeface="Arial"/>
              <a:cs typeface="Arial"/>
              <a:sym typeface="Arial"/>
            </a:endParaRPr>
          </a:p>
          <a:p>
            <a:pPr indent="-285750" lvl="0" marL="457200" rtl="0" algn="l">
              <a:spcBef>
                <a:spcPts val="120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Brainstorming Time:</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You have 15-20 minutes to brainstorm ideas. Think about both mitigation strategies and adaptation measures.</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Guidelines:</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Be creative and open-minded. Consider practical and innovative solutions.</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Think about how your ideas can be implemented and their potential impact.</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Recording Ideas:</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Write down all ideas on a shared document or board. </a:t>
            </a:r>
            <a:r>
              <a:rPr b="1" lang="en" sz="900">
                <a:solidFill>
                  <a:srgbClr val="000000"/>
                </a:solidFill>
                <a:latin typeface="Arial"/>
                <a:ea typeface="Arial"/>
                <a:cs typeface="Arial"/>
                <a:sym typeface="Arial"/>
              </a:rPr>
              <a:t>Encourage building on each other’s ideas.</a:t>
            </a:r>
            <a:endParaRPr b="1" sz="900">
              <a:solidFill>
                <a:srgbClr val="000000"/>
              </a:solidFill>
              <a:latin typeface="Arial"/>
              <a:ea typeface="Arial"/>
              <a:cs typeface="Arial"/>
              <a:sym typeface="Arial"/>
            </a:endParaRPr>
          </a:p>
          <a:p>
            <a:pPr indent="0" lvl="0" marL="0" rtl="0" algn="l">
              <a:spcBef>
                <a:spcPts val="1400"/>
              </a:spcBef>
              <a:spcAft>
                <a:spcPts val="0"/>
              </a:spcAft>
              <a:buNone/>
            </a:pPr>
            <a:r>
              <a:rPr b="1" lang="en" sz="900">
                <a:solidFill>
                  <a:srgbClr val="000000"/>
                </a:solidFill>
                <a:latin typeface="Arial"/>
                <a:ea typeface="Arial"/>
                <a:cs typeface="Arial"/>
                <a:sym typeface="Arial"/>
              </a:rPr>
              <a:t>5. Developing Solutions</a:t>
            </a:r>
            <a:endParaRPr b="1" sz="900">
              <a:solidFill>
                <a:srgbClr val="000000"/>
              </a:solidFill>
              <a:latin typeface="Arial"/>
              <a:ea typeface="Arial"/>
              <a:cs typeface="Arial"/>
              <a:sym typeface="Arial"/>
            </a:endParaRPr>
          </a:p>
          <a:p>
            <a:pPr indent="-285750" lvl="0" marL="457200" rtl="0" algn="l">
              <a:spcBef>
                <a:spcPts val="120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Select Ideas: </a:t>
            </a:r>
            <a:r>
              <a:rPr lang="en" sz="900">
                <a:solidFill>
                  <a:srgbClr val="000000"/>
                </a:solidFill>
                <a:latin typeface="Arial"/>
                <a:ea typeface="Arial"/>
                <a:cs typeface="Arial"/>
                <a:sym typeface="Arial"/>
              </a:rPr>
              <a:t>Choose your top 2-3 ideas from the brainstorming session.</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Develop Your Solutions:</a:t>
            </a:r>
            <a:endParaRPr b="1"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Details:</a:t>
            </a:r>
            <a:r>
              <a:rPr lang="en" sz="900">
                <a:solidFill>
                  <a:srgbClr val="000000"/>
                </a:solidFill>
                <a:latin typeface="Arial"/>
                <a:ea typeface="Arial"/>
                <a:cs typeface="Arial"/>
                <a:sym typeface="Arial"/>
              </a:rPr>
              <a:t> Describe how the idea works and its application.</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Benefits:</a:t>
            </a:r>
            <a:r>
              <a:rPr lang="en" sz="900">
                <a:solidFill>
                  <a:srgbClr val="000000"/>
                </a:solidFill>
                <a:latin typeface="Arial"/>
                <a:ea typeface="Arial"/>
                <a:cs typeface="Arial"/>
                <a:sym typeface="Arial"/>
              </a:rPr>
              <a:t> Explain how it helps address the melting ice caps and its impact.</a:t>
            </a:r>
            <a:endParaRPr sz="9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b="1" lang="en" sz="900">
                <a:solidFill>
                  <a:srgbClr val="000000"/>
                </a:solidFill>
                <a:latin typeface="Arial"/>
                <a:ea typeface="Arial"/>
                <a:cs typeface="Arial"/>
                <a:sym typeface="Arial"/>
              </a:rPr>
              <a:t>Implementation:</a:t>
            </a:r>
            <a:r>
              <a:rPr lang="en" sz="900">
                <a:solidFill>
                  <a:srgbClr val="000000"/>
                </a:solidFill>
                <a:latin typeface="Arial"/>
                <a:ea typeface="Arial"/>
                <a:cs typeface="Arial"/>
                <a:sym typeface="Arial"/>
              </a:rPr>
              <a:t> Outline a basic plan for implementing the solution, including resources, partners, and challenges.</a:t>
            </a:r>
            <a:endParaRPr sz="900">
              <a:solidFill>
                <a:srgbClr val="000000"/>
              </a:solidFill>
              <a:latin typeface="Arial"/>
              <a:ea typeface="Arial"/>
              <a:cs typeface="Arial"/>
              <a:sym typeface="Arial"/>
            </a:endParaRPr>
          </a:p>
          <a:p>
            <a:pPr indent="0" lvl="0" marL="0" rtl="0" algn="l">
              <a:spcBef>
                <a:spcPts val="1200"/>
              </a:spcBef>
              <a:spcAft>
                <a:spcPts val="0"/>
              </a:spcAft>
              <a:buNone/>
            </a:pPr>
            <a:r>
              <a:t/>
            </a:r>
            <a:endParaRPr sz="1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56"/>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 Thesis Statement?</a:t>
            </a:r>
            <a:endParaRPr/>
          </a:p>
        </p:txBody>
      </p:sp>
      <p:sp>
        <p:nvSpPr>
          <p:cNvPr id="876" name="Google Shape;876;p56"/>
          <p:cNvSpPr txBox="1"/>
          <p:nvPr>
            <p:ph idx="1" type="subTitle"/>
          </p:nvPr>
        </p:nvSpPr>
        <p:spPr>
          <a:xfrm>
            <a:off x="720000" y="1427925"/>
            <a:ext cx="6541500" cy="24342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Definition:</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A thesis statement is a concise summary of the main argument or claim of an essay. It outlines the writer’s position on the topic and sets the direction for the essay.</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Characteristics: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Clear and Specific:</a:t>
            </a:r>
            <a:r>
              <a:rPr lang="en" sz="1100">
                <a:solidFill>
                  <a:srgbClr val="000000"/>
                </a:solidFill>
                <a:latin typeface="Arial"/>
                <a:ea typeface="Arial"/>
                <a:cs typeface="Arial"/>
                <a:sym typeface="Arial"/>
              </a:rPr>
              <a:t> Directly states the main argument.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Debatable:</a:t>
            </a:r>
            <a:r>
              <a:rPr lang="en" sz="1100">
                <a:solidFill>
                  <a:srgbClr val="000000"/>
                </a:solidFill>
                <a:latin typeface="Arial"/>
                <a:ea typeface="Arial"/>
                <a:cs typeface="Arial"/>
                <a:sym typeface="Arial"/>
              </a:rPr>
              <a:t> Offers a position that can be contested.</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Guides the Essay:</a:t>
            </a:r>
            <a:r>
              <a:rPr lang="en" sz="1100">
                <a:solidFill>
                  <a:srgbClr val="000000"/>
                </a:solidFill>
                <a:latin typeface="Arial"/>
                <a:ea typeface="Arial"/>
                <a:cs typeface="Arial"/>
                <a:sym typeface="Arial"/>
              </a:rPr>
              <a:t> Helps organize the structure and content.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57"/>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Importance of a Strong Thesis</a:t>
            </a:r>
            <a:endParaRPr/>
          </a:p>
        </p:txBody>
      </p:sp>
      <p:sp>
        <p:nvSpPr>
          <p:cNvPr id="882" name="Google Shape;882;p57"/>
          <p:cNvSpPr txBox="1"/>
          <p:nvPr>
            <p:ph idx="1" type="subTitle"/>
          </p:nvPr>
        </p:nvSpPr>
        <p:spPr>
          <a:xfrm>
            <a:off x="720000" y="1475600"/>
            <a:ext cx="6425700" cy="238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Why It Matters: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Focus:</a:t>
            </a:r>
            <a:r>
              <a:rPr lang="en" sz="1100">
                <a:solidFill>
                  <a:srgbClr val="000000"/>
                </a:solidFill>
                <a:latin typeface="Arial"/>
                <a:ea typeface="Arial"/>
                <a:cs typeface="Arial"/>
                <a:sym typeface="Arial"/>
              </a:rPr>
              <a:t> Keeps the essay focused on a specific argument. </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Direction:</a:t>
            </a:r>
            <a:r>
              <a:rPr lang="en" sz="1100">
                <a:solidFill>
                  <a:srgbClr val="000000"/>
                </a:solidFill>
                <a:latin typeface="Arial"/>
                <a:ea typeface="Arial"/>
                <a:cs typeface="Arial"/>
                <a:sym typeface="Arial"/>
              </a:rPr>
              <a:t> Guides the development of your argument and supporting points. Fluency!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Engagement:</a:t>
            </a:r>
            <a:r>
              <a:rPr lang="en" sz="1100">
                <a:solidFill>
                  <a:srgbClr val="000000"/>
                </a:solidFill>
                <a:latin typeface="Arial"/>
                <a:ea typeface="Arial"/>
                <a:cs typeface="Arial"/>
                <a:sym typeface="Arial"/>
              </a:rPr>
              <a:t> Captures the reader’s interest and sets expectations.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58"/>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Components of a Thesis Statement</a:t>
            </a:r>
            <a:endParaRPr/>
          </a:p>
        </p:txBody>
      </p:sp>
      <p:sp>
        <p:nvSpPr>
          <p:cNvPr id="888" name="Google Shape;888;p58"/>
          <p:cNvSpPr txBox="1"/>
          <p:nvPr>
            <p:ph idx="1" type="subTitle"/>
          </p:nvPr>
        </p:nvSpPr>
        <p:spPr>
          <a:xfrm>
            <a:off x="720000" y="1346175"/>
            <a:ext cx="6650400" cy="2515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Components of a Persuasive Thesis Statement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What is the essay about?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Position:</a:t>
            </a:r>
            <a:r>
              <a:rPr lang="en" sz="1100">
                <a:solidFill>
                  <a:srgbClr val="000000"/>
                </a:solidFill>
                <a:latin typeface="Arial"/>
                <a:ea typeface="Arial"/>
                <a:cs typeface="Arial"/>
                <a:sym typeface="Arial"/>
              </a:rPr>
              <a:t> What stance are you taking?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Supporting Points:</a:t>
            </a:r>
            <a:r>
              <a:rPr lang="en" sz="1100">
                <a:solidFill>
                  <a:srgbClr val="000000"/>
                </a:solidFill>
                <a:latin typeface="Arial"/>
                <a:ea typeface="Arial"/>
                <a:cs typeface="Arial"/>
                <a:sym typeface="Arial"/>
              </a:rPr>
              <a:t> What are the main reasons or evidence supporting your position?</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Example Structure: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Topic + Position + Supporting Points</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59"/>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Examples of a Persuasive Thesis</a:t>
            </a:r>
            <a:endParaRPr/>
          </a:p>
        </p:txBody>
      </p:sp>
      <p:sp>
        <p:nvSpPr>
          <p:cNvPr id="894" name="Google Shape;894;p59"/>
          <p:cNvSpPr txBox="1"/>
          <p:nvPr>
            <p:ph idx="1" type="subTitle"/>
          </p:nvPr>
        </p:nvSpPr>
        <p:spPr>
          <a:xfrm>
            <a:off x="720000" y="1380225"/>
            <a:ext cx="7611000" cy="248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Example 1:</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School Uniforms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Thesis Statement:</a:t>
            </a:r>
            <a:r>
              <a:rPr lang="en" sz="1100">
                <a:solidFill>
                  <a:srgbClr val="000000"/>
                </a:solidFill>
                <a:latin typeface="Arial"/>
                <a:ea typeface="Arial"/>
                <a:cs typeface="Arial"/>
                <a:sym typeface="Arial"/>
              </a:rPr>
              <a:t> “Schools should implement a mandatory uniform policy because it reduces peer pressure, promotes equality, and improves student focus.”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Example 2:</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Climate Change Legislation</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Thesis Statement:</a:t>
            </a:r>
            <a:r>
              <a:rPr lang="en" sz="1100">
                <a:solidFill>
                  <a:srgbClr val="000000"/>
                </a:solidFill>
                <a:latin typeface="Arial"/>
                <a:ea typeface="Arial"/>
                <a:cs typeface="Arial"/>
                <a:sym typeface="Arial"/>
              </a:rPr>
              <a:t> “To effectively combat climate change, governments must enforce stricter regulations on carbon emissions, invest in renewable energy, and promote sustainable practices among businesses and individuals.”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Example 3:</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Online Privacy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Thesis Statement:</a:t>
            </a:r>
            <a:r>
              <a:rPr lang="en" sz="1100">
                <a:solidFill>
                  <a:srgbClr val="000000"/>
                </a:solidFill>
                <a:latin typeface="Arial"/>
                <a:ea typeface="Arial"/>
                <a:cs typeface="Arial"/>
                <a:sym typeface="Arial"/>
              </a:rPr>
              <a:t> “Companies should be required to enhance online privacy protections for users, as current practices lead to increased data breaches, loss of personal information, and exploitation of user data for profit.”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60"/>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Tips for Crafting Your Thesis </a:t>
            </a:r>
            <a:endParaRPr/>
          </a:p>
        </p:txBody>
      </p:sp>
      <p:sp>
        <p:nvSpPr>
          <p:cNvPr id="900" name="Google Shape;900;p60"/>
          <p:cNvSpPr txBox="1"/>
          <p:nvPr>
            <p:ph idx="1" type="subTitle"/>
          </p:nvPr>
        </p:nvSpPr>
        <p:spPr>
          <a:xfrm>
            <a:off x="720000" y="1700300"/>
            <a:ext cx="7243200" cy="2161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b="1" lang="en" sz="1100">
                <a:solidFill>
                  <a:srgbClr val="000000"/>
                </a:solidFill>
                <a:latin typeface="Arial"/>
                <a:ea typeface="Arial"/>
                <a:cs typeface="Arial"/>
                <a:sym typeface="Arial"/>
              </a:rPr>
              <a:t>Be Clear and Specific:</a:t>
            </a:r>
            <a:r>
              <a:rPr lang="en" sz="1100">
                <a:solidFill>
                  <a:srgbClr val="000000"/>
                </a:solidFill>
                <a:latin typeface="Arial"/>
                <a:ea typeface="Arial"/>
                <a:cs typeface="Arial"/>
                <a:sym typeface="Arial"/>
              </a:rPr>
              <a:t> Avoid vague language; be precise about your argument.</a:t>
            </a:r>
            <a:endParaRPr sz="1100">
              <a:solidFill>
                <a:srgbClr val="000000"/>
              </a:solidFill>
              <a:latin typeface="Arial"/>
              <a:ea typeface="Arial"/>
              <a:cs typeface="Arial"/>
              <a:sym typeface="Arial"/>
            </a:endParaRPr>
          </a:p>
          <a:p>
            <a:pPr indent="0" lvl="0" marL="0" rtl="0" algn="l">
              <a:lnSpc>
                <a:spcPct val="200000"/>
              </a:lnSpc>
              <a:spcBef>
                <a:spcPts val="0"/>
              </a:spcBef>
              <a:spcAft>
                <a:spcPts val="0"/>
              </a:spcAft>
              <a:buNone/>
            </a:pPr>
            <a:r>
              <a:rPr b="1" lang="en" sz="1100">
                <a:solidFill>
                  <a:srgbClr val="000000"/>
                </a:solidFill>
                <a:latin typeface="Arial"/>
                <a:ea typeface="Arial"/>
                <a:cs typeface="Arial"/>
                <a:sym typeface="Arial"/>
              </a:rPr>
              <a:t>Be Debatable:</a:t>
            </a:r>
            <a:r>
              <a:rPr lang="en" sz="1100">
                <a:solidFill>
                  <a:srgbClr val="000000"/>
                </a:solidFill>
                <a:latin typeface="Arial"/>
                <a:ea typeface="Arial"/>
                <a:cs typeface="Arial"/>
                <a:sym typeface="Arial"/>
              </a:rPr>
              <a:t> Ensure your statement presents a position that can be argued against.</a:t>
            </a:r>
            <a:endParaRPr sz="1100">
              <a:solidFill>
                <a:srgbClr val="000000"/>
              </a:solidFill>
              <a:latin typeface="Arial"/>
              <a:ea typeface="Arial"/>
              <a:cs typeface="Arial"/>
              <a:sym typeface="Arial"/>
            </a:endParaRPr>
          </a:p>
          <a:p>
            <a:pPr indent="0" lvl="0" marL="0" rtl="0" algn="l">
              <a:lnSpc>
                <a:spcPct val="200000"/>
              </a:lnSpc>
              <a:spcBef>
                <a:spcPts val="0"/>
              </a:spcBef>
              <a:spcAft>
                <a:spcPts val="0"/>
              </a:spcAft>
              <a:buNone/>
            </a:pPr>
            <a:r>
              <a:rPr b="1" lang="en" sz="1100">
                <a:solidFill>
                  <a:srgbClr val="000000"/>
                </a:solidFill>
                <a:latin typeface="Arial"/>
                <a:ea typeface="Arial"/>
                <a:cs typeface="Arial"/>
                <a:sym typeface="Arial"/>
              </a:rPr>
              <a:t>Support Your Position:</a:t>
            </a:r>
            <a:r>
              <a:rPr lang="en" sz="1100">
                <a:solidFill>
                  <a:srgbClr val="000000"/>
                </a:solidFill>
                <a:latin typeface="Arial"/>
                <a:ea typeface="Arial"/>
                <a:cs typeface="Arial"/>
                <a:sym typeface="Arial"/>
              </a:rPr>
              <a:t> Think about the evidence and reasoning you will use.</a:t>
            </a:r>
            <a:endParaRPr sz="1100">
              <a:solidFill>
                <a:srgbClr val="000000"/>
              </a:solidFill>
              <a:latin typeface="Arial"/>
              <a:ea typeface="Arial"/>
              <a:cs typeface="Arial"/>
              <a:sym typeface="Arial"/>
            </a:endParaRPr>
          </a:p>
          <a:p>
            <a:pPr indent="0" lvl="0" marL="0" rtl="0" algn="l">
              <a:lnSpc>
                <a:spcPct val="200000"/>
              </a:lnSpc>
              <a:spcBef>
                <a:spcPts val="0"/>
              </a:spcBef>
              <a:spcAft>
                <a:spcPts val="0"/>
              </a:spcAft>
              <a:buNone/>
            </a:pPr>
            <a:r>
              <a:rPr b="1" lang="en" sz="1100">
                <a:solidFill>
                  <a:srgbClr val="000000"/>
                </a:solidFill>
                <a:latin typeface="Arial"/>
                <a:ea typeface="Arial"/>
                <a:cs typeface="Arial"/>
                <a:sym typeface="Arial"/>
              </a:rPr>
              <a:t>Revise and Refine:</a:t>
            </a:r>
            <a:r>
              <a:rPr lang="en" sz="1100">
                <a:solidFill>
                  <a:srgbClr val="000000"/>
                </a:solidFill>
                <a:latin typeface="Arial"/>
                <a:ea typeface="Arial"/>
                <a:cs typeface="Arial"/>
                <a:sym typeface="Arial"/>
              </a:rPr>
              <a:t> Continuously refine your thesis as you develop your essay.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61"/>
          <p:cNvSpPr txBox="1"/>
          <p:nvPr>
            <p:ph type="title"/>
          </p:nvPr>
        </p:nvSpPr>
        <p:spPr>
          <a:xfrm>
            <a:off x="720000" y="539500"/>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Practice</a:t>
            </a:r>
            <a:endParaRPr/>
          </a:p>
        </p:txBody>
      </p:sp>
      <p:sp>
        <p:nvSpPr>
          <p:cNvPr id="906" name="Google Shape;906;p61"/>
          <p:cNvSpPr txBox="1"/>
          <p:nvPr>
            <p:ph idx="1" type="subTitle"/>
          </p:nvPr>
        </p:nvSpPr>
        <p:spPr>
          <a:xfrm>
            <a:off x="720000" y="1400675"/>
            <a:ext cx="7536300" cy="3065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Topic:</a:t>
            </a:r>
            <a:r>
              <a:rPr lang="en" sz="1100">
                <a:solidFill>
                  <a:srgbClr val="000000"/>
                </a:solidFill>
                <a:latin typeface="Arial"/>
                <a:ea typeface="Arial"/>
                <a:cs typeface="Arial"/>
                <a:sym typeface="Arial"/>
              </a:rPr>
              <a:t> “Should schools implement a later start time for high school students?”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Instructions: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Craft a Thesis Statement:</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Develop a clear and specific thesis statement that presents your position on the topic.</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Outline Supporting Points:</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Identify 2-3 main reasons or pieces of evidence that support your position and briefly outline how you will address each in your essay.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Discussion:</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Share your thesis statement and supporting points with the class. Be prepared to explain how your thesis guides the argument and how your supporting points reinforce it.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b="1" sz="110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reative Writing and Poetry - Language Arts - 12th grade by Slidesgo">
  <a:themeElements>
    <a:clrScheme name="Simple Light">
      <a:dk1>
        <a:srgbClr val="333333"/>
      </a:dk1>
      <a:lt1>
        <a:srgbClr val="F3F3F3"/>
      </a:lt1>
      <a:dk2>
        <a:srgbClr val="F6F2DF"/>
      </a:dk2>
      <a:lt2>
        <a:srgbClr val="CAC1A2"/>
      </a:lt2>
      <a:accent1>
        <a:srgbClr val="009882"/>
      </a:accent1>
      <a:accent2>
        <a:srgbClr val="00605D"/>
      </a:accent2>
      <a:accent3>
        <a:srgbClr val="069AA9"/>
      </a:accent3>
      <a:accent4>
        <a:srgbClr val="99D3D8"/>
      </a:accent4>
      <a:accent5>
        <a:srgbClr val="F1C232"/>
      </a:accent5>
      <a:accent6>
        <a:srgbClr val="FFFFFF"/>
      </a:accent6>
      <a:hlink>
        <a:srgbClr val="3333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