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Bebas Neue"/>
      <p:regular r:id="rId40"/>
    </p:embeddedFont>
    <p:embeddedFont>
      <p:font typeface="Amiko"/>
      <p:regular r:id="rId41"/>
      <p:bold r:id="rId42"/>
    </p:embeddedFont>
    <p:embeddedFont>
      <p:font typeface="Urbanist"/>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AF2836F-BCFB-451F-951F-9A54D59442F3}">
  <a:tblStyle styleId="{4AF2836F-BCFB-451F-951F-9A54D59442F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CAEF1C9-2817-4D73-9177-5B1A5E9005C2}"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BebasNeue-regular.fntdata"/><Relationship Id="rId20" Type="http://schemas.openxmlformats.org/officeDocument/2006/relationships/slide" Target="slides/slide15.xml"/><Relationship Id="rId42" Type="http://schemas.openxmlformats.org/officeDocument/2006/relationships/font" Target="fonts/Amiko-bold.fntdata"/><Relationship Id="rId41" Type="http://schemas.openxmlformats.org/officeDocument/2006/relationships/font" Target="fonts/Amiko-regular.fntdata"/><Relationship Id="rId22" Type="http://schemas.openxmlformats.org/officeDocument/2006/relationships/slide" Target="slides/slide17.xml"/><Relationship Id="rId44" Type="http://schemas.openxmlformats.org/officeDocument/2006/relationships/font" Target="fonts/Urbanist-bold.fntdata"/><Relationship Id="rId21" Type="http://schemas.openxmlformats.org/officeDocument/2006/relationships/slide" Target="slides/slide16.xml"/><Relationship Id="rId43" Type="http://schemas.openxmlformats.org/officeDocument/2006/relationships/font" Target="fonts/Urbanist-regular.fntdata"/><Relationship Id="rId24" Type="http://schemas.openxmlformats.org/officeDocument/2006/relationships/slide" Target="slides/slide19.xml"/><Relationship Id="rId46" Type="http://schemas.openxmlformats.org/officeDocument/2006/relationships/font" Target="fonts/Urbanist-boldItalic.fntdata"/><Relationship Id="rId23" Type="http://schemas.openxmlformats.org/officeDocument/2006/relationships/slide" Target="slides/slide18.xml"/><Relationship Id="rId45" Type="http://schemas.openxmlformats.org/officeDocument/2006/relationships/font" Target="fonts/Urbanist-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4dfce81f1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4dfce81f1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13c823060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13c823060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54dda1946d_6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54dda1946d_6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54dda1946d_6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54dda1946d_6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g2af562effd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4" name="Google Shape;1304;g2af562effd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1958e4b1c6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1958e4b1c6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2af562effd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2" name="Google Shape;1322;g2af562effd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2af562effd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2af562effd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1958e4b1c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1958e4b1c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1958e4b1c6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1958e4b1c6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2af562effd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2af562effd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1958e4b1c6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1958e4b1c6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2af562effd2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1" name="Google Shape;1371;g2af562effd2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5" name="Shape 1375"/>
        <p:cNvGrpSpPr/>
        <p:nvPr/>
      </p:nvGrpSpPr>
      <p:grpSpPr>
        <a:xfrm>
          <a:off x="0" y="0"/>
          <a:ext cx="0" cy="0"/>
          <a:chOff x="0" y="0"/>
          <a:chExt cx="0" cy="0"/>
        </a:xfrm>
      </p:grpSpPr>
      <p:sp>
        <p:nvSpPr>
          <p:cNvPr id="1376" name="Google Shape;1376;g2af562effd2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7" name="Google Shape;1377;g2af562effd2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2af562effd2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2af562effd2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2af562effd2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2af562effd2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2af562effd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2af562effd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2af562effd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2af562effd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2af562effd2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2af562effd2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g2af562effd2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6" name="Google Shape;1426;g2af562effd2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2af562effd2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2af562effd2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2af562effd2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8" name="Google Shape;1438;g2af562effd2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3" name="Shape 1443"/>
        <p:cNvGrpSpPr/>
        <p:nvPr/>
      </p:nvGrpSpPr>
      <p:grpSpPr>
        <a:xfrm>
          <a:off x="0" y="0"/>
          <a:ext cx="0" cy="0"/>
          <a:chOff x="0" y="0"/>
          <a:chExt cx="0" cy="0"/>
        </a:xfrm>
      </p:grpSpPr>
      <p:sp>
        <p:nvSpPr>
          <p:cNvPr id="1444" name="Google Shape;1444;g2af562effd2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5" name="Google Shape;1445;g2af562effd2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g32bcaa92c3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1" name="Google Shape;1451;g32bcaa92c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32bcaa92c3c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32bcaa92c3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g32bcaa92c3c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2" name="Google Shape;1462;g32bcaa92c3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32bcaa92c3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32bcaa92c3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32bcaa92c3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32bcaa92c3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g32bcaa92c3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2" name="Google Shape;1492;g32bcaa92c3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32bcaa92c3c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32bcaa92c3c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32bcaa92c3c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32bcaa92c3c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32bcaa92c3c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32bcaa92c3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32bcaa92c3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32bcaa92c3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32bcaa92c3c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32bcaa92c3c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713225" y="779275"/>
            <a:ext cx="3838500" cy="2644200"/>
          </a:xfrm>
          <a:prstGeom prst="rect">
            <a:avLst/>
          </a:prstGeom>
        </p:spPr>
        <p:txBody>
          <a:bodyPr anchorCtr="0" anchor="b" bIns="91425" lIns="91425" spcFirstLastPara="1" rIns="91425" wrap="square" tIns="91425">
            <a:noAutofit/>
          </a:bodyPr>
          <a:lstStyle>
            <a:lvl1pPr lvl="0" algn="l">
              <a:spcBef>
                <a:spcPts val="0"/>
              </a:spcBef>
              <a:spcAft>
                <a:spcPts val="0"/>
              </a:spcAft>
              <a:buClr>
                <a:srgbClr val="191919"/>
              </a:buClr>
              <a:buSzPts val="5200"/>
              <a:buNone/>
              <a:defRPr sz="4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713225" y="3699450"/>
            <a:ext cx="2505000" cy="664800"/>
          </a:xfrm>
          <a:prstGeom prst="rect">
            <a:avLst/>
          </a:prstGeom>
          <a:solidFill>
            <a:schemeClr val="lt2"/>
          </a:solidFill>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1" name="Google Shape;11;p2"/>
          <p:cNvSpPr/>
          <p:nvPr/>
        </p:nvSpPr>
        <p:spPr>
          <a:xfrm>
            <a:off x="4859188" y="641800"/>
            <a:ext cx="4068900" cy="4908000"/>
          </a:xfrm>
          <a:prstGeom prst="ellipse">
            <a:avLst/>
          </a:pr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899947">
            <a:off x="8457145" y="2439599"/>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5254500" y="2075100"/>
            <a:ext cx="2568900" cy="1428900"/>
          </a:xfrm>
          <a:prstGeom prst="rect">
            <a:avLst/>
          </a:prstGeom>
        </p:spPr>
        <p:txBody>
          <a:bodyPr anchorCtr="0" anchor="b" bIns="91425" lIns="91425" spcFirstLastPara="1" rIns="91425" wrap="square" tIns="91425">
            <a:noAutofit/>
          </a:bodyPr>
          <a:lstStyle>
            <a:lvl1pPr lvl="0" algn="l">
              <a:spcBef>
                <a:spcPts val="0"/>
              </a:spcBef>
              <a:spcAft>
                <a:spcPts val="0"/>
              </a:spcAft>
              <a:buSzPts val="3600"/>
              <a:buNone/>
              <a:defRPr b="1"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hasCustomPrompt="1" idx="2" type="title"/>
          </p:nvPr>
        </p:nvSpPr>
        <p:spPr>
          <a:xfrm>
            <a:off x="5330700" y="785700"/>
            <a:ext cx="1053600" cy="984600"/>
          </a:xfrm>
          <a:prstGeom prst="rect">
            <a:avLst/>
          </a:prstGeom>
          <a:solidFill>
            <a:schemeClr val="lt2"/>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b="1"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6" name="Google Shape;16;p3"/>
          <p:cNvSpPr txBox="1"/>
          <p:nvPr>
            <p:ph idx="1" type="subTitle"/>
          </p:nvPr>
        </p:nvSpPr>
        <p:spPr>
          <a:xfrm>
            <a:off x="5254500" y="3656400"/>
            <a:ext cx="2568900" cy="701400"/>
          </a:xfrm>
          <a:prstGeom prst="rect">
            <a:avLst/>
          </a:prstGeom>
          <a:noFill/>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 name="Google Shape;17;p3"/>
          <p:cNvSpPr/>
          <p:nvPr/>
        </p:nvSpPr>
        <p:spPr>
          <a:xfrm rot="5400000">
            <a:off x="-443340" y="373104"/>
            <a:ext cx="4828731" cy="4397297"/>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 name="Google Shape;18;p3"/>
          <p:cNvGrpSpPr/>
          <p:nvPr/>
        </p:nvGrpSpPr>
        <p:grpSpPr>
          <a:xfrm rot="-1729999">
            <a:off x="405216" y="1367653"/>
            <a:ext cx="496261" cy="408122"/>
            <a:chOff x="635872" y="3338370"/>
            <a:chExt cx="563789" cy="463611"/>
          </a:xfrm>
        </p:grpSpPr>
        <p:sp>
          <p:nvSpPr>
            <p:cNvPr id="19" name="Google Shape;19;p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 name="Google Shape;20;p3"/>
            <p:cNvGrpSpPr/>
            <p:nvPr/>
          </p:nvGrpSpPr>
          <p:grpSpPr>
            <a:xfrm>
              <a:off x="635872" y="3338370"/>
              <a:ext cx="563789" cy="463611"/>
              <a:chOff x="-5099248" y="793227"/>
              <a:chExt cx="4856065" cy="3993203"/>
            </a:xfrm>
          </p:grpSpPr>
          <p:sp>
            <p:nvSpPr>
              <p:cNvPr id="21" name="Google Shape;21;p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 name="Google Shape;22;p3"/>
              <p:cNvGrpSpPr/>
              <p:nvPr/>
            </p:nvGrpSpPr>
            <p:grpSpPr>
              <a:xfrm>
                <a:off x="-4735174" y="793227"/>
                <a:ext cx="4491991" cy="3499358"/>
                <a:chOff x="-4735174" y="793227"/>
                <a:chExt cx="4491991" cy="3499358"/>
              </a:xfrm>
            </p:grpSpPr>
            <p:sp>
              <p:nvSpPr>
                <p:cNvPr id="23" name="Google Shape;23;p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 name="Google Shape;26;p3"/>
          <p:cNvSpPr/>
          <p:nvPr/>
        </p:nvSpPr>
        <p:spPr>
          <a:xfrm rot="780253">
            <a:off x="446174" y="2306299"/>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 name="Google Shape;27;p3"/>
          <p:cNvGrpSpPr/>
          <p:nvPr/>
        </p:nvGrpSpPr>
        <p:grpSpPr>
          <a:xfrm rot="6299677">
            <a:off x="474937" y="319686"/>
            <a:ext cx="1104935" cy="1001889"/>
            <a:chOff x="-5273000" y="-665879"/>
            <a:chExt cx="5114099" cy="4637156"/>
          </a:xfrm>
        </p:grpSpPr>
        <p:sp>
          <p:nvSpPr>
            <p:cNvPr id="28" name="Google Shape;28;p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2" name="Shape 32"/>
        <p:cNvGrpSpPr/>
        <p:nvPr/>
      </p:nvGrpSpPr>
      <p:grpSpPr>
        <a:xfrm>
          <a:off x="0" y="0"/>
          <a:ext cx="0" cy="0"/>
          <a:chOff x="0" y="0"/>
          <a:chExt cx="0" cy="0"/>
        </a:xfrm>
      </p:grpSpPr>
      <p:sp>
        <p:nvSpPr>
          <p:cNvPr id="33" name="Google Shape;33;p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4" name="Google Shape;34;p4"/>
          <p:cNvSpPr txBox="1"/>
          <p:nvPr>
            <p:ph idx="1" type="body"/>
          </p:nvPr>
        </p:nvSpPr>
        <p:spPr>
          <a:xfrm>
            <a:off x="720000" y="1215751"/>
            <a:ext cx="7704000" cy="1717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solidFill>
                  <a:srgbClr val="434343"/>
                </a:solidFill>
              </a:defRPr>
            </a:lvl1pPr>
            <a:lvl2pPr indent="-317500" lvl="1" marL="914400" rtl="0">
              <a:lnSpc>
                <a:spcPct val="115000"/>
              </a:lnSpc>
              <a:spcBef>
                <a:spcPts val="0"/>
              </a:spcBef>
              <a:spcAft>
                <a:spcPts val="0"/>
              </a:spcAft>
              <a:buSzPts val="1400"/>
              <a:buChar char="○"/>
              <a:defRPr>
                <a:solidFill>
                  <a:srgbClr val="434343"/>
                </a:solidFill>
              </a:defRPr>
            </a:lvl2pPr>
            <a:lvl3pPr indent="-317500" lvl="2" marL="1371600" rtl="0">
              <a:lnSpc>
                <a:spcPct val="115000"/>
              </a:lnSpc>
              <a:spcBef>
                <a:spcPts val="1600"/>
              </a:spcBef>
              <a:spcAft>
                <a:spcPts val="0"/>
              </a:spcAft>
              <a:buSzPts val="1400"/>
              <a:buChar char="■"/>
              <a:defRPr>
                <a:solidFill>
                  <a:srgbClr val="434343"/>
                </a:solidFill>
              </a:defRPr>
            </a:lvl3pPr>
            <a:lvl4pPr indent="-317500" lvl="3" marL="1828800" rtl="0">
              <a:lnSpc>
                <a:spcPct val="115000"/>
              </a:lnSpc>
              <a:spcBef>
                <a:spcPts val="1600"/>
              </a:spcBef>
              <a:spcAft>
                <a:spcPts val="0"/>
              </a:spcAft>
              <a:buSzPts val="1400"/>
              <a:buChar char="●"/>
              <a:defRPr>
                <a:solidFill>
                  <a:srgbClr val="434343"/>
                </a:solidFill>
              </a:defRPr>
            </a:lvl4pPr>
            <a:lvl5pPr indent="-317500" lvl="4" marL="2286000" rtl="0">
              <a:lnSpc>
                <a:spcPct val="115000"/>
              </a:lnSpc>
              <a:spcBef>
                <a:spcPts val="1600"/>
              </a:spcBef>
              <a:spcAft>
                <a:spcPts val="0"/>
              </a:spcAft>
              <a:buSzPts val="1400"/>
              <a:buChar char="○"/>
              <a:defRPr>
                <a:solidFill>
                  <a:srgbClr val="434343"/>
                </a:solidFill>
              </a:defRPr>
            </a:lvl5pPr>
            <a:lvl6pPr indent="-317500" lvl="5" marL="2743200" rtl="0">
              <a:lnSpc>
                <a:spcPct val="115000"/>
              </a:lnSpc>
              <a:spcBef>
                <a:spcPts val="1600"/>
              </a:spcBef>
              <a:spcAft>
                <a:spcPts val="0"/>
              </a:spcAft>
              <a:buSzPts val="1400"/>
              <a:buChar char="■"/>
              <a:defRPr>
                <a:solidFill>
                  <a:srgbClr val="434343"/>
                </a:solidFill>
              </a:defRPr>
            </a:lvl6pPr>
            <a:lvl7pPr indent="-317500" lvl="6" marL="3200400" rtl="0">
              <a:lnSpc>
                <a:spcPct val="115000"/>
              </a:lnSpc>
              <a:spcBef>
                <a:spcPts val="1600"/>
              </a:spcBef>
              <a:spcAft>
                <a:spcPts val="0"/>
              </a:spcAft>
              <a:buSzPts val="1400"/>
              <a:buChar char="●"/>
              <a:defRPr>
                <a:solidFill>
                  <a:srgbClr val="434343"/>
                </a:solidFill>
              </a:defRPr>
            </a:lvl7pPr>
            <a:lvl8pPr indent="-317500" lvl="7" marL="3657600" rtl="0">
              <a:lnSpc>
                <a:spcPct val="115000"/>
              </a:lnSpc>
              <a:spcBef>
                <a:spcPts val="1600"/>
              </a:spcBef>
              <a:spcAft>
                <a:spcPts val="0"/>
              </a:spcAft>
              <a:buSzPts val="1400"/>
              <a:buChar char="○"/>
              <a:defRPr>
                <a:solidFill>
                  <a:srgbClr val="434343"/>
                </a:solidFill>
              </a:defRPr>
            </a:lvl8pPr>
            <a:lvl9pPr indent="-317500" lvl="8" marL="4114800" rtl="0">
              <a:lnSpc>
                <a:spcPct val="115000"/>
              </a:lnSpc>
              <a:spcBef>
                <a:spcPts val="1600"/>
              </a:spcBef>
              <a:spcAft>
                <a:spcPts val="1600"/>
              </a:spcAft>
              <a:buSzPts val="1400"/>
              <a:buChar char="■"/>
              <a:defRPr>
                <a:solidFill>
                  <a:srgbClr val="434343"/>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 name="Shape 35"/>
        <p:cNvGrpSpPr/>
        <p:nvPr/>
      </p:nvGrpSpPr>
      <p:grpSpPr>
        <a:xfrm>
          <a:off x="0" y="0"/>
          <a:ext cx="0" cy="0"/>
          <a:chOff x="0" y="0"/>
          <a:chExt cx="0" cy="0"/>
        </a:xfrm>
      </p:grpSpPr>
      <p:sp>
        <p:nvSpPr>
          <p:cNvPr id="36" name="Google Shape;36;p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7" name="Google Shape;37;p5"/>
          <p:cNvSpPr txBox="1"/>
          <p:nvPr>
            <p:ph idx="1" type="subTitle"/>
          </p:nvPr>
        </p:nvSpPr>
        <p:spPr>
          <a:xfrm>
            <a:off x="4547974" y="2888075"/>
            <a:ext cx="2392800" cy="1432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8" name="Google Shape;38;p5"/>
          <p:cNvSpPr txBox="1"/>
          <p:nvPr>
            <p:ph idx="2" type="subTitle"/>
          </p:nvPr>
        </p:nvSpPr>
        <p:spPr>
          <a:xfrm>
            <a:off x="911175" y="2888075"/>
            <a:ext cx="2392800" cy="1432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9" name="Google Shape;39;p5"/>
          <p:cNvSpPr txBox="1"/>
          <p:nvPr>
            <p:ph idx="3" type="subTitle"/>
          </p:nvPr>
        </p:nvSpPr>
        <p:spPr>
          <a:xfrm>
            <a:off x="4547973" y="2361425"/>
            <a:ext cx="2392800" cy="526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500">
                <a:solidFill>
                  <a:schemeClr val="dk1"/>
                </a:solidFil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0" name="Google Shape;40;p5"/>
          <p:cNvSpPr txBox="1"/>
          <p:nvPr>
            <p:ph idx="4" type="subTitle"/>
          </p:nvPr>
        </p:nvSpPr>
        <p:spPr>
          <a:xfrm>
            <a:off x="911175" y="2361425"/>
            <a:ext cx="2392800" cy="526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500">
                <a:solidFill>
                  <a:schemeClr val="dk1"/>
                </a:solidFill>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1" name="Google Shape;41;p5"/>
          <p:cNvSpPr/>
          <p:nvPr/>
        </p:nvSpPr>
        <p:spPr>
          <a:xfrm rot="5400000">
            <a:off x="7616877" y="3711018"/>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p:nvPr/>
        </p:nvSpPr>
        <p:spPr>
          <a:xfrm rot="5400000">
            <a:off x="-319266" y="336645"/>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 name="Google Shape;43;p5"/>
          <p:cNvGrpSpPr/>
          <p:nvPr/>
        </p:nvGrpSpPr>
        <p:grpSpPr>
          <a:xfrm rot="-1448376">
            <a:off x="-69533" y="840677"/>
            <a:ext cx="496292" cy="408149"/>
            <a:chOff x="635872" y="3338370"/>
            <a:chExt cx="563789" cy="463611"/>
          </a:xfrm>
        </p:grpSpPr>
        <p:sp>
          <p:nvSpPr>
            <p:cNvPr id="44" name="Google Shape;44;p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 name="Google Shape;45;p5"/>
            <p:cNvGrpSpPr/>
            <p:nvPr/>
          </p:nvGrpSpPr>
          <p:grpSpPr>
            <a:xfrm>
              <a:off x="635872" y="3338370"/>
              <a:ext cx="563789" cy="463611"/>
              <a:chOff x="-5099248" y="793227"/>
              <a:chExt cx="4856065" cy="3993203"/>
            </a:xfrm>
          </p:grpSpPr>
          <p:sp>
            <p:nvSpPr>
              <p:cNvPr id="46" name="Google Shape;46;p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 name="Google Shape;47;p5"/>
              <p:cNvGrpSpPr/>
              <p:nvPr/>
            </p:nvGrpSpPr>
            <p:grpSpPr>
              <a:xfrm>
                <a:off x="-4735174" y="793227"/>
                <a:ext cx="4491991" cy="3499358"/>
                <a:chOff x="-4735174" y="793227"/>
                <a:chExt cx="4491991" cy="3499358"/>
              </a:xfrm>
            </p:grpSpPr>
            <p:sp>
              <p:nvSpPr>
                <p:cNvPr id="48" name="Google Shape;48;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 name="Google Shape;50;p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51" name="Google Shape;51;p5"/>
          <p:cNvGrpSpPr/>
          <p:nvPr/>
        </p:nvGrpSpPr>
        <p:grpSpPr>
          <a:xfrm rot="-1448376">
            <a:off x="-69533" y="781502"/>
            <a:ext cx="496292" cy="408149"/>
            <a:chOff x="635872" y="3338370"/>
            <a:chExt cx="563789" cy="463611"/>
          </a:xfrm>
        </p:grpSpPr>
        <p:sp>
          <p:nvSpPr>
            <p:cNvPr id="52" name="Google Shape;52;p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 name="Google Shape;53;p5"/>
            <p:cNvGrpSpPr/>
            <p:nvPr/>
          </p:nvGrpSpPr>
          <p:grpSpPr>
            <a:xfrm>
              <a:off x="635872" y="3338370"/>
              <a:ext cx="563789" cy="463611"/>
              <a:chOff x="-5099248" y="793227"/>
              <a:chExt cx="4856065" cy="3993203"/>
            </a:xfrm>
          </p:grpSpPr>
          <p:sp>
            <p:nvSpPr>
              <p:cNvPr id="54" name="Google Shape;54;p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 name="Google Shape;55;p5"/>
              <p:cNvGrpSpPr/>
              <p:nvPr/>
            </p:nvGrpSpPr>
            <p:grpSpPr>
              <a:xfrm>
                <a:off x="-4735174" y="793227"/>
                <a:ext cx="4491991" cy="3499358"/>
                <a:chOff x="-4735174" y="793227"/>
                <a:chExt cx="4491991" cy="3499358"/>
              </a:xfrm>
            </p:grpSpPr>
            <p:sp>
              <p:nvSpPr>
                <p:cNvPr id="56" name="Google Shape;56;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59" name="Google Shape;59;p5"/>
          <p:cNvGrpSpPr/>
          <p:nvPr/>
        </p:nvGrpSpPr>
        <p:grpSpPr>
          <a:xfrm rot="-1448376">
            <a:off x="-69533" y="722327"/>
            <a:ext cx="496292" cy="408149"/>
            <a:chOff x="635872" y="3338370"/>
            <a:chExt cx="563789" cy="463611"/>
          </a:xfrm>
        </p:grpSpPr>
        <p:sp>
          <p:nvSpPr>
            <p:cNvPr id="60" name="Google Shape;60;p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 name="Google Shape;61;p5"/>
            <p:cNvGrpSpPr/>
            <p:nvPr/>
          </p:nvGrpSpPr>
          <p:grpSpPr>
            <a:xfrm>
              <a:off x="635872" y="3338370"/>
              <a:ext cx="563789" cy="463611"/>
              <a:chOff x="-5099248" y="793227"/>
              <a:chExt cx="4856065" cy="3993203"/>
            </a:xfrm>
          </p:grpSpPr>
          <p:sp>
            <p:nvSpPr>
              <p:cNvPr id="62" name="Google Shape;62;p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5"/>
              <p:cNvGrpSpPr/>
              <p:nvPr/>
            </p:nvGrpSpPr>
            <p:grpSpPr>
              <a:xfrm>
                <a:off x="-4735174" y="793227"/>
                <a:ext cx="4491991" cy="3499358"/>
                <a:chOff x="-4735174" y="793227"/>
                <a:chExt cx="4491991" cy="3499358"/>
              </a:xfrm>
            </p:grpSpPr>
            <p:sp>
              <p:nvSpPr>
                <p:cNvPr id="64" name="Google Shape;64;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7" name="Google Shape;67;p5"/>
          <p:cNvGrpSpPr/>
          <p:nvPr/>
        </p:nvGrpSpPr>
        <p:grpSpPr>
          <a:xfrm rot="1011119">
            <a:off x="185816" y="722339"/>
            <a:ext cx="496305" cy="408131"/>
            <a:chOff x="635872" y="3338370"/>
            <a:chExt cx="563789" cy="463611"/>
          </a:xfrm>
        </p:grpSpPr>
        <p:sp>
          <p:nvSpPr>
            <p:cNvPr id="68" name="Google Shape;68;p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 name="Google Shape;69;p5"/>
            <p:cNvGrpSpPr/>
            <p:nvPr/>
          </p:nvGrpSpPr>
          <p:grpSpPr>
            <a:xfrm>
              <a:off x="635872" y="3338370"/>
              <a:ext cx="563789" cy="463611"/>
              <a:chOff x="-5099248" y="793227"/>
              <a:chExt cx="4856065" cy="3993203"/>
            </a:xfrm>
          </p:grpSpPr>
          <p:sp>
            <p:nvSpPr>
              <p:cNvPr id="70" name="Google Shape;70;p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 name="Google Shape;71;p5"/>
              <p:cNvGrpSpPr/>
              <p:nvPr/>
            </p:nvGrpSpPr>
            <p:grpSpPr>
              <a:xfrm>
                <a:off x="-4735174" y="793227"/>
                <a:ext cx="4491991" cy="3499358"/>
                <a:chOff x="-4735174" y="793227"/>
                <a:chExt cx="4491991" cy="3499358"/>
              </a:xfrm>
            </p:grpSpPr>
            <p:sp>
              <p:nvSpPr>
                <p:cNvPr id="72" name="Google Shape;72;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 name="Google Shape;74;p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5" name="Google Shape;75;p5"/>
          <p:cNvSpPr/>
          <p:nvPr/>
        </p:nvSpPr>
        <p:spPr>
          <a:xfrm rot="1133970">
            <a:off x="5406008" y="74274"/>
            <a:ext cx="175539" cy="42527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 name="Google Shape;76;p5"/>
          <p:cNvGrpSpPr/>
          <p:nvPr/>
        </p:nvGrpSpPr>
        <p:grpSpPr>
          <a:xfrm rot="373296">
            <a:off x="8451423" y="1927569"/>
            <a:ext cx="496295" cy="408156"/>
            <a:chOff x="635872" y="3338370"/>
            <a:chExt cx="563789" cy="463611"/>
          </a:xfrm>
        </p:grpSpPr>
        <p:sp>
          <p:nvSpPr>
            <p:cNvPr id="77" name="Google Shape;77;p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 name="Google Shape;78;p5"/>
            <p:cNvGrpSpPr/>
            <p:nvPr/>
          </p:nvGrpSpPr>
          <p:grpSpPr>
            <a:xfrm>
              <a:off x="635872" y="3338370"/>
              <a:ext cx="563789" cy="463611"/>
              <a:chOff x="-5099248" y="793227"/>
              <a:chExt cx="4856065" cy="3993203"/>
            </a:xfrm>
          </p:grpSpPr>
          <p:sp>
            <p:nvSpPr>
              <p:cNvPr id="79" name="Google Shape;79;p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5"/>
              <p:cNvGrpSpPr/>
              <p:nvPr/>
            </p:nvGrpSpPr>
            <p:grpSpPr>
              <a:xfrm>
                <a:off x="-4735174" y="793227"/>
                <a:ext cx="4491991" cy="3499358"/>
                <a:chOff x="-4735174" y="793227"/>
                <a:chExt cx="4491991" cy="3499358"/>
              </a:xfrm>
            </p:grpSpPr>
            <p:sp>
              <p:nvSpPr>
                <p:cNvPr id="81" name="Google Shape;81;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 name="Google Shape;83;p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4" name="Google Shape;84;p5"/>
          <p:cNvGrpSpPr/>
          <p:nvPr/>
        </p:nvGrpSpPr>
        <p:grpSpPr>
          <a:xfrm rot="4753537">
            <a:off x="-42555" y="4185415"/>
            <a:ext cx="1105207" cy="1002135"/>
            <a:chOff x="-5273000" y="-665879"/>
            <a:chExt cx="5114099" cy="4637156"/>
          </a:xfrm>
        </p:grpSpPr>
        <p:sp>
          <p:nvSpPr>
            <p:cNvPr id="85" name="Google Shape;85;p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5"/>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5"/>
          <p:cNvGrpSpPr/>
          <p:nvPr/>
        </p:nvGrpSpPr>
        <p:grpSpPr>
          <a:xfrm rot="-2395285">
            <a:off x="4772438" y="82826"/>
            <a:ext cx="496286" cy="408167"/>
            <a:chOff x="635872" y="3338370"/>
            <a:chExt cx="563789" cy="463611"/>
          </a:xfrm>
        </p:grpSpPr>
        <p:sp>
          <p:nvSpPr>
            <p:cNvPr id="90" name="Google Shape;90;p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 name="Google Shape;91;p5"/>
            <p:cNvGrpSpPr/>
            <p:nvPr/>
          </p:nvGrpSpPr>
          <p:grpSpPr>
            <a:xfrm>
              <a:off x="635872" y="3338370"/>
              <a:ext cx="563789" cy="463611"/>
              <a:chOff x="-5099248" y="793227"/>
              <a:chExt cx="4856065" cy="3993203"/>
            </a:xfrm>
          </p:grpSpPr>
          <p:sp>
            <p:nvSpPr>
              <p:cNvPr id="92" name="Google Shape;92;p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 name="Google Shape;93;p5"/>
              <p:cNvGrpSpPr/>
              <p:nvPr/>
            </p:nvGrpSpPr>
            <p:grpSpPr>
              <a:xfrm>
                <a:off x="-4735174" y="793227"/>
                <a:ext cx="4491991" cy="3499358"/>
                <a:chOff x="-4735174" y="793227"/>
                <a:chExt cx="4491991" cy="3499358"/>
              </a:xfrm>
            </p:grpSpPr>
            <p:sp>
              <p:nvSpPr>
                <p:cNvPr id="94" name="Google Shape;94;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 name="Google Shape;96;p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7" name="Shape 97"/>
        <p:cNvGrpSpPr/>
        <p:nvPr/>
      </p:nvGrpSpPr>
      <p:grpSpPr>
        <a:xfrm>
          <a:off x="0" y="0"/>
          <a:ext cx="0" cy="0"/>
          <a:chOff x="0" y="0"/>
          <a:chExt cx="0" cy="0"/>
        </a:xfrm>
      </p:grpSpPr>
      <p:sp>
        <p:nvSpPr>
          <p:cNvPr id="98" name="Google Shape;98;p6"/>
          <p:cNvSpPr txBox="1"/>
          <p:nvPr>
            <p:ph type="title"/>
          </p:nvPr>
        </p:nvSpPr>
        <p:spPr>
          <a:xfrm>
            <a:off x="720000" y="5367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9" name="Google Shape;99;p6"/>
          <p:cNvSpPr/>
          <p:nvPr/>
        </p:nvSpPr>
        <p:spPr>
          <a:xfrm rot="5400000">
            <a:off x="-188061" y="-504194"/>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6"/>
          <p:cNvSpPr/>
          <p:nvPr/>
        </p:nvSpPr>
        <p:spPr>
          <a:xfrm rot="5400000">
            <a:off x="8163030" y="-121268"/>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 name="Google Shape;101;p6"/>
          <p:cNvGrpSpPr/>
          <p:nvPr/>
        </p:nvGrpSpPr>
        <p:grpSpPr>
          <a:xfrm rot="-1448376">
            <a:off x="8450751" y="511902"/>
            <a:ext cx="496292" cy="408149"/>
            <a:chOff x="635872" y="3338370"/>
            <a:chExt cx="563789" cy="463611"/>
          </a:xfrm>
        </p:grpSpPr>
        <p:sp>
          <p:nvSpPr>
            <p:cNvPr id="102" name="Google Shape;102;p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 name="Google Shape;103;p6"/>
            <p:cNvGrpSpPr/>
            <p:nvPr/>
          </p:nvGrpSpPr>
          <p:grpSpPr>
            <a:xfrm>
              <a:off x="635872" y="3338370"/>
              <a:ext cx="563789" cy="463611"/>
              <a:chOff x="-5099248" y="793227"/>
              <a:chExt cx="4856065" cy="3993203"/>
            </a:xfrm>
          </p:grpSpPr>
          <p:sp>
            <p:nvSpPr>
              <p:cNvPr id="104" name="Google Shape;104;p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5" name="Google Shape;105;p6"/>
              <p:cNvGrpSpPr/>
              <p:nvPr/>
            </p:nvGrpSpPr>
            <p:grpSpPr>
              <a:xfrm>
                <a:off x="-4735174" y="793227"/>
                <a:ext cx="4491991" cy="3499358"/>
                <a:chOff x="-4735174" y="793227"/>
                <a:chExt cx="4491991" cy="3499358"/>
              </a:xfrm>
            </p:grpSpPr>
            <p:sp>
              <p:nvSpPr>
                <p:cNvPr id="106" name="Google Shape;106;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 name="Google Shape;108;p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9" name="Google Shape;109;p6"/>
          <p:cNvGrpSpPr/>
          <p:nvPr/>
        </p:nvGrpSpPr>
        <p:grpSpPr>
          <a:xfrm rot="-1448376">
            <a:off x="8603151" y="452727"/>
            <a:ext cx="496292" cy="408149"/>
            <a:chOff x="635872" y="3338370"/>
            <a:chExt cx="563789" cy="463611"/>
          </a:xfrm>
        </p:grpSpPr>
        <p:sp>
          <p:nvSpPr>
            <p:cNvPr id="110" name="Google Shape;110;p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6"/>
            <p:cNvGrpSpPr/>
            <p:nvPr/>
          </p:nvGrpSpPr>
          <p:grpSpPr>
            <a:xfrm>
              <a:off x="635872" y="3338370"/>
              <a:ext cx="563789" cy="463611"/>
              <a:chOff x="-5099248" y="793227"/>
              <a:chExt cx="4856065" cy="3993203"/>
            </a:xfrm>
          </p:grpSpPr>
          <p:sp>
            <p:nvSpPr>
              <p:cNvPr id="112" name="Google Shape;112;p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 name="Google Shape;113;p6"/>
              <p:cNvGrpSpPr/>
              <p:nvPr/>
            </p:nvGrpSpPr>
            <p:grpSpPr>
              <a:xfrm>
                <a:off x="-4735174" y="793227"/>
                <a:ext cx="4491991" cy="3499358"/>
                <a:chOff x="-4735174" y="793227"/>
                <a:chExt cx="4491991" cy="3499358"/>
              </a:xfrm>
            </p:grpSpPr>
            <p:sp>
              <p:nvSpPr>
                <p:cNvPr id="114" name="Google Shape;114;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7" name="Google Shape;117;p6"/>
          <p:cNvGrpSpPr/>
          <p:nvPr/>
        </p:nvGrpSpPr>
        <p:grpSpPr>
          <a:xfrm rot="-1448376">
            <a:off x="8450751" y="393552"/>
            <a:ext cx="496292" cy="408149"/>
            <a:chOff x="635872" y="3338370"/>
            <a:chExt cx="563789" cy="463611"/>
          </a:xfrm>
        </p:grpSpPr>
        <p:sp>
          <p:nvSpPr>
            <p:cNvPr id="118" name="Google Shape;118;p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 name="Google Shape;119;p6"/>
            <p:cNvGrpSpPr/>
            <p:nvPr/>
          </p:nvGrpSpPr>
          <p:grpSpPr>
            <a:xfrm>
              <a:off x="635872" y="3338370"/>
              <a:ext cx="563789" cy="463611"/>
              <a:chOff x="-5099248" y="793227"/>
              <a:chExt cx="4856065" cy="3993203"/>
            </a:xfrm>
          </p:grpSpPr>
          <p:sp>
            <p:nvSpPr>
              <p:cNvPr id="120" name="Google Shape;120;p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 name="Google Shape;121;p6"/>
              <p:cNvGrpSpPr/>
              <p:nvPr/>
            </p:nvGrpSpPr>
            <p:grpSpPr>
              <a:xfrm>
                <a:off x="-4735174" y="793227"/>
                <a:ext cx="4491991" cy="3499358"/>
                <a:chOff x="-4735174" y="793227"/>
                <a:chExt cx="4491991" cy="3499358"/>
              </a:xfrm>
            </p:grpSpPr>
            <p:sp>
              <p:nvSpPr>
                <p:cNvPr id="122" name="Google Shape;122;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 name="Google Shape;124;p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5" name="Google Shape;125;p6"/>
          <p:cNvGrpSpPr/>
          <p:nvPr/>
        </p:nvGrpSpPr>
        <p:grpSpPr>
          <a:xfrm rot="-2700276">
            <a:off x="8450684" y="191008"/>
            <a:ext cx="496291" cy="408139"/>
            <a:chOff x="635872" y="3338370"/>
            <a:chExt cx="563789" cy="463611"/>
          </a:xfrm>
        </p:grpSpPr>
        <p:sp>
          <p:nvSpPr>
            <p:cNvPr id="126" name="Google Shape;126;p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7" name="Google Shape;127;p6"/>
            <p:cNvGrpSpPr/>
            <p:nvPr/>
          </p:nvGrpSpPr>
          <p:grpSpPr>
            <a:xfrm>
              <a:off x="635872" y="3338370"/>
              <a:ext cx="563789" cy="463611"/>
              <a:chOff x="-5099248" y="793227"/>
              <a:chExt cx="4856065" cy="3993203"/>
            </a:xfrm>
          </p:grpSpPr>
          <p:sp>
            <p:nvSpPr>
              <p:cNvPr id="128" name="Google Shape;128;p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9" name="Google Shape;129;p6"/>
              <p:cNvGrpSpPr/>
              <p:nvPr/>
            </p:nvGrpSpPr>
            <p:grpSpPr>
              <a:xfrm>
                <a:off x="-4735174" y="793227"/>
                <a:ext cx="4491991" cy="3499358"/>
                <a:chOff x="-4735174" y="793227"/>
                <a:chExt cx="4491991" cy="3499358"/>
              </a:xfrm>
            </p:grpSpPr>
            <p:sp>
              <p:nvSpPr>
                <p:cNvPr id="130" name="Google Shape;130;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 name="Google Shape;132;p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3" name="Google Shape;133;p6"/>
          <p:cNvGrpSpPr/>
          <p:nvPr/>
        </p:nvGrpSpPr>
        <p:grpSpPr>
          <a:xfrm rot="1076922">
            <a:off x="9346" y="-37933"/>
            <a:ext cx="1105248" cy="1002172"/>
            <a:chOff x="-5273000" y="-665879"/>
            <a:chExt cx="5114099" cy="4637156"/>
          </a:xfrm>
        </p:grpSpPr>
        <p:sp>
          <p:nvSpPr>
            <p:cNvPr id="134" name="Google Shape;134;p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6"/>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6"/>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6"/>
          <p:cNvSpPr/>
          <p:nvPr/>
        </p:nvSpPr>
        <p:spPr>
          <a:xfrm rot="780253">
            <a:off x="6503087" y="4680286"/>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 name="Google Shape;139;p6"/>
          <p:cNvGrpSpPr/>
          <p:nvPr/>
        </p:nvGrpSpPr>
        <p:grpSpPr>
          <a:xfrm rot="-2700276">
            <a:off x="5656525" y="4726446"/>
            <a:ext cx="496291" cy="408139"/>
            <a:chOff x="635872" y="3338370"/>
            <a:chExt cx="563789" cy="463611"/>
          </a:xfrm>
        </p:grpSpPr>
        <p:sp>
          <p:nvSpPr>
            <p:cNvPr id="140" name="Google Shape;140;p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1" name="Google Shape;141;p6"/>
            <p:cNvGrpSpPr/>
            <p:nvPr/>
          </p:nvGrpSpPr>
          <p:grpSpPr>
            <a:xfrm>
              <a:off x="635872" y="3338370"/>
              <a:ext cx="563789" cy="463611"/>
              <a:chOff x="-5099248" y="793227"/>
              <a:chExt cx="4856065" cy="3993203"/>
            </a:xfrm>
          </p:grpSpPr>
          <p:sp>
            <p:nvSpPr>
              <p:cNvPr id="142" name="Google Shape;142;p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3" name="Google Shape;143;p6"/>
              <p:cNvGrpSpPr/>
              <p:nvPr/>
            </p:nvGrpSpPr>
            <p:grpSpPr>
              <a:xfrm>
                <a:off x="-4735174" y="793227"/>
                <a:ext cx="4491991" cy="3499358"/>
                <a:chOff x="-4735174" y="793227"/>
                <a:chExt cx="4491991" cy="3499358"/>
              </a:xfrm>
            </p:grpSpPr>
            <p:sp>
              <p:nvSpPr>
                <p:cNvPr id="144" name="Google Shape;144;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 name="Google Shape;146;p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7" name="Shape 147"/>
        <p:cNvGrpSpPr/>
        <p:nvPr/>
      </p:nvGrpSpPr>
      <p:grpSpPr>
        <a:xfrm>
          <a:off x="0" y="0"/>
          <a:ext cx="0" cy="0"/>
          <a:chOff x="0" y="0"/>
          <a:chExt cx="0" cy="0"/>
        </a:xfrm>
      </p:grpSpPr>
      <p:sp>
        <p:nvSpPr>
          <p:cNvPr id="148" name="Google Shape;148;p7"/>
          <p:cNvSpPr txBox="1"/>
          <p:nvPr>
            <p:ph type="title"/>
          </p:nvPr>
        </p:nvSpPr>
        <p:spPr>
          <a:xfrm>
            <a:off x="3886075" y="1527338"/>
            <a:ext cx="4544700" cy="6270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500"/>
              <a:buNone/>
              <a:defRPr b="1"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9" name="Google Shape;149;p7"/>
          <p:cNvSpPr txBox="1"/>
          <p:nvPr>
            <p:ph idx="1" type="subTitle"/>
          </p:nvPr>
        </p:nvSpPr>
        <p:spPr>
          <a:xfrm>
            <a:off x="3886075" y="2261663"/>
            <a:ext cx="4544700" cy="1354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Font typeface="Nunito Light"/>
              <a:buChar char="●"/>
              <a:defRPr/>
            </a:lvl1pPr>
            <a:lvl2pPr lvl="1" rtl="0" algn="ctr">
              <a:lnSpc>
                <a:spcPct val="100000"/>
              </a:lnSpc>
              <a:spcBef>
                <a:spcPts val="0"/>
              </a:spcBef>
              <a:spcAft>
                <a:spcPts val="0"/>
              </a:spcAft>
              <a:buClr>
                <a:srgbClr val="E76A28"/>
              </a:buClr>
              <a:buSzPts val="1400"/>
              <a:buFont typeface="Nunito Light"/>
              <a:buChar char="○"/>
              <a:defRPr/>
            </a:lvl2pPr>
            <a:lvl3pPr lvl="2" rtl="0" algn="ctr">
              <a:lnSpc>
                <a:spcPct val="100000"/>
              </a:lnSpc>
              <a:spcBef>
                <a:spcPts val="0"/>
              </a:spcBef>
              <a:spcAft>
                <a:spcPts val="0"/>
              </a:spcAft>
              <a:buClr>
                <a:srgbClr val="E76A28"/>
              </a:buClr>
              <a:buSzPts val="1400"/>
              <a:buFont typeface="Nunito Light"/>
              <a:buChar char="■"/>
              <a:defRPr/>
            </a:lvl3pPr>
            <a:lvl4pPr lvl="3" rtl="0" algn="ctr">
              <a:lnSpc>
                <a:spcPct val="100000"/>
              </a:lnSpc>
              <a:spcBef>
                <a:spcPts val="0"/>
              </a:spcBef>
              <a:spcAft>
                <a:spcPts val="0"/>
              </a:spcAft>
              <a:buClr>
                <a:srgbClr val="E76A28"/>
              </a:buClr>
              <a:buSzPts val="14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400"/>
              <a:buFont typeface="Nunito Light"/>
              <a:buChar char="●"/>
              <a:defRPr/>
            </a:lvl7pPr>
            <a:lvl8pPr lvl="7" rtl="0" algn="ctr">
              <a:lnSpc>
                <a:spcPct val="100000"/>
              </a:lnSpc>
              <a:spcBef>
                <a:spcPts val="0"/>
              </a:spcBef>
              <a:spcAft>
                <a:spcPts val="0"/>
              </a:spcAft>
              <a:buClr>
                <a:srgbClr val="999999"/>
              </a:buClr>
              <a:buSzPts val="14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sp>
        <p:nvSpPr>
          <p:cNvPr id="150" name="Google Shape;150;p7"/>
          <p:cNvSpPr/>
          <p:nvPr>
            <p:ph idx="2" type="pic"/>
          </p:nvPr>
        </p:nvSpPr>
        <p:spPr>
          <a:xfrm>
            <a:off x="713225" y="1068150"/>
            <a:ext cx="3007200" cy="3007200"/>
          </a:xfrm>
          <a:prstGeom prst="ellipse">
            <a:avLst/>
          </a:prstGeom>
          <a:noFill/>
          <a:ln>
            <a:noFill/>
          </a:ln>
        </p:spPr>
      </p:sp>
      <p:sp>
        <p:nvSpPr>
          <p:cNvPr id="151" name="Google Shape;151;p7"/>
          <p:cNvSpPr/>
          <p:nvPr/>
        </p:nvSpPr>
        <p:spPr>
          <a:xfrm rot="5400000">
            <a:off x="7604552" y="3657868"/>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 name="Google Shape;152;p7"/>
          <p:cNvGrpSpPr/>
          <p:nvPr/>
        </p:nvGrpSpPr>
        <p:grpSpPr>
          <a:xfrm rot="3457585">
            <a:off x="7878235" y="4241164"/>
            <a:ext cx="1105080" cy="1002020"/>
            <a:chOff x="-5273000" y="-665879"/>
            <a:chExt cx="5114099" cy="4637156"/>
          </a:xfrm>
        </p:grpSpPr>
        <p:sp>
          <p:nvSpPr>
            <p:cNvPr id="153" name="Google Shape;153;p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7"/>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 name="Google Shape;157;p7"/>
          <p:cNvGrpSpPr/>
          <p:nvPr/>
        </p:nvGrpSpPr>
        <p:grpSpPr>
          <a:xfrm rot="3457585">
            <a:off x="8030635" y="4141763"/>
            <a:ext cx="1105080" cy="1002020"/>
            <a:chOff x="-5273000" y="-665879"/>
            <a:chExt cx="5114099" cy="4637156"/>
          </a:xfrm>
        </p:grpSpPr>
        <p:sp>
          <p:nvSpPr>
            <p:cNvPr id="158" name="Google Shape;158;p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7"/>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2" name="Google Shape;162;p7"/>
          <p:cNvSpPr/>
          <p:nvPr/>
        </p:nvSpPr>
        <p:spPr>
          <a:xfrm rot="5400000">
            <a:off x="-2141" y="-121255"/>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3" name="Google Shape;163;p7"/>
          <p:cNvGrpSpPr/>
          <p:nvPr/>
        </p:nvGrpSpPr>
        <p:grpSpPr>
          <a:xfrm rot="-1448376">
            <a:off x="285580" y="511914"/>
            <a:ext cx="496292" cy="408149"/>
            <a:chOff x="635872" y="3338370"/>
            <a:chExt cx="563789" cy="463611"/>
          </a:xfrm>
        </p:grpSpPr>
        <p:sp>
          <p:nvSpPr>
            <p:cNvPr id="164" name="Google Shape;164;p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5" name="Google Shape;165;p7"/>
            <p:cNvGrpSpPr/>
            <p:nvPr/>
          </p:nvGrpSpPr>
          <p:grpSpPr>
            <a:xfrm>
              <a:off x="635872" y="3338370"/>
              <a:ext cx="563789" cy="463611"/>
              <a:chOff x="-5099248" y="793227"/>
              <a:chExt cx="4856065" cy="3993203"/>
            </a:xfrm>
          </p:grpSpPr>
          <p:sp>
            <p:nvSpPr>
              <p:cNvPr id="166" name="Google Shape;166;p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7" name="Google Shape;167;p7"/>
              <p:cNvGrpSpPr/>
              <p:nvPr/>
            </p:nvGrpSpPr>
            <p:grpSpPr>
              <a:xfrm>
                <a:off x="-4735174" y="793227"/>
                <a:ext cx="4491991" cy="3499358"/>
                <a:chOff x="-4735174" y="793227"/>
                <a:chExt cx="4491991" cy="3499358"/>
              </a:xfrm>
            </p:grpSpPr>
            <p:sp>
              <p:nvSpPr>
                <p:cNvPr id="168" name="Google Shape;168;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 name="Google Shape;170;p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1" name="Google Shape;171;p7"/>
          <p:cNvGrpSpPr/>
          <p:nvPr/>
        </p:nvGrpSpPr>
        <p:grpSpPr>
          <a:xfrm rot="-1448376">
            <a:off x="437980" y="452739"/>
            <a:ext cx="496292" cy="408149"/>
            <a:chOff x="635872" y="3338370"/>
            <a:chExt cx="563789" cy="463611"/>
          </a:xfrm>
        </p:grpSpPr>
        <p:sp>
          <p:nvSpPr>
            <p:cNvPr id="172" name="Google Shape;172;p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3" name="Google Shape;173;p7"/>
            <p:cNvGrpSpPr/>
            <p:nvPr/>
          </p:nvGrpSpPr>
          <p:grpSpPr>
            <a:xfrm>
              <a:off x="635872" y="3338370"/>
              <a:ext cx="563789" cy="463611"/>
              <a:chOff x="-5099248" y="793227"/>
              <a:chExt cx="4856065" cy="3993203"/>
            </a:xfrm>
          </p:grpSpPr>
          <p:sp>
            <p:nvSpPr>
              <p:cNvPr id="174" name="Google Shape;174;p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5" name="Google Shape;175;p7"/>
              <p:cNvGrpSpPr/>
              <p:nvPr/>
            </p:nvGrpSpPr>
            <p:grpSpPr>
              <a:xfrm>
                <a:off x="-4735174" y="793227"/>
                <a:ext cx="4491991" cy="3499358"/>
                <a:chOff x="-4735174" y="793227"/>
                <a:chExt cx="4491991" cy="3499358"/>
              </a:xfrm>
            </p:grpSpPr>
            <p:sp>
              <p:nvSpPr>
                <p:cNvPr id="176" name="Google Shape;176;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9" name="Google Shape;179;p7"/>
          <p:cNvGrpSpPr/>
          <p:nvPr/>
        </p:nvGrpSpPr>
        <p:grpSpPr>
          <a:xfrm rot="-1448376">
            <a:off x="285580" y="393564"/>
            <a:ext cx="496292" cy="408149"/>
            <a:chOff x="635872" y="3338370"/>
            <a:chExt cx="563789" cy="463611"/>
          </a:xfrm>
        </p:grpSpPr>
        <p:sp>
          <p:nvSpPr>
            <p:cNvPr id="180" name="Google Shape;180;p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1" name="Google Shape;181;p7"/>
            <p:cNvGrpSpPr/>
            <p:nvPr/>
          </p:nvGrpSpPr>
          <p:grpSpPr>
            <a:xfrm>
              <a:off x="635872" y="3338370"/>
              <a:ext cx="563789" cy="463611"/>
              <a:chOff x="-5099248" y="793227"/>
              <a:chExt cx="4856065" cy="3993203"/>
            </a:xfrm>
          </p:grpSpPr>
          <p:sp>
            <p:nvSpPr>
              <p:cNvPr id="182" name="Google Shape;182;p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3" name="Google Shape;183;p7"/>
              <p:cNvGrpSpPr/>
              <p:nvPr/>
            </p:nvGrpSpPr>
            <p:grpSpPr>
              <a:xfrm>
                <a:off x="-4735174" y="793227"/>
                <a:ext cx="4491991" cy="3499358"/>
                <a:chOff x="-4735174" y="793227"/>
                <a:chExt cx="4491991" cy="3499358"/>
              </a:xfrm>
            </p:grpSpPr>
            <p:sp>
              <p:nvSpPr>
                <p:cNvPr id="184" name="Google Shape;184;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87" name="Google Shape;187;p7"/>
          <p:cNvGrpSpPr/>
          <p:nvPr/>
        </p:nvGrpSpPr>
        <p:grpSpPr>
          <a:xfrm rot="-2700276">
            <a:off x="285513" y="191021"/>
            <a:ext cx="496291" cy="408139"/>
            <a:chOff x="635872" y="3338370"/>
            <a:chExt cx="563789" cy="463611"/>
          </a:xfrm>
        </p:grpSpPr>
        <p:sp>
          <p:nvSpPr>
            <p:cNvPr id="188" name="Google Shape;188;p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9" name="Google Shape;189;p7"/>
            <p:cNvGrpSpPr/>
            <p:nvPr/>
          </p:nvGrpSpPr>
          <p:grpSpPr>
            <a:xfrm>
              <a:off x="635872" y="3338370"/>
              <a:ext cx="563789" cy="463611"/>
              <a:chOff x="-5099248" y="793227"/>
              <a:chExt cx="4856065" cy="3993203"/>
            </a:xfrm>
          </p:grpSpPr>
          <p:sp>
            <p:nvSpPr>
              <p:cNvPr id="190" name="Google Shape;190;p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1" name="Google Shape;191;p7"/>
              <p:cNvGrpSpPr/>
              <p:nvPr/>
            </p:nvGrpSpPr>
            <p:grpSpPr>
              <a:xfrm>
                <a:off x="-4735174" y="793227"/>
                <a:ext cx="4491991" cy="3499358"/>
                <a:chOff x="-4735174" y="793227"/>
                <a:chExt cx="4491991" cy="3499358"/>
              </a:xfrm>
            </p:grpSpPr>
            <p:sp>
              <p:nvSpPr>
                <p:cNvPr id="192" name="Google Shape;192;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4" name="Google Shape;194;p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95" name="Google Shape;195;p7"/>
          <p:cNvGrpSpPr/>
          <p:nvPr/>
        </p:nvGrpSpPr>
        <p:grpSpPr>
          <a:xfrm rot="-2700276">
            <a:off x="8430138" y="1119421"/>
            <a:ext cx="496291" cy="408139"/>
            <a:chOff x="635872" y="3338370"/>
            <a:chExt cx="563789" cy="463611"/>
          </a:xfrm>
        </p:grpSpPr>
        <p:sp>
          <p:nvSpPr>
            <p:cNvPr id="196" name="Google Shape;196;p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7" name="Google Shape;197;p7"/>
            <p:cNvGrpSpPr/>
            <p:nvPr/>
          </p:nvGrpSpPr>
          <p:grpSpPr>
            <a:xfrm>
              <a:off x="635872" y="3338370"/>
              <a:ext cx="563789" cy="463611"/>
              <a:chOff x="-5099248" y="793227"/>
              <a:chExt cx="4856065" cy="3993203"/>
            </a:xfrm>
          </p:grpSpPr>
          <p:sp>
            <p:nvSpPr>
              <p:cNvPr id="198" name="Google Shape;198;p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9" name="Google Shape;199;p7"/>
              <p:cNvGrpSpPr/>
              <p:nvPr/>
            </p:nvGrpSpPr>
            <p:grpSpPr>
              <a:xfrm>
                <a:off x="-4735174" y="793227"/>
                <a:ext cx="4491991" cy="3499358"/>
                <a:chOff x="-4735174" y="793227"/>
                <a:chExt cx="4491991" cy="3499358"/>
              </a:xfrm>
            </p:grpSpPr>
            <p:sp>
              <p:nvSpPr>
                <p:cNvPr id="200" name="Google Shape;200;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2" name="Google Shape;202;p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03" name="Google Shape;203;p7"/>
          <p:cNvSpPr/>
          <p:nvPr/>
        </p:nvSpPr>
        <p:spPr>
          <a:xfrm rot="780253">
            <a:off x="4982524" y="182449"/>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7"/>
          <p:cNvSpPr/>
          <p:nvPr/>
        </p:nvSpPr>
        <p:spPr>
          <a:xfrm rot="780253">
            <a:off x="8404124" y="3675424"/>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05" name="Shape 205"/>
        <p:cNvGrpSpPr/>
        <p:nvPr/>
      </p:nvGrpSpPr>
      <p:grpSpPr>
        <a:xfrm>
          <a:off x="0" y="0"/>
          <a:ext cx="0" cy="0"/>
          <a:chOff x="0" y="0"/>
          <a:chExt cx="0" cy="0"/>
        </a:xfrm>
      </p:grpSpPr>
      <p:sp>
        <p:nvSpPr>
          <p:cNvPr id="206" name="Google Shape;206;p8"/>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207" name="Google Shape;207;p8"/>
          <p:cNvSpPr/>
          <p:nvPr/>
        </p:nvSpPr>
        <p:spPr>
          <a:xfrm rot="5400000">
            <a:off x="-221436" y="1672481"/>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8"/>
          <p:cNvSpPr/>
          <p:nvPr/>
        </p:nvSpPr>
        <p:spPr>
          <a:xfrm rot="5400000">
            <a:off x="5014930" y="-121268"/>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9" name="Google Shape;209;p8"/>
          <p:cNvGrpSpPr/>
          <p:nvPr/>
        </p:nvGrpSpPr>
        <p:grpSpPr>
          <a:xfrm rot="-1448376">
            <a:off x="5302651" y="511902"/>
            <a:ext cx="496292" cy="408149"/>
            <a:chOff x="635872" y="3338370"/>
            <a:chExt cx="563789" cy="463611"/>
          </a:xfrm>
        </p:grpSpPr>
        <p:sp>
          <p:nvSpPr>
            <p:cNvPr id="210" name="Google Shape;210;p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1" name="Google Shape;211;p8"/>
            <p:cNvGrpSpPr/>
            <p:nvPr/>
          </p:nvGrpSpPr>
          <p:grpSpPr>
            <a:xfrm>
              <a:off x="635872" y="3338370"/>
              <a:ext cx="563789" cy="463611"/>
              <a:chOff x="-5099248" y="793227"/>
              <a:chExt cx="4856065" cy="3993203"/>
            </a:xfrm>
          </p:grpSpPr>
          <p:sp>
            <p:nvSpPr>
              <p:cNvPr id="212" name="Google Shape;212;p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 name="Google Shape;213;p8"/>
              <p:cNvGrpSpPr/>
              <p:nvPr/>
            </p:nvGrpSpPr>
            <p:grpSpPr>
              <a:xfrm>
                <a:off x="-4735174" y="793227"/>
                <a:ext cx="4491991" cy="3499358"/>
                <a:chOff x="-4735174" y="793227"/>
                <a:chExt cx="4491991" cy="3499358"/>
              </a:xfrm>
            </p:grpSpPr>
            <p:sp>
              <p:nvSpPr>
                <p:cNvPr id="214" name="Google Shape;214;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6" name="Google Shape;216;p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7" name="Google Shape;217;p8"/>
          <p:cNvGrpSpPr/>
          <p:nvPr/>
        </p:nvGrpSpPr>
        <p:grpSpPr>
          <a:xfrm rot="-1448376">
            <a:off x="5455051" y="452727"/>
            <a:ext cx="496292" cy="408149"/>
            <a:chOff x="635872" y="3338370"/>
            <a:chExt cx="563789" cy="463611"/>
          </a:xfrm>
        </p:grpSpPr>
        <p:sp>
          <p:nvSpPr>
            <p:cNvPr id="218" name="Google Shape;218;p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9" name="Google Shape;219;p8"/>
            <p:cNvGrpSpPr/>
            <p:nvPr/>
          </p:nvGrpSpPr>
          <p:grpSpPr>
            <a:xfrm>
              <a:off x="635872" y="3338370"/>
              <a:ext cx="563789" cy="463611"/>
              <a:chOff x="-5099248" y="793227"/>
              <a:chExt cx="4856065" cy="3993203"/>
            </a:xfrm>
          </p:grpSpPr>
          <p:sp>
            <p:nvSpPr>
              <p:cNvPr id="220" name="Google Shape;220;p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1" name="Google Shape;221;p8"/>
              <p:cNvGrpSpPr/>
              <p:nvPr/>
            </p:nvGrpSpPr>
            <p:grpSpPr>
              <a:xfrm>
                <a:off x="-4735174" y="793227"/>
                <a:ext cx="4491991" cy="3499358"/>
                <a:chOff x="-4735174" y="793227"/>
                <a:chExt cx="4491991" cy="3499358"/>
              </a:xfrm>
            </p:grpSpPr>
            <p:sp>
              <p:nvSpPr>
                <p:cNvPr id="222" name="Google Shape;222;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4" name="Google Shape;224;p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25" name="Google Shape;225;p8"/>
          <p:cNvGrpSpPr/>
          <p:nvPr/>
        </p:nvGrpSpPr>
        <p:grpSpPr>
          <a:xfrm rot="-1448376">
            <a:off x="5302651" y="393552"/>
            <a:ext cx="496292" cy="408149"/>
            <a:chOff x="635872" y="3338370"/>
            <a:chExt cx="563789" cy="463611"/>
          </a:xfrm>
        </p:grpSpPr>
        <p:sp>
          <p:nvSpPr>
            <p:cNvPr id="226" name="Google Shape;226;p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7" name="Google Shape;227;p8"/>
            <p:cNvGrpSpPr/>
            <p:nvPr/>
          </p:nvGrpSpPr>
          <p:grpSpPr>
            <a:xfrm>
              <a:off x="635872" y="3338370"/>
              <a:ext cx="563789" cy="463611"/>
              <a:chOff x="-5099248" y="793227"/>
              <a:chExt cx="4856065" cy="3993203"/>
            </a:xfrm>
          </p:grpSpPr>
          <p:sp>
            <p:nvSpPr>
              <p:cNvPr id="228" name="Google Shape;228;p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 name="Google Shape;229;p8"/>
              <p:cNvGrpSpPr/>
              <p:nvPr/>
            </p:nvGrpSpPr>
            <p:grpSpPr>
              <a:xfrm>
                <a:off x="-4735174" y="793227"/>
                <a:ext cx="4491991" cy="3499358"/>
                <a:chOff x="-4735174" y="793227"/>
                <a:chExt cx="4491991" cy="3499358"/>
              </a:xfrm>
            </p:grpSpPr>
            <p:sp>
              <p:nvSpPr>
                <p:cNvPr id="230" name="Google Shape;230;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2" name="Google Shape;232;p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33" name="Google Shape;233;p8"/>
          <p:cNvGrpSpPr/>
          <p:nvPr/>
        </p:nvGrpSpPr>
        <p:grpSpPr>
          <a:xfrm rot="-2700276">
            <a:off x="5302584" y="191008"/>
            <a:ext cx="496291" cy="408139"/>
            <a:chOff x="635872" y="3338370"/>
            <a:chExt cx="563789" cy="463611"/>
          </a:xfrm>
        </p:grpSpPr>
        <p:sp>
          <p:nvSpPr>
            <p:cNvPr id="234" name="Google Shape;234;p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5" name="Google Shape;235;p8"/>
            <p:cNvGrpSpPr/>
            <p:nvPr/>
          </p:nvGrpSpPr>
          <p:grpSpPr>
            <a:xfrm>
              <a:off x="635872" y="3338370"/>
              <a:ext cx="563789" cy="463611"/>
              <a:chOff x="-5099248" y="793227"/>
              <a:chExt cx="4856065" cy="3993203"/>
            </a:xfrm>
          </p:grpSpPr>
          <p:sp>
            <p:nvSpPr>
              <p:cNvPr id="236" name="Google Shape;236;p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7" name="Google Shape;237;p8"/>
              <p:cNvGrpSpPr/>
              <p:nvPr/>
            </p:nvGrpSpPr>
            <p:grpSpPr>
              <a:xfrm>
                <a:off x="-4735174" y="793227"/>
                <a:ext cx="4491991" cy="3499358"/>
                <a:chOff x="-4735174" y="793227"/>
                <a:chExt cx="4491991" cy="3499358"/>
              </a:xfrm>
            </p:grpSpPr>
            <p:sp>
              <p:nvSpPr>
                <p:cNvPr id="238" name="Google Shape;238;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0" name="Google Shape;240;p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41" name="Google Shape;241;p8"/>
          <p:cNvGrpSpPr/>
          <p:nvPr/>
        </p:nvGrpSpPr>
        <p:grpSpPr>
          <a:xfrm rot="1076922">
            <a:off x="-24029" y="2138742"/>
            <a:ext cx="1105248" cy="1002172"/>
            <a:chOff x="-5273000" y="-665879"/>
            <a:chExt cx="5114099" cy="4637156"/>
          </a:xfrm>
        </p:grpSpPr>
        <p:sp>
          <p:nvSpPr>
            <p:cNvPr id="242" name="Google Shape;242;p8"/>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 name="Google Shape;246;p8"/>
          <p:cNvSpPr/>
          <p:nvPr/>
        </p:nvSpPr>
        <p:spPr>
          <a:xfrm rot="780253">
            <a:off x="4845612" y="4611061"/>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7" name="Google Shape;247;p8"/>
          <p:cNvGrpSpPr/>
          <p:nvPr/>
        </p:nvGrpSpPr>
        <p:grpSpPr>
          <a:xfrm rot="-2700276">
            <a:off x="3654200" y="4619646"/>
            <a:ext cx="496291" cy="408139"/>
            <a:chOff x="635872" y="3338370"/>
            <a:chExt cx="563789" cy="463611"/>
          </a:xfrm>
        </p:grpSpPr>
        <p:sp>
          <p:nvSpPr>
            <p:cNvPr id="248" name="Google Shape;248;p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9" name="Google Shape;249;p8"/>
            <p:cNvGrpSpPr/>
            <p:nvPr/>
          </p:nvGrpSpPr>
          <p:grpSpPr>
            <a:xfrm>
              <a:off x="635872" y="3338370"/>
              <a:ext cx="563789" cy="463611"/>
              <a:chOff x="-5099248" y="793227"/>
              <a:chExt cx="4856065" cy="3993203"/>
            </a:xfrm>
          </p:grpSpPr>
          <p:sp>
            <p:nvSpPr>
              <p:cNvPr id="250" name="Google Shape;250;p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1" name="Google Shape;251;p8"/>
              <p:cNvGrpSpPr/>
              <p:nvPr/>
            </p:nvGrpSpPr>
            <p:grpSpPr>
              <a:xfrm>
                <a:off x="-4735174" y="793227"/>
                <a:ext cx="4491991" cy="3499358"/>
                <a:chOff x="-4735174" y="793227"/>
                <a:chExt cx="4491991" cy="3499358"/>
              </a:xfrm>
            </p:grpSpPr>
            <p:sp>
              <p:nvSpPr>
                <p:cNvPr id="252" name="Google Shape;252;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4" name="Google Shape;254;p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5" name="Google Shape;255;p8"/>
          <p:cNvGrpSpPr/>
          <p:nvPr/>
        </p:nvGrpSpPr>
        <p:grpSpPr>
          <a:xfrm rot="6503582">
            <a:off x="8134109" y="2070606"/>
            <a:ext cx="1105370" cy="1002283"/>
            <a:chOff x="-5273000" y="-665879"/>
            <a:chExt cx="5114099" cy="4637156"/>
          </a:xfrm>
        </p:grpSpPr>
        <p:sp>
          <p:nvSpPr>
            <p:cNvPr id="256" name="Google Shape;256;p8"/>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8"/>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8"/>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8"/>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0" name="Google Shape;260;p8"/>
          <p:cNvSpPr/>
          <p:nvPr/>
        </p:nvSpPr>
        <p:spPr>
          <a:xfrm rot="780253">
            <a:off x="1549662" y="326836"/>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61" name="Shape 261"/>
        <p:cNvGrpSpPr/>
        <p:nvPr/>
      </p:nvGrpSpPr>
      <p:grpSpPr>
        <a:xfrm>
          <a:off x="0" y="0"/>
          <a:ext cx="0" cy="0"/>
          <a:chOff x="0" y="0"/>
          <a:chExt cx="0" cy="0"/>
        </a:xfrm>
      </p:grpSpPr>
      <p:sp>
        <p:nvSpPr>
          <p:cNvPr id="262" name="Google Shape;262;p9"/>
          <p:cNvSpPr txBox="1"/>
          <p:nvPr>
            <p:ph type="title"/>
          </p:nvPr>
        </p:nvSpPr>
        <p:spPr>
          <a:xfrm>
            <a:off x="1357300" y="1189100"/>
            <a:ext cx="6429600" cy="196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263" name="Google Shape;263;p9"/>
          <p:cNvSpPr txBox="1"/>
          <p:nvPr>
            <p:ph idx="1" type="subTitle"/>
          </p:nvPr>
        </p:nvSpPr>
        <p:spPr>
          <a:xfrm>
            <a:off x="1357200" y="3153500"/>
            <a:ext cx="6429600" cy="80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64" name="Google Shape;264;p9"/>
          <p:cNvSpPr/>
          <p:nvPr/>
        </p:nvSpPr>
        <p:spPr>
          <a:xfrm rot="5400000">
            <a:off x="7943914" y="3704731"/>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9"/>
          <p:cNvSpPr/>
          <p:nvPr/>
        </p:nvSpPr>
        <p:spPr>
          <a:xfrm rot="5400000">
            <a:off x="-168920" y="1024507"/>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6" name="Google Shape;266;p9"/>
          <p:cNvGrpSpPr/>
          <p:nvPr/>
        </p:nvGrpSpPr>
        <p:grpSpPr>
          <a:xfrm rot="-1448376">
            <a:off x="118801" y="1657677"/>
            <a:ext cx="496292" cy="408149"/>
            <a:chOff x="635872" y="3338370"/>
            <a:chExt cx="563789" cy="463611"/>
          </a:xfrm>
        </p:grpSpPr>
        <p:sp>
          <p:nvSpPr>
            <p:cNvPr id="267" name="Google Shape;267;p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8" name="Google Shape;268;p9"/>
            <p:cNvGrpSpPr/>
            <p:nvPr/>
          </p:nvGrpSpPr>
          <p:grpSpPr>
            <a:xfrm>
              <a:off x="635872" y="3338370"/>
              <a:ext cx="563789" cy="463611"/>
              <a:chOff x="-5099248" y="793227"/>
              <a:chExt cx="4856065" cy="3993203"/>
            </a:xfrm>
          </p:grpSpPr>
          <p:sp>
            <p:nvSpPr>
              <p:cNvPr id="269" name="Google Shape;269;p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0" name="Google Shape;270;p9"/>
              <p:cNvGrpSpPr/>
              <p:nvPr/>
            </p:nvGrpSpPr>
            <p:grpSpPr>
              <a:xfrm>
                <a:off x="-4735174" y="793227"/>
                <a:ext cx="4491991" cy="3499358"/>
                <a:chOff x="-4735174" y="793227"/>
                <a:chExt cx="4491991" cy="3499358"/>
              </a:xfrm>
            </p:grpSpPr>
            <p:sp>
              <p:nvSpPr>
                <p:cNvPr id="271" name="Google Shape;271;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3" name="Google Shape;273;p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4" name="Google Shape;274;p9"/>
          <p:cNvGrpSpPr/>
          <p:nvPr/>
        </p:nvGrpSpPr>
        <p:grpSpPr>
          <a:xfrm rot="-1448376">
            <a:off x="271201" y="1598502"/>
            <a:ext cx="496292" cy="408149"/>
            <a:chOff x="635872" y="3338370"/>
            <a:chExt cx="563789" cy="463611"/>
          </a:xfrm>
        </p:grpSpPr>
        <p:sp>
          <p:nvSpPr>
            <p:cNvPr id="275" name="Google Shape;275;p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6" name="Google Shape;276;p9"/>
            <p:cNvGrpSpPr/>
            <p:nvPr/>
          </p:nvGrpSpPr>
          <p:grpSpPr>
            <a:xfrm>
              <a:off x="635872" y="3338370"/>
              <a:ext cx="563789" cy="463611"/>
              <a:chOff x="-5099248" y="793227"/>
              <a:chExt cx="4856065" cy="3993203"/>
            </a:xfrm>
          </p:grpSpPr>
          <p:sp>
            <p:nvSpPr>
              <p:cNvPr id="277" name="Google Shape;277;p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8" name="Google Shape;278;p9"/>
              <p:cNvGrpSpPr/>
              <p:nvPr/>
            </p:nvGrpSpPr>
            <p:grpSpPr>
              <a:xfrm>
                <a:off x="-4735174" y="793227"/>
                <a:ext cx="4491991" cy="3499358"/>
                <a:chOff x="-4735174" y="793227"/>
                <a:chExt cx="4491991" cy="3499358"/>
              </a:xfrm>
            </p:grpSpPr>
            <p:sp>
              <p:nvSpPr>
                <p:cNvPr id="279" name="Google Shape;279;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1" name="Google Shape;281;p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82" name="Google Shape;282;p9"/>
          <p:cNvGrpSpPr/>
          <p:nvPr/>
        </p:nvGrpSpPr>
        <p:grpSpPr>
          <a:xfrm rot="-1448376">
            <a:off x="118801" y="1539327"/>
            <a:ext cx="496292" cy="408149"/>
            <a:chOff x="635872" y="3338370"/>
            <a:chExt cx="563789" cy="463611"/>
          </a:xfrm>
        </p:grpSpPr>
        <p:sp>
          <p:nvSpPr>
            <p:cNvPr id="283" name="Google Shape;283;p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4" name="Google Shape;284;p9"/>
            <p:cNvGrpSpPr/>
            <p:nvPr/>
          </p:nvGrpSpPr>
          <p:grpSpPr>
            <a:xfrm>
              <a:off x="635872" y="3338370"/>
              <a:ext cx="563789" cy="463611"/>
              <a:chOff x="-5099248" y="793227"/>
              <a:chExt cx="4856065" cy="3993203"/>
            </a:xfrm>
          </p:grpSpPr>
          <p:sp>
            <p:nvSpPr>
              <p:cNvPr id="285" name="Google Shape;285;p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6" name="Google Shape;286;p9"/>
              <p:cNvGrpSpPr/>
              <p:nvPr/>
            </p:nvGrpSpPr>
            <p:grpSpPr>
              <a:xfrm>
                <a:off x="-4735174" y="793227"/>
                <a:ext cx="4491991" cy="3499358"/>
                <a:chOff x="-4735174" y="793227"/>
                <a:chExt cx="4491991" cy="3499358"/>
              </a:xfrm>
            </p:grpSpPr>
            <p:sp>
              <p:nvSpPr>
                <p:cNvPr id="287" name="Google Shape;287;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9" name="Google Shape;289;p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0" name="Google Shape;290;p9"/>
          <p:cNvGrpSpPr/>
          <p:nvPr/>
        </p:nvGrpSpPr>
        <p:grpSpPr>
          <a:xfrm rot="-2700276">
            <a:off x="118734" y="1336783"/>
            <a:ext cx="496291" cy="408139"/>
            <a:chOff x="635872" y="3338370"/>
            <a:chExt cx="563789" cy="463611"/>
          </a:xfrm>
        </p:grpSpPr>
        <p:sp>
          <p:nvSpPr>
            <p:cNvPr id="291" name="Google Shape;291;p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2" name="Google Shape;292;p9"/>
            <p:cNvGrpSpPr/>
            <p:nvPr/>
          </p:nvGrpSpPr>
          <p:grpSpPr>
            <a:xfrm>
              <a:off x="635872" y="3338370"/>
              <a:ext cx="563789" cy="463611"/>
              <a:chOff x="-5099248" y="793227"/>
              <a:chExt cx="4856065" cy="3993203"/>
            </a:xfrm>
          </p:grpSpPr>
          <p:sp>
            <p:nvSpPr>
              <p:cNvPr id="293" name="Google Shape;293;p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4" name="Google Shape;294;p9"/>
              <p:cNvGrpSpPr/>
              <p:nvPr/>
            </p:nvGrpSpPr>
            <p:grpSpPr>
              <a:xfrm>
                <a:off x="-4735174" y="793227"/>
                <a:ext cx="4491991" cy="3499358"/>
                <a:chOff x="-4735174" y="793227"/>
                <a:chExt cx="4491991" cy="3499358"/>
              </a:xfrm>
            </p:grpSpPr>
            <p:sp>
              <p:nvSpPr>
                <p:cNvPr id="295" name="Google Shape;295;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7" name="Google Shape;297;p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8" name="Google Shape;298;p9"/>
          <p:cNvGrpSpPr/>
          <p:nvPr/>
        </p:nvGrpSpPr>
        <p:grpSpPr>
          <a:xfrm rot="1076922">
            <a:off x="8141321" y="4170992"/>
            <a:ext cx="1105248" cy="1002172"/>
            <a:chOff x="-5273000" y="-665879"/>
            <a:chExt cx="5114099" cy="4637156"/>
          </a:xfrm>
        </p:grpSpPr>
        <p:sp>
          <p:nvSpPr>
            <p:cNvPr id="299" name="Google Shape;299;p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 name="Google Shape;303;p9"/>
          <p:cNvSpPr/>
          <p:nvPr/>
        </p:nvSpPr>
        <p:spPr>
          <a:xfrm rot="780253">
            <a:off x="7114912" y="326849"/>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4" name="Google Shape;304;p9"/>
          <p:cNvGrpSpPr/>
          <p:nvPr/>
        </p:nvGrpSpPr>
        <p:grpSpPr>
          <a:xfrm rot="-2700276">
            <a:off x="6190450" y="242571"/>
            <a:ext cx="496291" cy="408139"/>
            <a:chOff x="635872" y="3338370"/>
            <a:chExt cx="563789" cy="463611"/>
          </a:xfrm>
        </p:grpSpPr>
        <p:sp>
          <p:nvSpPr>
            <p:cNvPr id="305" name="Google Shape;305;p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6" name="Google Shape;306;p9"/>
            <p:cNvGrpSpPr/>
            <p:nvPr/>
          </p:nvGrpSpPr>
          <p:grpSpPr>
            <a:xfrm>
              <a:off x="635872" y="3338370"/>
              <a:ext cx="563789" cy="463611"/>
              <a:chOff x="-5099248" y="793227"/>
              <a:chExt cx="4856065" cy="3993203"/>
            </a:xfrm>
          </p:grpSpPr>
          <p:sp>
            <p:nvSpPr>
              <p:cNvPr id="307" name="Google Shape;307;p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8" name="Google Shape;308;p9"/>
              <p:cNvGrpSpPr/>
              <p:nvPr/>
            </p:nvGrpSpPr>
            <p:grpSpPr>
              <a:xfrm>
                <a:off x="-4735174" y="793227"/>
                <a:ext cx="4491991" cy="3499358"/>
                <a:chOff x="-4735174" y="793227"/>
                <a:chExt cx="4491991" cy="3499358"/>
              </a:xfrm>
            </p:grpSpPr>
            <p:sp>
              <p:nvSpPr>
                <p:cNvPr id="309" name="Google Shape;309;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1" name="Google Shape;311;p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12" name="Google Shape;312;p9"/>
          <p:cNvGrpSpPr/>
          <p:nvPr/>
        </p:nvGrpSpPr>
        <p:grpSpPr>
          <a:xfrm rot="1076922">
            <a:off x="8141321" y="4051017"/>
            <a:ext cx="1105248" cy="1002172"/>
            <a:chOff x="-5273000" y="-665879"/>
            <a:chExt cx="5114099" cy="4637156"/>
          </a:xfrm>
        </p:grpSpPr>
        <p:sp>
          <p:nvSpPr>
            <p:cNvPr id="313" name="Google Shape;313;p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7" name="Google Shape;317;p9"/>
          <p:cNvGrpSpPr/>
          <p:nvPr/>
        </p:nvGrpSpPr>
        <p:grpSpPr>
          <a:xfrm rot="-182471">
            <a:off x="2196715" y="4399907"/>
            <a:ext cx="496270" cy="408133"/>
            <a:chOff x="635872" y="3338370"/>
            <a:chExt cx="563789" cy="463611"/>
          </a:xfrm>
        </p:grpSpPr>
        <p:sp>
          <p:nvSpPr>
            <p:cNvPr id="318" name="Google Shape;318;p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9" name="Google Shape;319;p9"/>
            <p:cNvGrpSpPr/>
            <p:nvPr/>
          </p:nvGrpSpPr>
          <p:grpSpPr>
            <a:xfrm>
              <a:off x="635872" y="3338370"/>
              <a:ext cx="563789" cy="463611"/>
              <a:chOff x="-5099248" y="793227"/>
              <a:chExt cx="4856065" cy="3993203"/>
            </a:xfrm>
          </p:grpSpPr>
          <p:sp>
            <p:nvSpPr>
              <p:cNvPr id="320" name="Google Shape;320;p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1" name="Google Shape;321;p9"/>
              <p:cNvGrpSpPr/>
              <p:nvPr/>
            </p:nvGrpSpPr>
            <p:grpSpPr>
              <a:xfrm>
                <a:off x="-4735174" y="793227"/>
                <a:ext cx="4491991" cy="3499358"/>
                <a:chOff x="-4735174" y="793227"/>
                <a:chExt cx="4491991" cy="3499358"/>
              </a:xfrm>
            </p:grpSpPr>
            <p:sp>
              <p:nvSpPr>
                <p:cNvPr id="322" name="Google Shape;322;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4" name="Google Shape;324;p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5" name="Google Shape;325;p9"/>
          <p:cNvSpPr/>
          <p:nvPr/>
        </p:nvSpPr>
        <p:spPr>
          <a:xfrm rot="-900087">
            <a:off x="350421" y="781901"/>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9"/>
          <p:cNvSpPr/>
          <p:nvPr/>
        </p:nvSpPr>
        <p:spPr>
          <a:xfrm rot="-145">
            <a:off x="7786221" y="4454500"/>
            <a:ext cx="175535" cy="425280"/>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27" name="Shape 327"/>
        <p:cNvGrpSpPr/>
        <p:nvPr/>
      </p:nvGrpSpPr>
      <p:grpSpPr>
        <a:xfrm>
          <a:off x="0" y="0"/>
          <a:ext cx="0" cy="0"/>
          <a:chOff x="0" y="0"/>
          <a:chExt cx="0" cy="0"/>
        </a:xfrm>
      </p:grpSpPr>
      <p:sp>
        <p:nvSpPr>
          <p:cNvPr id="328" name="Google Shape;328;p10"/>
          <p:cNvSpPr/>
          <p:nvPr>
            <p:ph idx="2" type="pic"/>
          </p:nvPr>
        </p:nvSpPr>
        <p:spPr>
          <a:xfrm>
            <a:off x="-75" y="-50"/>
            <a:ext cx="9144000" cy="5143500"/>
          </a:xfrm>
          <a:prstGeom prst="rect">
            <a:avLst/>
          </a:prstGeom>
          <a:noFill/>
          <a:ln>
            <a:noFill/>
          </a:ln>
        </p:spPr>
      </p:sp>
      <p:sp>
        <p:nvSpPr>
          <p:cNvPr id="329" name="Google Shape;329;p10"/>
          <p:cNvSpPr txBox="1"/>
          <p:nvPr>
            <p:ph type="title"/>
          </p:nvPr>
        </p:nvSpPr>
        <p:spPr>
          <a:xfrm>
            <a:off x="720000" y="4014450"/>
            <a:ext cx="7704000" cy="572700"/>
          </a:xfrm>
          <a:prstGeom prst="rect">
            <a:avLst/>
          </a:prstGeom>
          <a:solidFill>
            <a:schemeClr val="accent3"/>
          </a:solidFill>
        </p:spPr>
        <p:txBody>
          <a:bodyPr anchorCtr="0" anchor="t" bIns="91425" lIns="91425" spcFirstLastPara="1" rIns="91425" wrap="square" tIns="91425">
            <a:noAutofit/>
          </a:bodyPr>
          <a:lstStyle>
            <a:lvl1pPr lvl="0" rtl="0" algn="ctr">
              <a:spcBef>
                <a:spcPts val="0"/>
              </a:spcBef>
              <a:spcAft>
                <a:spcPts val="0"/>
              </a:spcAft>
              <a:buSzPts val="3500"/>
              <a:buNone/>
              <a:defRPr sz="3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30" name="Shape 330"/>
        <p:cNvGrpSpPr/>
        <p:nvPr/>
      </p:nvGrpSpPr>
      <p:grpSpPr>
        <a:xfrm>
          <a:off x="0" y="0"/>
          <a:ext cx="0" cy="0"/>
          <a:chOff x="0" y="0"/>
          <a:chExt cx="0" cy="0"/>
        </a:xfrm>
      </p:grpSpPr>
      <p:sp>
        <p:nvSpPr>
          <p:cNvPr id="331" name="Google Shape;331;p11"/>
          <p:cNvSpPr txBox="1"/>
          <p:nvPr>
            <p:ph hasCustomPrompt="1" type="title"/>
          </p:nvPr>
        </p:nvSpPr>
        <p:spPr>
          <a:xfrm>
            <a:off x="3059125" y="1288250"/>
            <a:ext cx="5153400" cy="19707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32" name="Google Shape;332;p11"/>
          <p:cNvSpPr txBox="1"/>
          <p:nvPr>
            <p:ph idx="1" type="subTitle"/>
          </p:nvPr>
        </p:nvSpPr>
        <p:spPr>
          <a:xfrm>
            <a:off x="3059125" y="3259075"/>
            <a:ext cx="51534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3" name="Google Shape;333;p11"/>
          <p:cNvSpPr/>
          <p:nvPr/>
        </p:nvSpPr>
        <p:spPr>
          <a:xfrm rot="-323246">
            <a:off x="526916" y="-1013924"/>
            <a:ext cx="2327710" cy="6575050"/>
          </a:xfrm>
          <a:custGeom>
            <a:rect b="b" l="l" r="r" t="t"/>
            <a:pathLst>
              <a:path extrusionOk="0" h="15069" w="13907">
                <a:moveTo>
                  <a:pt x="7718" y="14985"/>
                </a:moveTo>
                <a:cubicBezTo>
                  <a:pt x="11431" y="14483"/>
                  <a:pt x="13907" y="11705"/>
                  <a:pt x="13602" y="7941"/>
                </a:cubicBezTo>
                <a:cubicBezTo>
                  <a:pt x="12988" y="330"/>
                  <a:pt x="972" y="0"/>
                  <a:pt x="303" y="8468"/>
                </a:cubicBezTo>
                <a:cubicBezTo>
                  <a:pt x="1" y="12317"/>
                  <a:pt x="3246" y="15069"/>
                  <a:pt x="6912" y="15028"/>
                </a:cubicBezTo>
                <a:close/>
              </a:path>
            </a:pathLst>
          </a:custGeom>
          <a:solidFill>
            <a:srgbClr val="F7C52C">
              <a:alpha val="11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4" name="Google Shape;334;p11"/>
          <p:cNvGrpSpPr/>
          <p:nvPr/>
        </p:nvGrpSpPr>
        <p:grpSpPr>
          <a:xfrm>
            <a:off x="811004" y="3260489"/>
            <a:ext cx="1783150" cy="2366331"/>
            <a:chOff x="1166325" y="-268784"/>
            <a:chExt cx="3000420" cy="3981711"/>
          </a:xfrm>
        </p:grpSpPr>
        <p:sp>
          <p:nvSpPr>
            <p:cNvPr id="335" name="Google Shape;335;p11"/>
            <p:cNvSpPr/>
            <p:nvPr/>
          </p:nvSpPr>
          <p:spPr>
            <a:xfrm>
              <a:off x="1166325" y="-268784"/>
              <a:ext cx="3000420" cy="3981711"/>
            </a:xfrm>
            <a:custGeom>
              <a:rect b="b" l="l" r="r" t="t"/>
              <a:pathLst>
                <a:path extrusionOk="0" h="30489" w="22975">
                  <a:moveTo>
                    <a:pt x="7022" y="0"/>
                  </a:moveTo>
                  <a:cubicBezTo>
                    <a:pt x="6738" y="0"/>
                    <a:pt x="6474" y="188"/>
                    <a:pt x="6317" y="427"/>
                  </a:cubicBezTo>
                  <a:cubicBezTo>
                    <a:pt x="5986" y="928"/>
                    <a:pt x="6018" y="1539"/>
                    <a:pt x="5944" y="2104"/>
                  </a:cubicBezTo>
                  <a:cubicBezTo>
                    <a:pt x="5851" y="2809"/>
                    <a:pt x="5744" y="3496"/>
                    <a:pt x="5742" y="4210"/>
                  </a:cubicBezTo>
                  <a:cubicBezTo>
                    <a:pt x="5735" y="5661"/>
                    <a:pt x="6001" y="7114"/>
                    <a:pt x="6531" y="8464"/>
                  </a:cubicBezTo>
                  <a:cubicBezTo>
                    <a:pt x="6095" y="8380"/>
                    <a:pt x="5745" y="8037"/>
                    <a:pt x="5541" y="7644"/>
                  </a:cubicBezTo>
                  <a:cubicBezTo>
                    <a:pt x="5142" y="6876"/>
                    <a:pt x="5154" y="6056"/>
                    <a:pt x="5223" y="5219"/>
                  </a:cubicBezTo>
                  <a:lnTo>
                    <a:pt x="5464" y="2350"/>
                  </a:lnTo>
                  <a:cubicBezTo>
                    <a:pt x="5507" y="1831"/>
                    <a:pt x="5598" y="779"/>
                    <a:pt x="4957" y="543"/>
                  </a:cubicBezTo>
                  <a:cubicBezTo>
                    <a:pt x="4863" y="508"/>
                    <a:pt x="4776" y="492"/>
                    <a:pt x="4697" y="492"/>
                  </a:cubicBezTo>
                  <a:cubicBezTo>
                    <a:pt x="4118" y="492"/>
                    <a:pt x="3895" y="1321"/>
                    <a:pt x="3836" y="1786"/>
                  </a:cubicBezTo>
                  <a:cubicBezTo>
                    <a:pt x="3619" y="3491"/>
                    <a:pt x="2746" y="5126"/>
                    <a:pt x="2937" y="6834"/>
                  </a:cubicBezTo>
                  <a:cubicBezTo>
                    <a:pt x="2716" y="6641"/>
                    <a:pt x="2280" y="6528"/>
                    <a:pt x="1879" y="6528"/>
                  </a:cubicBezTo>
                  <a:cubicBezTo>
                    <a:pt x="1603" y="6528"/>
                    <a:pt x="1343" y="6582"/>
                    <a:pt x="1182" y="6700"/>
                  </a:cubicBezTo>
                  <a:cubicBezTo>
                    <a:pt x="0" y="7568"/>
                    <a:pt x="2015" y="8548"/>
                    <a:pt x="2390" y="9281"/>
                  </a:cubicBezTo>
                  <a:cubicBezTo>
                    <a:pt x="2538" y="9569"/>
                    <a:pt x="2612" y="9888"/>
                    <a:pt x="2719" y="10193"/>
                  </a:cubicBezTo>
                  <a:cubicBezTo>
                    <a:pt x="3088" y="11252"/>
                    <a:pt x="3836" y="12130"/>
                    <a:pt x="4569" y="12981"/>
                  </a:cubicBezTo>
                  <a:cubicBezTo>
                    <a:pt x="5094" y="13589"/>
                    <a:pt x="5624" y="14203"/>
                    <a:pt x="6276" y="14673"/>
                  </a:cubicBezTo>
                  <a:cubicBezTo>
                    <a:pt x="7017" y="15205"/>
                    <a:pt x="7885" y="15530"/>
                    <a:pt x="8697" y="15944"/>
                  </a:cubicBezTo>
                  <a:cubicBezTo>
                    <a:pt x="9941" y="16580"/>
                    <a:pt x="11104" y="17486"/>
                    <a:pt x="11721" y="18738"/>
                  </a:cubicBezTo>
                  <a:cubicBezTo>
                    <a:pt x="12375" y="20063"/>
                    <a:pt x="12349" y="21606"/>
                    <a:pt x="12308" y="23082"/>
                  </a:cubicBezTo>
                  <a:cubicBezTo>
                    <a:pt x="12244" y="25422"/>
                    <a:pt x="12179" y="27764"/>
                    <a:pt x="12115" y="30106"/>
                  </a:cubicBezTo>
                  <a:cubicBezTo>
                    <a:pt x="14875" y="30249"/>
                    <a:pt x="17595" y="30361"/>
                    <a:pt x="20333" y="30486"/>
                  </a:cubicBezTo>
                  <a:cubicBezTo>
                    <a:pt x="20370" y="30488"/>
                    <a:pt x="20407" y="30489"/>
                    <a:pt x="20443" y="30489"/>
                  </a:cubicBezTo>
                  <a:cubicBezTo>
                    <a:pt x="21864" y="30489"/>
                    <a:pt x="22974" y="29236"/>
                    <a:pt x="22783" y="27813"/>
                  </a:cubicBezTo>
                  <a:cubicBezTo>
                    <a:pt x="22555" y="26119"/>
                    <a:pt x="22358" y="24227"/>
                    <a:pt x="22281" y="23880"/>
                  </a:cubicBezTo>
                  <a:cubicBezTo>
                    <a:pt x="22005" y="22615"/>
                    <a:pt x="21843" y="21330"/>
                    <a:pt x="21713" y="20044"/>
                  </a:cubicBezTo>
                  <a:cubicBezTo>
                    <a:pt x="21598" y="18906"/>
                    <a:pt x="21648" y="17641"/>
                    <a:pt x="21307" y="16543"/>
                  </a:cubicBezTo>
                  <a:cubicBezTo>
                    <a:pt x="20873" y="15140"/>
                    <a:pt x="19747" y="14074"/>
                    <a:pt x="18631" y="13121"/>
                  </a:cubicBezTo>
                  <a:cubicBezTo>
                    <a:pt x="17514" y="12166"/>
                    <a:pt x="16326" y="11211"/>
                    <a:pt x="15685" y="9891"/>
                  </a:cubicBezTo>
                  <a:cubicBezTo>
                    <a:pt x="15174" y="8841"/>
                    <a:pt x="15057" y="7665"/>
                    <a:pt x="14837" y="6535"/>
                  </a:cubicBezTo>
                  <a:cubicBezTo>
                    <a:pt x="14690" y="5781"/>
                    <a:pt x="14378" y="3802"/>
                    <a:pt x="13439" y="3624"/>
                  </a:cubicBezTo>
                  <a:cubicBezTo>
                    <a:pt x="13399" y="3616"/>
                    <a:pt x="13358" y="3613"/>
                    <a:pt x="13317" y="3613"/>
                  </a:cubicBezTo>
                  <a:cubicBezTo>
                    <a:pt x="13087" y="3613"/>
                    <a:pt x="12856" y="3730"/>
                    <a:pt x="12747" y="3931"/>
                  </a:cubicBezTo>
                  <a:cubicBezTo>
                    <a:pt x="12639" y="4128"/>
                    <a:pt x="12652" y="4364"/>
                    <a:pt x="12669" y="4588"/>
                  </a:cubicBezTo>
                  <a:cubicBezTo>
                    <a:pt x="12759" y="5804"/>
                    <a:pt x="12811" y="7038"/>
                    <a:pt x="13006" y="8243"/>
                  </a:cubicBezTo>
                  <a:cubicBezTo>
                    <a:pt x="13106" y="8864"/>
                    <a:pt x="13208" y="9504"/>
                    <a:pt x="13194" y="10136"/>
                  </a:cubicBezTo>
                  <a:cubicBezTo>
                    <a:pt x="13193" y="10208"/>
                    <a:pt x="13184" y="10291"/>
                    <a:pt x="13125" y="10331"/>
                  </a:cubicBezTo>
                  <a:cubicBezTo>
                    <a:pt x="13096" y="10351"/>
                    <a:pt x="13062" y="10356"/>
                    <a:pt x="13028" y="10358"/>
                  </a:cubicBezTo>
                  <a:cubicBezTo>
                    <a:pt x="13008" y="10360"/>
                    <a:pt x="12988" y="10360"/>
                    <a:pt x="12968" y="10360"/>
                  </a:cubicBezTo>
                  <a:cubicBezTo>
                    <a:pt x="12512" y="10360"/>
                    <a:pt x="12169" y="9921"/>
                    <a:pt x="11915" y="9530"/>
                  </a:cubicBezTo>
                  <a:cubicBezTo>
                    <a:pt x="11657" y="9131"/>
                    <a:pt x="11395" y="8730"/>
                    <a:pt x="11213" y="8290"/>
                  </a:cubicBezTo>
                  <a:cubicBezTo>
                    <a:pt x="11046" y="7886"/>
                    <a:pt x="10948" y="7456"/>
                    <a:pt x="10865" y="7027"/>
                  </a:cubicBezTo>
                  <a:cubicBezTo>
                    <a:pt x="10557" y="5435"/>
                    <a:pt x="10391" y="3776"/>
                    <a:pt x="10439" y="2157"/>
                  </a:cubicBezTo>
                  <a:cubicBezTo>
                    <a:pt x="10452" y="1729"/>
                    <a:pt x="10482" y="1361"/>
                    <a:pt x="10148" y="1027"/>
                  </a:cubicBezTo>
                  <a:cubicBezTo>
                    <a:pt x="9977" y="856"/>
                    <a:pt x="9757" y="752"/>
                    <a:pt x="9540" y="752"/>
                  </a:cubicBezTo>
                  <a:cubicBezTo>
                    <a:pt x="9284" y="752"/>
                    <a:pt x="9030" y="896"/>
                    <a:pt x="8864" y="1242"/>
                  </a:cubicBezTo>
                  <a:cubicBezTo>
                    <a:pt x="8802" y="1370"/>
                    <a:pt x="8768" y="1510"/>
                    <a:pt x="8746" y="1650"/>
                  </a:cubicBezTo>
                  <a:cubicBezTo>
                    <a:pt x="8452" y="3573"/>
                    <a:pt x="8463" y="5728"/>
                    <a:pt x="8705" y="7675"/>
                  </a:cubicBezTo>
                  <a:lnTo>
                    <a:pt x="8705" y="7675"/>
                  </a:lnTo>
                  <a:cubicBezTo>
                    <a:pt x="8656" y="7289"/>
                    <a:pt x="8355" y="6850"/>
                    <a:pt x="8285" y="6431"/>
                  </a:cubicBezTo>
                  <a:cubicBezTo>
                    <a:pt x="8208" y="5968"/>
                    <a:pt x="8172" y="5507"/>
                    <a:pt x="8146" y="5037"/>
                  </a:cubicBezTo>
                  <a:cubicBezTo>
                    <a:pt x="8076" y="3855"/>
                    <a:pt x="8008" y="2674"/>
                    <a:pt x="7940" y="1491"/>
                  </a:cubicBezTo>
                  <a:cubicBezTo>
                    <a:pt x="7921" y="1175"/>
                    <a:pt x="7901" y="849"/>
                    <a:pt x="7770" y="560"/>
                  </a:cubicBezTo>
                  <a:cubicBezTo>
                    <a:pt x="7640" y="270"/>
                    <a:pt x="7375" y="19"/>
                    <a:pt x="7058" y="1"/>
                  </a:cubicBezTo>
                  <a:cubicBezTo>
                    <a:pt x="7046" y="1"/>
                    <a:pt x="7034" y="0"/>
                    <a:pt x="7022" y="0"/>
                  </a:cubicBezTo>
                  <a:close/>
                </a:path>
              </a:pathLst>
            </a:custGeom>
            <a:solidFill>
              <a:srgbClr val="BD7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1"/>
            <p:cNvSpPr/>
            <p:nvPr/>
          </p:nvSpPr>
          <p:spPr>
            <a:xfrm>
              <a:off x="1982799" y="969770"/>
              <a:ext cx="1223022" cy="174867"/>
            </a:xfrm>
            <a:custGeom>
              <a:rect b="b" l="l" r="r" t="t"/>
              <a:pathLst>
                <a:path extrusionOk="0" h="1339" w="9365">
                  <a:moveTo>
                    <a:pt x="472" y="1"/>
                  </a:moveTo>
                  <a:cubicBezTo>
                    <a:pt x="315" y="1"/>
                    <a:pt x="157" y="14"/>
                    <a:pt x="1" y="44"/>
                  </a:cubicBezTo>
                  <a:lnTo>
                    <a:pt x="8" y="81"/>
                  </a:lnTo>
                  <a:cubicBezTo>
                    <a:pt x="161" y="52"/>
                    <a:pt x="315" y="39"/>
                    <a:pt x="469" y="39"/>
                  </a:cubicBezTo>
                  <a:cubicBezTo>
                    <a:pt x="953" y="39"/>
                    <a:pt x="1441" y="162"/>
                    <a:pt x="1915" y="282"/>
                  </a:cubicBezTo>
                  <a:cubicBezTo>
                    <a:pt x="1981" y="297"/>
                    <a:pt x="2044" y="314"/>
                    <a:pt x="2107" y="329"/>
                  </a:cubicBezTo>
                  <a:cubicBezTo>
                    <a:pt x="3191" y="597"/>
                    <a:pt x="4308" y="771"/>
                    <a:pt x="5423" y="848"/>
                  </a:cubicBezTo>
                  <a:cubicBezTo>
                    <a:pt x="5708" y="868"/>
                    <a:pt x="5998" y="882"/>
                    <a:pt x="6280" y="895"/>
                  </a:cubicBezTo>
                  <a:cubicBezTo>
                    <a:pt x="7307" y="944"/>
                    <a:pt x="8371" y="995"/>
                    <a:pt x="9350" y="1338"/>
                  </a:cubicBezTo>
                  <a:lnTo>
                    <a:pt x="9365" y="1303"/>
                  </a:lnTo>
                  <a:cubicBezTo>
                    <a:pt x="8380" y="957"/>
                    <a:pt x="7313" y="907"/>
                    <a:pt x="6283" y="857"/>
                  </a:cubicBezTo>
                  <a:cubicBezTo>
                    <a:pt x="6000" y="845"/>
                    <a:pt x="5710" y="831"/>
                    <a:pt x="5426" y="811"/>
                  </a:cubicBezTo>
                  <a:cubicBezTo>
                    <a:pt x="4313" y="733"/>
                    <a:pt x="3198" y="559"/>
                    <a:pt x="2116" y="292"/>
                  </a:cubicBezTo>
                  <a:cubicBezTo>
                    <a:pt x="2053" y="276"/>
                    <a:pt x="1988" y="259"/>
                    <a:pt x="1925" y="243"/>
                  </a:cubicBezTo>
                  <a:cubicBezTo>
                    <a:pt x="1447" y="124"/>
                    <a:pt x="959" y="1"/>
                    <a:pt x="472" y="1"/>
                  </a:cubicBezTo>
                  <a:close/>
                </a:path>
              </a:pathLst>
            </a:custGeom>
            <a:solidFill>
              <a:srgbClr val="A36C5A"/>
            </a:solidFill>
            <a:ln cap="flat" cmpd="sng" w="9525">
              <a:solidFill>
                <a:srgbClr val="A36C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1"/>
            <p:cNvSpPr/>
            <p:nvPr/>
          </p:nvSpPr>
          <p:spPr>
            <a:xfrm>
              <a:off x="1531336" y="621215"/>
              <a:ext cx="1804170" cy="1192463"/>
            </a:xfrm>
            <a:custGeom>
              <a:rect b="b" l="l" r="r" t="t"/>
              <a:pathLst>
                <a:path extrusionOk="0" h="9131" w="13815">
                  <a:moveTo>
                    <a:pt x="22" y="1"/>
                  </a:moveTo>
                  <a:lnTo>
                    <a:pt x="0" y="33"/>
                  </a:lnTo>
                  <a:cubicBezTo>
                    <a:pt x="493" y="358"/>
                    <a:pt x="935" y="657"/>
                    <a:pt x="1336" y="1004"/>
                  </a:cubicBezTo>
                  <a:cubicBezTo>
                    <a:pt x="1803" y="1406"/>
                    <a:pt x="2139" y="1813"/>
                    <a:pt x="2364" y="2247"/>
                  </a:cubicBezTo>
                  <a:cubicBezTo>
                    <a:pt x="2415" y="2347"/>
                    <a:pt x="2463" y="2451"/>
                    <a:pt x="2508" y="2552"/>
                  </a:cubicBezTo>
                  <a:cubicBezTo>
                    <a:pt x="2595" y="2742"/>
                    <a:pt x="2684" y="2937"/>
                    <a:pt x="2806" y="3112"/>
                  </a:cubicBezTo>
                  <a:cubicBezTo>
                    <a:pt x="3687" y="4375"/>
                    <a:pt x="5210" y="4447"/>
                    <a:pt x="6681" y="4515"/>
                  </a:cubicBezTo>
                  <a:cubicBezTo>
                    <a:pt x="7364" y="4546"/>
                    <a:pt x="8007" y="4577"/>
                    <a:pt x="8584" y="4720"/>
                  </a:cubicBezTo>
                  <a:cubicBezTo>
                    <a:pt x="9562" y="4962"/>
                    <a:pt x="10431" y="5470"/>
                    <a:pt x="11435" y="6159"/>
                  </a:cubicBezTo>
                  <a:cubicBezTo>
                    <a:pt x="11860" y="6451"/>
                    <a:pt x="12482" y="6902"/>
                    <a:pt x="12956" y="7439"/>
                  </a:cubicBezTo>
                  <a:cubicBezTo>
                    <a:pt x="13442" y="7988"/>
                    <a:pt x="13710" y="8541"/>
                    <a:pt x="13774" y="9130"/>
                  </a:cubicBezTo>
                  <a:lnTo>
                    <a:pt x="13814" y="9126"/>
                  </a:lnTo>
                  <a:cubicBezTo>
                    <a:pt x="13748" y="8530"/>
                    <a:pt x="13477" y="7968"/>
                    <a:pt x="12986" y="7413"/>
                  </a:cubicBezTo>
                  <a:cubicBezTo>
                    <a:pt x="12758" y="7154"/>
                    <a:pt x="12350" y="6739"/>
                    <a:pt x="11457" y="6127"/>
                  </a:cubicBezTo>
                  <a:cubicBezTo>
                    <a:pt x="10449" y="5435"/>
                    <a:pt x="9576" y="4925"/>
                    <a:pt x="8593" y="4682"/>
                  </a:cubicBezTo>
                  <a:cubicBezTo>
                    <a:pt x="8013" y="4539"/>
                    <a:pt x="7368" y="4509"/>
                    <a:pt x="6684" y="4477"/>
                  </a:cubicBezTo>
                  <a:cubicBezTo>
                    <a:pt x="5221" y="4408"/>
                    <a:pt x="3709" y="4337"/>
                    <a:pt x="2838" y="3090"/>
                  </a:cubicBezTo>
                  <a:cubicBezTo>
                    <a:pt x="2718" y="2920"/>
                    <a:pt x="2630" y="2725"/>
                    <a:pt x="2545" y="2537"/>
                  </a:cubicBezTo>
                  <a:cubicBezTo>
                    <a:pt x="2498" y="2436"/>
                    <a:pt x="2451" y="2331"/>
                    <a:pt x="2399" y="2230"/>
                  </a:cubicBezTo>
                  <a:cubicBezTo>
                    <a:pt x="2170" y="1790"/>
                    <a:pt x="1831" y="1380"/>
                    <a:pt x="1362" y="976"/>
                  </a:cubicBezTo>
                  <a:cubicBezTo>
                    <a:pt x="959" y="626"/>
                    <a:pt x="517" y="327"/>
                    <a:pt x="22" y="1"/>
                  </a:cubicBezTo>
                  <a:close/>
                </a:path>
              </a:pathLst>
            </a:custGeom>
            <a:solidFill>
              <a:srgbClr val="A36C5A"/>
            </a:solidFill>
            <a:ln cap="flat" cmpd="sng" w="9525">
              <a:solidFill>
                <a:srgbClr val="A36C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 name="Google Shape;338;p11"/>
          <p:cNvGrpSpPr/>
          <p:nvPr/>
        </p:nvGrpSpPr>
        <p:grpSpPr>
          <a:xfrm>
            <a:off x="1140237" y="2615996"/>
            <a:ext cx="496247" cy="408117"/>
            <a:chOff x="635872" y="3338370"/>
            <a:chExt cx="563789" cy="463611"/>
          </a:xfrm>
        </p:grpSpPr>
        <p:sp>
          <p:nvSpPr>
            <p:cNvPr id="339" name="Google Shape;339;p11"/>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0" name="Google Shape;340;p11"/>
            <p:cNvGrpSpPr/>
            <p:nvPr/>
          </p:nvGrpSpPr>
          <p:grpSpPr>
            <a:xfrm>
              <a:off x="635872" y="3338370"/>
              <a:ext cx="563789" cy="463611"/>
              <a:chOff x="-5099248" y="793227"/>
              <a:chExt cx="4856065" cy="3993203"/>
            </a:xfrm>
          </p:grpSpPr>
          <p:sp>
            <p:nvSpPr>
              <p:cNvPr id="341" name="Google Shape;341;p11"/>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2" name="Google Shape;342;p11"/>
              <p:cNvGrpSpPr/>
              <p:nvPr/>
            </p:nvGrpSpPr>
            <p:grpSpPr>
              <a:xfrm>
                <a:off x="-4735174" y="793227"/>
                <a:ext cx="4491991" cy="3499358"/>
                <a:chOff x="-4735174" y="793227"/>
                <a:chExt cx="4491991" cy="3499358"/>
              </a:xfrm>
            </p:grpSpPr>
            <p:sp>
              <p:nvSpPr>
                <p:cNvPr id="343" name="Google Shape;343;p1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5" name="Google Shape;345;p11"/>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46" name="Google Shape;346;p11"/>
          <p:cNvSpPr/>
          <p:nvPr/>
        </p:nvSpPr>
        <p:spPr>
          <a:xfrm rot="-791576">
            <a:off x="1442737" y="1457763"/>
            <a:ext cx="175534" cy="425293"/>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7" name="Google Shape;347;p11"/>
          <p:cNvGrpSpPr/>
          <p:nvPr/>
        </p:nvGrpSpPr>
        <p:grpSpPr>
          <a:xfrm rot="6850835">
            <a:off x="130834" y="1169462"/>
            <a:ext cx="1104937" cy="1001890"/>
            <a:chOff x="-5273000" y="-665879"/>
            <a:chExt cx="5114099" cy="4637156"/>
          </a:xfrm>
        </p:grpSpPr>
        <p:sp>
          <p:nvSpPr>
            <p:cNvPr id="348" name="Google Shape;348;p1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1"/>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1"/>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11"/>
          <p:cNvGrpSpPr/>
          <p:nvPr/>
        </p:nvGrpSpPr>
        <p:grpSpPr>
          <a:xfrm rot="3172851">
            <a:off x="1232489" y="3526176"/>
            <a:ext cx="1105065" cy="1002006"/>
            <a:chOff x="-5273000" y="-665879"/>
            <a:chExt cx="5114099" cy="4637156"/>
          </a:xfrm>
        </p:grpSpPr>
        <p:sp>
          <p:nvSpPr>
            <p:cNvPr id="353" name="Google Shape;353;p1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1"/>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1"/>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 name="Google Shape;357;p11"/>
          <p:cNvGrpSpPr/>
          <p:nvPr/>
        </p:nvGrpSpPr>
        <p:grpSpPr>
          <a:xfrm rot="-2022054">
            <a:off x="1716674" y="2072928"/>
            <a:ext cx="496262" cy="408147"/>
            <a:chOff x="635872" y="3338370"/>
            <a:chExt cx="563789" cy="463611"/>
          </a:xfrm>
        </p:grpSpPr>
        <p:sp>
          <p:nvSpPr>
            <p:cNvPr id="358" name="Google Shape;358;p11"/>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9" name="Google Shape;359;p11"/>
            <p:cNvGrpSpPr/>
            <p:nvPr/>
          </p:nvGrpSpPr>
          <p:grpSpPr>
            <a:xfrm>
              <a:off x="635872" y="3338370"/>
              <a:ext cx="563789" cy="463611"/>
              <a:chOff x="-5099248" y="793227"/>
              <a:chExt cx="4856065" cy="3993203"/>
            </a:xfrm>
          </p:grpSpPr>
          <p:sp>
            <p:nvSpPr>
              <p:cNvPr id="360" name="Google Shape;360;p11"/>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1" name="Google Shape;361;p11"/>
              <p:cNvGrpSpPr/>
              <p:nvPr/>
            </p:nvGrpSpPr>
            <p:grpSpPr>
              <a:xfrm>
                <a:off x="-4735174" y="793227"/>
                <a:ext cx="4491991" cy="3499358"/>
                <a:chOff x="-4735174" y="793227"/>
                <a:chExt cx="4491991" cy="3499358"/>
              </a:xfrm>
            </p:grpSpPr>
            <p:sp>
              <p:nvSpPr>
                <p:cNvPr id="362" name="Google Shape;362;p1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4" name="Google Shape;364;p11"/>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65" name="Google Shape;365;p11"/>
          <p:cNvSpPr/>
          <p:nvPr/>
        </p:nvSpPr>
        <p:spPr>
          <a:xfrm rot="-145">
            <a:off x="2284482" y="3067223"/>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6" name="Google Shape;366;p11"/>
          <p:cNvGrpSpPr/>
          <p:nvPr/>
        </p:nvGrpSpPr>
        <p:grpSpPr>
          <a:xfrm rot="3172851">
            <a:off x="1037039" y="3384276"/>
            <a:ext cx="1105065" cy="1002006"/>
            <a:chOff x="-5273000" y="-665879"/>
            <a:chExt cx="5114099" cy="4637156"/>
          </a:xfrm>
        </p:grpSpPr>
        <p:sp>
          <p:nvSpPr>
            <p:cNvPr id="367" name="Google Shape;367;p1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1"/>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1"/>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 name="Google Shape;371;p11"/>
          <p:cNvGrpSpPr/>
          <p:nvPr/>
        </p:nvGrpSpPr>
        <p:grpSpPr>
          <a:xfrm>
            <a:off x="1168237" y="669271"/>
            <a:ext cx="496247" cy="408117"/>
            <a:chOff x="635872" y="3338370"/>
            <a:chExt cx="563789" cy="463611"/>
          </a:xfrm>
        </p:grpSpPr>
        <p:sp>
          <p:nvSpPr>
            <p:cNvPr id="372" name="Google Shape;372;p11"/>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3" name="Google Shape;373;p11"/>
            <p:cNvGrpSpPr/>
            <p:nvPr/>
          </p:nvGrpSpPr>
          <p:grpSpPr>
            <a:xfrm>
              <a:off x="635872" y="3338370"/>
              <a:ext cx="563789" cy="463611"/>
              <a:chOff x="-5099248" y="793227"/>
              <a:chExt cx="4856065" cy="3993203"/>
            </a:xfrm>
          </p:grpSpPr>
          <p:sp>
            <p:nvSpPr>
              <p:cNvPr id="374" name="Google Shape;374;p11"/>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5" name="Google Shape;375;p11"/>
              <p:cNvGrpSpPr/>
              <p:nvPr/>
            </p:nvGrpSpPr>
            <p:grpSpPr>
              <a:xfrm>
                <a:off x="-4735174" y="793227"/>
                <a:ext cx="4491991" cy="3499358"/>
                <a:chOff x="-4735174" y="793227"/>
                <a:chExt cx="4491991" cy="3499358"/>
              </a:xfrm>
            </p:grpSpPr>
            <p:sp>
              <p:nvSpPr>
                <p:cNvPr id="376" name="Google Shape;376;p1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8" name="Google Shape;378;p11"/>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79" name="Google Shape;379;p11"/>
          <p:cNvGrpSpPr/>
          <p:nvPr/>
        </p:nvGrpSpPr>
        <p:grpSpPr>
          <a:xfrm rot="1799694">
            <a:off x="2007497" y="687451"/>
            <a:ext cx="1104816" cy="1001780"/>
            <a:chOff x="-5273000" y="-665879"/>
            <a:chExt cx="5114099" cy="4637156"/>
          </a:xfrm>
        </p:grpSpPr>
        <p:sp>
          <p:nvSpPr>
            <p:cNvPr id="380" name="Google Shape;380;p1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1"/>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1"/>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84" name="Shape 38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6_1">
    <p:spTree>
      <p:nvGrpSpPr>
        <p:cNvPr id="385" name="Shape 385"/>
        <p:cNvGrpSpPr/>
        <p:nvPr/>
      </p:nvGrpSpPr>
      <p:grpSpPr>
        <a:xfrm>
          <a:off x="0" y="0"/>
          <a:ext cx="0" cy="0"/>
          <a:chOff x="0" y="0"/>
          <a:chExt cx="0" cy="0"/>
        </a:xfrm>
      </p:grpSpPr>
      <p:sp>
        <p:nvSpPr>
          <p:cNvPr id="386" name="Google Shape;386;p1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87" name="Google Shape;387;p13"/>
          <p:cNvSpPr txBox="1"/>
          <p:nvPr>
            <p:ph idx="2" type="title"/>
          </p:nvPr>
        </p:nvSpPr>
        <p:spPr>
          <a:xfrm>
            <a:off x="713225" y="2255625"/>
            <a:ext cx="2427000" cy="624600"/>
          </a:xfrm>
          <a:prstGeom prst="rect">
            <a:avLst/>
          </a:prstGeom>
        </p:spPr>
        <p:txBody>
          <a:bodyPr anchorCtr="0" anchor="b" bIns="91425" lIns="91425" spcFirstLastPara="1" rIns="91425" wrap="square" tIns="91425">
            <a:noAutofit/>
          </a:bodyPr>
          <a:lstStyle>
            <a:lvl1pPr lvl="0" rtl="0" algn="l">
              <a:lnSpc>
                <a:spcPct val="115000"/>
              </a:lnSpc>
              <a:spcBef>
                <a:spcPts val="0"/>
              </a:spcBef>
              <a:spcAft>
                <a:spcPts val="0"/>
              </a:spcAft>
              <a:buSzPts val="2400"/>
              <a:buNone/>
              <a:defRPr b="1" sz="25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88" name="Google Shape;388;p13"/>
          <p:cNvSpPr txBox="1"/>
          <p:nvPr>
            <p:ph idx="1" type="subTitle"/>
          </p:nvPr>
        </p:nvSpPr>
        <p:spPr>
          <a:xfrm>
            <a:off x="713225" y="2880125"/>
            <a:ext cx="2427000" cy="1425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a:lvl1pPr>
            <a:lvl2pPr lvl="1" rtl="0" algn="ctr">
              <a:lnSpc>
                <a:spcPct val="100000"/>
              </a:lnSpc>
              <a:spcBef>
                <a:spcPts val="0"/>
              </a:spcBef>
              <a:spcAft>
                <a:spcPts val="0"/>
              </a:spcAft>
              <a:buSzPts val="1100"/>
              <a:buNone/>
              <a:defRPr sz="1100"/>
            </a:lvl2pPr>
            <a:lvl3pPr lvl="2" rtl="0" algn="ctr">
              <a:lnSpc>
                <a:spcPct val="100000"/>
              </a:lnSpc>
              <a:spcBef>
                <a:spcPts val="0"/>
              </a:spcBef>
              <a:spcAft>
                <a:spcPts val="0"/>
              </a:spcAft>
              <a:buSzPts val="1100"/>
              <a:buNone/>
              <a:defRPr sz="1100"/>
            </a:lvl3pPr>
            <a:lvl4pPr lvl="3" rtl="0" algn="ctr">
              <a:lnSpc>
                <a:spcPct val="100000"/>
              </a:lnSpc>
              <a:spcBef>
                <a:spcPts val="0"/>
              </a:spcBef>
              <a:spcAft>
                <a:spcPts val="0"/>
              </a:spcAft>
              <a:buSzPts val="1100"/>
              <a:buNone/>
              <a:defRPr sz="1100"/>
            </a:lvl4pPr>
            <a:lvl5pPr lvl="4" rtl="0" algn="ctr">
              <a:lnSpc>
                <a:spcPct val="100000"/>
              </a:lnSpc>
              <a:spcBef>
                <a:spcPts val="0"/>
              </a:spcBef>
              <a:spcAft>
                <a:spcPts val="0"/>
              </a:spcAft>
              <a:buSzPts val="1100"/>
              <a:buNone/>
              <a:defRPr sz="1100"/>
            </a:lvl5pPr>
            <a:lvl6pPr lvl="5" rtl="0" algn="ctr">
              <a:lnSpc>
                <a:spcPct val="100000"/>
              </a:lnSpc>
              <a:spcBef>
                <a:spcPts val="0"/>
              </a:spcBef>
              <a:spcAft>
                <a:spcPts val="0"/>
              </a:spcAft>
              <a:buSzPts val="1100"/>
              <a:buNone/>
              <a:defRPr sz="1100"/>
            </a:lvl6pPr>
            <a:lvl7pPr lvl="6" rtl="0" algn="ctr">
              <a:lnSpc>
                <a:spcPct val="100000"/>
              </a:lnSpc>
              <a:spcBef>
                <a:spcPts val="0"/>
              </a:spcBef>
              <a:spcAft>
                <a:spcPts val="0"/>
              </a:spcAft>
              <a:buSzPts val="1100"/>
              <a:buNone/>
              <a:defRPr sz="1100"/>
            </a:lvl7pPr>
            <a:lvl8pPr lvl="7" rtl="0" algn="ctr">
              <a:lnSpc>
                <a:spcPct val="100000"/>
              </a:lnSpc>
              <a:spcBef>
                <a:spcPts val="0"/>
              </a:spcBef>
              <a:spcAft>
                <a:spcPts val="0"/>
              </a:spcAft>
              <a:buSzPts val="1100"/>
              <a:buNone/>
              <a:defRPr sz="1100"/>
            </a:lvl8pPr>
            <a:lvl9pPr lvl="8" rtl="0" algn="ctr">
              <a:lnSpc>
                <a:spcPct val="100000"/>
              </a:lnSpc>
              <a:spcBef>
                <a:spcPts val="0"/>
              </a:spcBef>
              <a:spcAft>
                <a:spcPts val="0"/>
              </a:spcAft>
              <a:buSzPts val="1100"/>
              <a:buNone/>
              <a:defRPr sz="1100"/>
            </a:lvl9pPr>
          </a:lstStyle>
          <a:p/>
        </p:txBody>
      </p:sp>
      <p:sp>
        <p:nvSpPr>
          <p:cNvPr id="389" name="Google Shape;389;p13"/>
          <p:cNvSpPr txBox="1"/>
          <p:nvPr>
            <p:ph idx="3" type="title"/>
          </p:nvPr>
        </p:nvSpPr>
        <p:spPr>
          <a:xfrm>
            <a:off x="3358597" y="2255525"/>
            <a:ext cx="2427000" cy="624600"/>
          </a:xfrm>
          <a:prstGeom prst="rect">
            <a:avLst/>
          </a:prstGeom>
        </p:spPr>
        <p:txBody>
          <a:bodyPr anchorCtr="0" anchor="b" bIns="91425" lIns="91425" spcFirstLastPara="1" rIns="91425" wrap="square" tIns="91425">
            <a:noAutofit/>
          </a:bodyPr>
          <a:lstStyle>
            <a:lvl1pPr lvl="0" rtl="0" algn="l">
              <a:lnSpc>
                <a:spcPct val="115000"/>
              </a:lnSpc>
              <a:spcBef>
                <a:spcPts val="0"/>
              </a:spcBef>
              <a:spcAft>
                <a:spcPts val="0"/>
              </a:spcAft>
              <a:buSzPts val="2400"/>
              <a:buNone/>
              <a:defRPr b="1" sz="25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90" name="Google Shape;390;p13"/>
          <p:cNvSpPr txBox="1"/>
          <p:nvPr>
            <p:ph idx="4" type="subTitle"/>
          </p:nvPr>
        </p:nvSpPr>
        <p:spPr>
          <a:xfrm>
            <a:off x="3358588" y="2880125"/>
            <a:ext cx="2427000" cy="1425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a:lvl1pPr>
            <a:lvl2pPr lvl="1" rtl="0" algn="ctr">
              <a:lnSpc>
                <a:spcPct val="100000"/>
              </a:lnSpc>
              <a:spcBef>
                <a:spcPts val="0"/>
              </a:spcBef>
              <a:spcAft>
                <a:spcPts val="0"/>
              </a:spcAft>
              <a:buSzPts val="1100"/>
              <a:buNone/>
              <a:defRPr sz="1100"/>
            </a:lvl2pPr>
            <a:lvl3pPr lvl="2" rtl="0" algn="ctr">
              <a:lnSpc>
                <a:spcPct val="100000"/>
              </a:lnSpc>
              <a:spcBef>
                <a:spcPts val="0"/>
              </a:spcBef>
              <a:spcAft>
                <a:spcPts val="0"/>
              </a:spcAft>
              <a:buSzPts val="1100"/>
              <a:buNone/>
              <a:defRPr sz="1100"/>
            </a:lvl3pPr>
            <a:lvl4pPr lvl="3" rtl="0" algn="ctr">
              <a:lnSpc>
                <a:spcPct val="100000"/>
              </a:lnSpc>
              <a:spcBef>
                <a:spcPts val="0"/>
              </a:spcBef>
              <a:spcAft>
                <a:spcPts val="0"/>
              </a:spcAft>
              <a:buSzPts val="1100"/>
              <a:buNone/>
              <a:defRPr sz="1100"/>
            </a:lvl4pPr>
            <a:lvl5pPr lvl="4" rtl="0" algn="ctr">
              <a:lnSpc>
                <a:spcPct val="100000"/>
              </a:lnSpc>
              <a:spcBef>
                <a:spcPts val="0"/>
              </a:spcBef>
              <a:spcAft>
                <a:spcPts val="0"/>
              </a:spcAft>
              <a:buSzPts val="1100"/>
              <a:buNone/>
              <a:defRPr sz="1100"/>
            </a:lvl5pPr>
            <a:lvl6pPr lvl="5" rtl="0" algn="ctr">
              <a:lnSpc>
                <a:spcPct val="100000"/>
              </a:lnSpc>
              <a:spcBef>
                <a:spcPts val="0"/>
              </a:spcBef>
              <a:spcAft>
                <a:spcPts val="0"/>
              </a:spcAft>
              <a:buSzPts val="1100"/>
              <a:buNone/>
              <a:defRPr sz="1100"/>
            </a:lvl6pPr>
            <a:lvl7pPr lvl="6" rtl="0" algn="ctr">
              <a:lnSpc>
                <a:spcPct val="100000"/>
              </a:lnSpc>
              <a:spcBef>
                <a:spcPts val="0"/>
              </a:spcBef>
              <a:spcAft>
                <a:spcPts val="0"/>
              </a:spcAft>
              <a:buSzPts val="1100"/>
              <a:buNone/>
              <a:defRPr sz="1100"/>
            </a:lvl7pPr>
            <a:lvl8pPr lvl="7" rtl="0" algn="ctr">
              <a:lnSpc>
                <a:spcPct val="100000"/>
              </a:lnSpc>
              <a:spcBef>
                <a:spcPts val="0"/>
              </a:spcBef>
              <a:spcAft>
                <a:spcPts val="0"/>
              </a:spcAft>
              <a:buSzPts val="1100"/>
              <a:buNone/>
              <a:defRPr sz="1100"/>
            </a:lvl8pPr>
            <a:lvl9pPr lvl="8" rtl="0" algn="ctr">
              <a:lnSpc>
                <a:spcPct val="100000"/>
              </a:lnSpc>
              <a:spcBef>
                <a:spcPts val="0"/>
              </a:spcBef>
              <a:spcAft>
                <a:spcPts val="0"/>
              </a:spcAft>
              <a:buSzPts val="1100"/>
              <a:buNone/>
              <a:defRPr sz="1100"/>
            </a:lvl9pPr>
          </a:lstStyle>
          <a:p/>
        </p:txBody>
      </p:sp>
      <p:sp>
        <p:nvSpPr>
          <p:cNvPr id="391" name="Google Shape;391;p13"/>
          <p:cNvSpPr txBox="1"/>
          <p:nvPr>
            <p:ph idx="5" type="title"/>
          </p:nvPr>
        </p:nvSpPr>
        <p:spPr>
          <a:xfrm>
            <a:off x="6003969" y="2255525"/>
            <a:ext cx="2427000" cy="624600"/>
          </a:xfrm>
          <a:prstGeom prst="rect">
            <a:avLst/>
          </a:prstGeom>
        </p:spPr>
        <p:txBody>
          <a:bodyPr anchorCtr="0" anchor="b" bIns="91425" lIns="91425" spcFirstLastPara="1" rIns="91425" wrap="square" tIns="91425">
            <a:noAutofit/>
          </a:bodyPr>
          <a:lstStyle>
            <a:lvl1pPr lvl="0" rtl="0" algn="l">
              <a:lnSpc>
                <a:spcPct val="115000"/>
              </a:lnSpc>
              <a:spcBef>
                <a:spcPts val="0"/>
              </a:spcBef>
              <a:spcAft>
                <a:spcPts val="0"/>
              </a:spcAft>
              <a:buSzPts val="2400"/>
              <a:buNone/>
              <a:defRPr b="1" sz="25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92" name="Google Shape;392;p13"/>
          <p:cNvSpPr txBox="1"/>
          <p:nvPr>
            <p:ph idx="6" type="subTitle"/>
          </p:nvPr>
        </p:nvSpPr>
        <p:spPr>
          <a:xfrm>
            <a:off x="6003969" y="2880125"/>
            <a:ext cx="2427000" cy="1425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a:lvl1pPr>
            <a:lvl2pPr lvl="1" rtl="0" algn="ctr">
              <a:lnSpc>
                <a:spcPct val="100000"/>
              </a:lnSpc>
              <a:spcBef>
                <a:spcPts val="0"/>
              </a:spcBef>
              <a:spcAft>
                <a:spcPts val="0"/>
              </a:spcAft>
              <a:buSzPts val="1100"/>
              <a:buNone/>
              <a:defRPr sz="1100"/>
            </a:lvl2pPr>
            <a:lvl3pPr lvl="2" rtl="0" algn="ctr">
              <a:lnSpc>
                <a:spcPct val="100000"/>
              </a:lnSpc>
              <a:spcBef>
                <a:spcPts val="0"/>
              </a:spcBef>
              <a:spcAft>
                <a:spcPts val="0"/>
              </a:spcAft>
              <a:buSzPts val="1100"/>
              <a:buNone/>
              <a:defRPr sz="1100"/>
            </a:lvl3pPr>
            <a:lvl4pPr lvl="3" rtl="0" algn="ctr">
              <a:lnSpc>
                <a:spcPct val="100000"/>
              </a:lnSpc>
              <a:spcBef>
                <a:spcPts val="0"/>
              </a:spcBef>
              <a:spcAft>
                <a:spcPts val="0"/>
              </a:spcAft>
              <a:buSzPts val="1100"/>
              <a:buNone/>
              <a:defRPr sz="1100"/>
            </a:lvl4pPr>
            <a:lvl5pPr lvl="4" rtl="0" algn="ctr">
              <a:lnSpc>
                <a:spcPct val="100000"/>
              </a:lnSpc>
              <a:spcBef>
                <a:spcPts val="0"/>
              </a:spcBef>
              <a:spcAft>
                <a:spcPts val="0"/>
              </a:spcAft>
              <a:buSzPts val="1100"/>
              <a:buNone/>
              <a:defRPr sz="1100"/>
            </a:lvl5pPr>
            <a:lvl6pPr lvl="5" rtl="0" algn="ctr">
              <a:lnSpc>
                <a:spcPct val="100000"/>
              </a:lnSpc>
              <a:spcBef>
                <a:spcPts val="0"/>
              </a:spcBef>
              <a:spcAft>
                <a:spcPts val="0"/>
              </a:spcAft>
              <a:buSzPts val="1100"/>
              <a:buNone/>
              <a:defRPr sz="1100"/>
            </a:lvl6pPr>
            <a:lvl7pPr lvl="6" rtl="0" algn="ctr">
              <a:lnSpc>
                <a:spcPct val="100000"/>
              </a:lnSpc>
              <a:spcBef>
                <a:spcPts val="0"/>
              </a:spcBef>
              <a:spcAft>
                <a:spcPts val="0"/>
              </a:spcAft>
              <a:buSzPts val="1100"/>
              <a:buNone/>
              <a:defRPr sz="1100"/>
            </a:lvl7pPr>
            <a:lvl8pPr lvl="7" rtl="0" algn="ctr">
              <a:lnSpc>
                <a:spcPct val="100000"/>
              </a:lnSpc>
              <a:spcBef>
                <a:spcPts val="0"/>
              </a:spcBef>
              <a:spcAft>
                <a:spcPts val="0"/>
              </a:spcAft>
              <a:buSzPts val="1100"/>
              <a:buNone/>
              <a:defRPr sz="1100"/>
            </a:lvl8pPr>
            <a:lvl9pPr lvl="8" rtl="0" algn="ctr">
              <a:lnSpc>
                <a:spcPct val="100000"/>
              </a:lnSpc>
              <a:spcBef>
                <a:spcPts val="0"/>
              </a:spcBef>
              <a:spcAft>
                <a:spcPts val="0"/>
              </a:spcAft>
              <a:buSzPts val="1100"/>
              <a:buNone/>
              <a:defRPr sz="1100"/>
            </a:lvl9pPr>
          </a:lstStyle>
          <a:p/>
        </p:txBody>
      </p:sp>
      <p:sp>
        <p:nvSpPr>
          <p:cNvPr id="393" name="Google Shape;393;p13"/>
          <p:cNvSpPr txBox="1"/>
          <p:nvPr>
            <p:ph hasCustomPrompt="1" idx="7" type="title"/>
          </p:nvPr>
        </p:nvSpPr>
        <p:spPr>
          <a:xfrm>
            <a:off x="789425" y="1454322"/>
            <a:ext cx="734700" cy="572700"/>
          </a:xfrm>
          <a:prstGeom prst="rect">
            <a:avLst/>
          </a:prstGeom>
          <a:solidFill>
            <a:schemeClr val="lt2"/>
          </a:solidFill>
        </p:spPr>
        <p:txBody>
          <a:bodyPr anchorCtr="0" anchor="ctr"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94" name="Google Shape;394;p13"/>
          <p:cNvSpPr txBox="1"/>
          <p:nvPr>
            <p:ph hasCustomPrompt="1" idx="8" type="title"/>
          </p:nvPr>
        </p:nvSpPr>
        <p:spPr>
          <a:xfrm>
            <a:off x="3434800" y="1454322"/>
            <a:ext cx="734700" cy="572700"/>
          </a:xfrm>
          <a:prstGeom prst="rect">
            <a:avLst/>
          </a:prstGeom>
          <a:solidFill>
            <a:schemeClr val="lt2"/>
          </a:solidFill>
        </p:spPr>
        <p:txBody>
          <a:bodyPr anchorCtr="0" anchor="ctr"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95" name="Google Shape;395;p13"/>
          <p:cNvSpPr txBox="1"/>
          <p:nvPr>
            <p:ph hasCustomPrompt="1" idx="9" type="title"/>
          </p:nvPr>
        </p:nvSpPr>
        <p:spPr>
          <a:xfrm>
            <a:off x="6080175" y="1454322"/>
            <a:ext cx="734700" cy="572700"/>
          </a:xfrm>
          <a:prstGeom prst="rect">
            <a:avLst/>
          </a:prstGeom>
          <a:solidFill>
            <a:schemeClr val="lt2"/>
          </a:solidFill>
        </p:spPr>
        <p:txBody>
          <a:bodyPr anchorCtr="0" anchor="ctr" bIns="91425" lIns="91425" spcFirstLastPara="1" rIns="91425" wrap="square" tIns="91425">
            <a:noAutofit/>
          </a:bodyPr>
          <a:lstStyle>
            <a:lvl1pPr lvl="0" rtl="0" algn="ctr">
              <a:spcBef>
                <a:spcPts val="0"/>
              </a:spcBef>
              <a:spcAft>
                <a:spcPts val="0"/>
              </a:spcAft>
              <a:buSzPts val="3000"/>
              <a:buNone/>
              <a:defRPr b="1"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96" name="Google Shape;396;p13"/>
          <p:cNvSpPr/>
          <p:nvPr/>
        </p:nvSpPr>
        <p:spPr>
          <a:xfrm rot="5400000">
            <a:off x="8074077" y="815418"/>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7" name="Google Shape;397;p13"/>
          <p:cNvGrpSpPr/>
          <p:nvPr/>
        </p:nvGrpSpPr>
        <p:grpSpPr>
          <a:xfrm rot="3457585">
            <a:off x="8347760" y="1398714"/>
            <a:ext cx="1105080" cy="1002020"/>
            <a:chOff x="-5273000" y="-665879"/>
            <a:chExt cx="5114099" cy="4637156"/>
          </a:xfrm>
        </p:grpSpPr>
        <p:sp>
          <p:nvSpPr>
            <p:cNvPr id="398" name="Google Shape;398;p1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3"/>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3"/>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 name="Google Shape;402;p13"/>
          <p:cNvGrpSpPr/>
          <p:nvPr/>
        </p:nvGrpSpPr>
        <p:grpSpPr>
          <a:xfrm rot="3457585">
            <a:off x="8347760" y="1282289"/>
            <a:ext cx="1105080" cy="1002020"/>
            <a:chOff x="-5273000" y="-665879"/>
            <a:chExt cx="5114099" cy="4637156"/>
          </a:xfrm>
        </p:grpSpPr>
        <p:sp>
          <p:nvSpPr>
            <p:cNvPr id="403" name="Google Shape;403;p1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3"/>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3"/>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7" name="Google Shape;407;p13"/>
          <p:cNvGrpSpPr/>
          <p:nvPr/>
        </p:nvGrpSpPr>
        <p:grpSpPr>
          <a:xfrm rot="3457585">
            <a:off x="8347760" y="1145064"/>
            <a:ext cx="1105080" cy="1002020"/>
            <a:chOff x="-5273000" y="-665879"/>
            <a:chExt cx="5114099" cy="4637156"/>
          </a:xfrm>
        </p:grpSpPr>
        <p:sp>
          <p:nvSpPr>
            <p:cNvPr id="408" name="Google Shape;408;p1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3"/>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3"/>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2" name="Google Shape;412;p13"/>
          <p:cNvGrpSpPr/>
          <p:nvPr/>
        </p:nvGrpSpPr>
        <p:grpSpPr>
          <a:xfrm rot="1258137">
            <a:off x="1325519" y="-355770"/>
            <a:ext cx="1104671" cy="1001649"/>
            <a:chOff x="-5273000" y="-665879"/>
            <a:chExt cx="5114099" cy="4637156"/>
          </a:xfrm>
        </p:grpSpPr>
        <p:sp>
          <p:nvSpPr>
            <p:cNvPr id="413" name="Google Shape;413;p1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3"/>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3"/>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7" name="Google Shape;417;p13"/>
          <p:cNvSpPr/>
          <p:nvPr/>
        </p:nvSpPr>
        <p:spPr>
          <a:xfrm rot="780253">
            <a:off x="8812537" y="672611"/>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8" name="Google Shape;418;p13"/>
          <p:cNvGrpSpPr/>
          <p:nvPr/>
        </p:nvGrpSpPr>
        <p:grpSpPr>
          <a:xfrm rot="-899961">
            <a:off x="6859239" y="57267"/>
            <a:ext cx="496241" cy="408167"/>
            <a:chOff x="635872" y="3338370"/>
            <a:chExt cx="563789" cy="463611"/>
          </a:xfrm>
        </p:grpSpPr>
        <p:sp>
          <p:nvSpPr>
            <p:cNvPr id="419" name="Google Shape;419;p1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0" name="Google Shape;420;p13"/>
            <p:cNvGrpSpPr/>
            <p:nvPr/>
          </p:nvGrpSpPr>
          <p:grpSpPr>
            <a:xfrm>
              <a:off x="635872" y="3338370"/>
              <a:ext cx="563789" cy="463611"/>
              <a:chOff x="-5099248" y="793227"/>
              <a:chExt cx="4856065" cy="3993203"/>
            </a:xfrm>
          </p:grpSpPr>
          <p:sp>
            <p:nvSpPr>
              <p:cNvPr id="421" name="Google Shape;421;p1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2" name="Google Shape;422;p13"/>
              <p:cNvGrpSpPr/>
              <p:nvPr/>
            </p:nvGrpSpPr>
            <p:grpSpPr>
              <a:xfrm>
                <a:off x="-4735174" y="793227"/>
                <a:ext cx="4491991" cy="3499358"/>
                <a:chOff x="-4735174" y="793227"/>
                <a:chExt cx="4491991" cy="3499358"/>
              </a:xfrm>
            </p:grpSpPr>
            <p:sp>
              <p:nvSpPr>
                <p:cNvPr id="423" name="Google Shape;423;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5" name="Google Shape;425;p1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26" name="Google Shape;426;p13"/>
          <p:cNvSpPr/>
          <p:nvPr/>
        </p:nvSpPr>
        <p:spPr>
          <a:xfrm rot="5400000">
            <a:off x="-84991" y="4127595"/>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7" name="Google Shape;427;p13"/>
          <p:cNvGrpSpPr/>
          <p:nvPr/>
        </p:nvGrpSpPr>
        <p:grpSpPr>
          <a:xfrm rot="-1448376">
            <a:off x="164742" y="4631627"/>
            <a:ext cx="496292" cy="408149"/>
            <a:chOff x="635872" y="3338370"/>
            <a:chExt cx="563789" cy="463611"/>
          </a:xfrm>
        </p:grpSpPr>
        <p:sp>
          <p:nvSpPr>
            <p:cNvPr id="428" name="Google Shape;428;p1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9" name="Google Shape;429;p13"/>
            <p:cNvGrpSpPr/>
            <p:nvPr/>
          </p:nvGrpSpPr>
          <p:grpSpPr>
            <a:xfrm>
              <a:off x="635872" y="3338370"/>
              <a:ext cx="563789" cy="463611"/>
              <a:chOff x="-5099248" y="793227"/>
              <a:chExt cx="4856065" cy="3993203"/>
            </a:xfrm>
          </p:grpSpPr>
          <p:sp>
            <p:nvSpPr>
              <p:cNvPr id="430" name="Google Shape;430;p1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1" name="Google Shape;431;p13"/>
              <p:cNvGrpSpPr/>
              <p:nvPr/>
            </p:nvGrpSpPr>
            <p:grpSpPr>
              <a:xfrm>
                <a:off x="-4735174" y="793227"/>
                <a:ext cx="4491991" cy="3499358"/>
                <a:chOff x="-4735174" y="793227"/>
                <a:chExt cx="4491991" cy="3499358"/>
              </a:xfrm>
            </p:grpSpPr>
            <p:sp>
              <p:nvSpPr>
                <p:cNvPr id="432" name="Google Shape;432;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4" name="Google Shape;434;p1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5" name="Google Shape;435;p13"/>
          <p:cNvGrpSpPr/>
          <p:nvPr/>
        </p:nvGrpSpPr>
        <p:grpSpPr>
          <a:xfrm rot="-1448376">
            <a:off x="164742" y="4572452"/>
            <a:ext cx="496292" cy="408149"/>
            <a:chOff x="635872" y="3338370"/>
            <a:chExt cx="563789" cy="463611"/>
          </a:xfrm>
        </p:grpSpPr>
        <p:sp>
          <p:nvSpPr>
            <p:cNvPr id="436" name="Google Shape;436;p1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7" name="Google Shape;437;p13"/>
            <p:cNvGrpSpPr/>
            <p:nvPr/>
          </p:nvGrpSpPr>
          <p:grpSpPr>
            <a:xfrm>
              <a:off x="635872" y="3338370"/>
              <a:ext cx="563789" cy="463611"/>
              <a:chOff x="-5099248" y="793227"/>
              <a:chExt cx="4856065" cy="3993203"/>
            </a:xfrm>
          </p:grpSpPr>
          <p:sp>
            <p:nvSpPr>
              <p:cNvPr id="438" name="Google Shape;438;p1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9" name="Google Shape;439;p13"/>
              <p:cNvGrpSpPr/>
              <p:nvPr/>
            </p:nvGrpSpPr>
            <p:grpSpPr>
              <a:xfrm>
                <a:off x="-4735174" y="793227"/>
                <a:ext cx="4491991" cy="3499358"/>
                <a:chOff x="-4735174" y="793227"/>
                <a:chExt cx="4491991" cy="3499358"/>
              </a:xfrm>
            </p:grpSpPr>
            <p:sp>
              <p:nvSpPr>
                <p:cNvPr id="440" name="Google Shape;440;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2" name="Google Shape;442;p1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43" name="Google Shape;443;p13"/>
          <p:cNvGrpSpPr/>
          <p:nvPr/>
        </p:nvGrpSpPr>
        <p:grpSpPr>
          <a:xfrm rot="-1448376">
            <a:off x="164742" y="4513277"/>
            <a:ext cx="496292" cy="408149"/>
            <a:chOff x="635872" y="3338370"/>
            <a:chExt cx="563789" cy="463611"/>
          </a:xfrm>
        </p:grpSpPr>
        <p:sp>
          <p:nvSpPr>
            <p:cNvPr id="444" name="Google Shape;444;p1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5" name="Google Shape;445;p13"/>
            <p:cNvGrpSpPr/>
            <p:nvPr/>
          </p:nvGrpSpPr>
          <p:grpSpPr>
            <a:xfrm>
              <a:off x="635872" y="3338370"/>
              <a:ext cx="563789" cy="463611"/>
              <a:chOff x="-5099248" y="793227"/>
              <a:chExt cx="4856065" cy="3993203"/>
            </a:xfrm>
          </p:grpSpPr>
          <p:sp>
            <p:nvSpPr>
              <p:cNvPr id="446" name="Google Shape;446;p1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7" name="Google Shape;447;p13"/>
              <p:cNvGrpSpPr/>
              <p:nvPr/>
            </p:nvGrpSpPr>
            <p:grpSpPr>
              <a:xfrm>
                <a:off x="-4735174" y="793227"/>
                <a:ext cx="4491991" cy="3499358"/>
                <a:chOff x="-4735174" y="793227"/>
                <a:chExt cx="4491991" cy="3499358"/>
              </a:xfrm>
            </p:grpSpPr>
            <p:sp>
              <p:nvSpPr>
                <p:cNvPr id="448" name="Google Shape;448;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0" name="Google Shape;450;p1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51" name="Google Shape;451;p13"/>
          <p:cNvGrpSpPr/>
          <p:nvPr/>
        </p:nvGrpSpPr>
        <p:grpSpPr>
          <a:xfrm rot="1011119">
            <a:off x="420091" y="4513289"/>
            <a:ext cx="496305" cy="408131"/>
            <a:chOff x="635872" y="3338370"/>
            <a:chExt cx="563789" cy="463611"/>
          </a:xfrm>
        </p:grpSpPr>
        <p:sp>
          <p:nvSpPr>
            <p:cNvPr id="452" name="Google Shape;452;p1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3" name="Google Shape;453;p13"/>
            <p:cNvGrpSpPr/>
            <p:nvPr/>
          </p:nvGrpSpPr>
          <p:grpSpPr>
            <a:xfrm>
              <a:off x="635872" y="3338370"/>
              <a:ext cx="563789" cy="463611"/>
              <a:chOff x="-5099248" y="793227"/>
              <a:chExt cx="4856065" cy="3993203"/>
            </a:xfrm>
          </p:grpSpPr>
          <p:sp>
            <p:nvSpPr>
              <p:cNvPr id="454" name="Google Shape;454;p1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5" name="Google Shape;455;p13"/>
              <p:cNvGrpSpPr/>
              <p:nvPr/>
            </p:nvGrpSpPr>
            <p:grpSpPr>
              <a:xfrm>
                <a:off x="-4735174" y="793227"/>
                <a:ext cx="4491991" cy="3499358"/>
                <a:chOff x="-4735174" y="793227"/>
                <a:chExt cx="4491991" cy="3499358"/>
              </a:xfrm>
            </p:grpSpPr>
            <p:sp>
              <p:nvSpPr>
                <p:cNvPr id="456" name="Google Shape;456;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8" name="Google Shape;458;p1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59" name="Google Shape;459;p13"/>
          <p:cNvGrpSpPr/>
          <p:nvPr/>
        </p:nvGrpSpPr>
        <p:grpSpPr>
          <a:xfrm rot="-3600048">
            <a:off x="6056640" y="4716856"/>
            <a:ext cx="496259" cy="408143"/>
            <a:chOff x="635872" y="3338370"/>
            <a:chExt cx="563789" cy="463611"/>
          </a:xfrm>
        </p:grpSpPr>
        <p:sp>
          <p:nvSpPr>
            <p:cNvPr id="460" name="Google Shape;460;p1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1" name="Google Shape;461;p13"/>
            <p:cNvGrpSpPr/>
            <p:nvPr/>
          </p:nvGrpSpPr>
          <p:grpSpPr>
            <a:xfrm>
              <a:off x="635872" y="3338370"/>
              <a:ext cx="563789" cy="463611"/>
              <a:chOff x="-5099248" y="793227"/>
              <a:chExt cx="4856065" cy="3993203"/>
            </a:xfrm>
          </p:grpSpPr>
          <p:sp>
            <p:nvSpPr>
              <p:cNvPr id="462" name="Google Shape;462;p1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3" name="Google Shape;463;p13"/>
              <p:cNvGrpSpPr/>
              <p:nvPr/>
            </p:nvGrpSpPr>
            <p:grpSpPr>
              <a:xfrm>
                <a:off x="-4735174" y="793227"/>
                <a:ext cx="4491991" cy="3499358"/>
                <a:chOff x="-4735174" y="793227"/>
                <a:chExt cx="4491991" cy="3499358"/>
              </a:xfrm>
            </p:grpSpPr>
            <p:sp>
              <p:nvSpPr>
                <p:cNvPr id="464" name="Google Shape;464;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6" name="Google Shape;466;p1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67" name="Google Shape;467;p13"/>
          <p:cNvSpPr/>
          <p:nvPr/>
        </p:nvSpPr>
        <p:spPr>
          <a:xfrm rot="-900087">
            <a:off x="1069008" y="4499513"/>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ONE_COLUMN_TEXT_1">
    <p:spTree>
      <p:nvGrpSpPr>
        <p:cNvPr id="468" name="Shape 468"/>
        <p:cNvGrpSpPr/>
        <p:nvPr/>
      </p:nvGrpSpPr>
      <p:grpSpPr>
        <a:xfrm>
          <a:off x="0" y="0"/>
          <a:ext cx="0" cy="0"/>
          <a:chOff x="0" y="0"/>
          <a:chExt cx="0" cy="0"/>
        </a:xfrm>
      </p:grpSpPr>
      <p:sp>
        <p:nvSpPr>
          <p:cNvPr id="469" name="Google Shape;469;p14"/>
          <p:cNvSpPr txBox="1"/>
          <p:nvPr>
            <p:ph type="title"/>
          </p:nvPr>
        </p:nvSpPr>
        <p:spPr>
          <a:xfrm>
            <a:off x="720000" y="545100"/>
            <a:ext cx="7710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70" name="Google Shape;470;p14"/>
          <p:cNvSpPr txBox="1"/>
          <p:nvPr>
            <p:ph idx="1" type="subTitle"/>
          </p:nvPr>
        </p:nvSpPr>
        <p:spPr>
          <a:xfrm>
            <a:off x="3593775" y="1261975"/>
            <a:ext cx="4837200" cy="33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2"/>
              </a:buClr>
              <a:buSzPts val="1100"/>
              <a:buFont typeface="Nunito Light"/>
              <a:buChar char="■"/>
              <a:defRPr/>
            </a:lvl1pPr>
            <a:lvl2pPr lvl="1" rtl="0" algn="ctr">
              <a:lnSpc>
                <a:spcPct val="100000"/>
              </a:lnSpc>
              <a:spcBef>
                <a:spcPts val="100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sp>
        <p:nvSpPr>
          <p:cNvPr id="471" name="Google Shape;471;p14"/>
          <p:cNvSpPr/>
          <p:nvPr/>
        </p:nvSpPr>
        <p:spPr>
          <a:xfrm rot="5400000">
            <a:off x="-237391" y="4127595"/>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2" name="Google Shape;472;p14"/>
          <p:cNvGrpSpPr/>
          <p:nvPr/>
        </p:nvGrpSpPr>
        <p:grpSpPr>
          <a:xfrm rot="-1448376">
            <a:off x="12342" y="4631627"/>
            <a:ext cx="496292" cy="408149"/>
            <a:chOff x="635872" y="3338370"/>
            <a:chExt cx="563789" cy="463611"/>
          </a:xfrm>
        </p:grpSpPr>
        <p:sp>
          <p:nvSpPr>
            <p:cNvPr id="473" name="Google Shape;473;p14"/>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4" name="Google Shape;474;p14"/>
            <p:cNvGrpSpPr/>
            <p:nvPr/>
          </p:nvGrpSpPr>
          <p:grpSpPr>
            <a:xfrm>
              <a:off x="635872" y="3338370"/>
              <a:ext cx="563789" cy="463611"/>
              <a:chOff x="-5099248" y="793227"/>
              <a:chExt cx="4856065" cy="3993203"/>
            </a:xfrm>
          </p:grpSpPr>
          <p:sp>
            <p:nvSpPr>
              <p:cNvPr id="475" name="Google Shape;475;p14"/>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6" name="Google Shape;476;p14"/>
              <p:cNvGrpSpPr/>
              <p:nvPr/>
            </p:nvGrpSpPr>
            <p:grpSpPr>
              <a:xfrm>
                <a:off x="-4735174" y="793227"/>
                <a:ext cx="4491991" cy="3499358"/>
                <a:chOff x="-4735174" y="793227"/>
                <a:chExt cx="4491991" cy="3499358"/>
              </a:xfrm>
            </p:grpSpPr>
            <p:sp>
              <p:nvSpPr>
                <p:cNvPr id="477" name="Google Shape;477;p14"/>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4"/>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9" name="Google Shape;479;p14"/>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80" name="Google Shape;480;p14"/>
          <p:cNvGrpSpPr/>
          <p:nvPr/>
        </p:nvGrpSpPr>
        <p:grpSpPr>
          <a:xfrm rot="-1448376">
            <a:off x="12342" y="4572452"/>
            <a:ext cx="496292" cy="408149"/>
            <a:chOff x="635872" y="3338370"/>
            <a:chExt cx="563789" cy="463611"/>
          </a:xfrm>
        </p:grpSpPr>
        <p:sp>
          <p:nvSpPr>
            <p:cNvPr id="481" name="Google Shape;481;p14"/>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2" name="Google Shape;482;p14"/>
            <p:cNvGrpSpPr/>
            <p:nvPr/>
          </p:nvGrpSpPr>
          <p:grpSpPr>
            <a:xfrm>
              <a:off x="635872" y="3338370"/>
              <a:ext cx="563789" cy="463611"/>
              <a:chOff x="-5099248" y="793227"/>
              <a:chExt cx="4856065" cy="3993203"/>
            </a:xfrm>
          </p:grpSpPr>
          <p:sp>
            <p:nvSpPr>
              <p:cNvPr id="483" name="Google Shape;483;p14"/>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4" name="Google Shape;484;p14"/>
              <p:cNvGrpSpPr/>
              <p:nvPr/>
            </p:nvGrpSpPr>
            <p:grpSpPr>
              <a:xfrm>
                <a:off x="-4735174" y="793227"/>
                <a:ext cx="4491991" cy="3499358"/>
                <a:chOff x="-4735174" y="793227"/>
                <a:chExt cx="4491991" cy="3499358"/>
              </a:xfrm>
            </p:grpSpPr>
            <p:sp>
              <p:nvSpPr>
                <p:cNvPr id="485" name="Google Shape;485;p14"/>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4"/>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7" name="Google Shape;487;p14"/>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88" name="Google Shape;488;p14"/>
          <p:cNvGrpSpPr/>
          <p:nvPr/>
        </p:nvGrpSpPr>
        <p:grpSpPr>
          <a:xfrm rot="-1448376">
            <a:off x="12342" y="4513277"/>
            <a:ext cx="496292" cy="408149"/>
            <a:chOff x="635872" y="3338370"/>
            <a:chExt cx="563789" cy="463611"/>
          </a:xfrm>
        </p:grpSpPr>
        <p:sp>
          <p:nvSpPr>
            <p:cNvPr id="489" name="Google Shape;489;p14"/>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0" name="Google Shape;490;p14"/>
            <p:cNvGrpSpPr/>
            <p:nvPr/>
          </p:nvGrpSpPr>
          <p:grpSpPr>
            <a:xfrm>
              <a:off x="635872" y="3338370"/>
              <a:ext cx="563789" cy="463611"/>
              <a:chOff x="-5099248" y="793227"/>
              <a:chExt cx="4856065" cy="3993203"/>
            </a:xfrm>
          </p:grpSpPr>
          <p:sp>
            <p:nvSpPr>
              <p:cNvPr id="491" name="Google Shape;491;p14"/>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2" name="Google Shape;492;p14"/>
              <p:cNvGrpSpPr/>
              <p:nvPr/>
            </p:nvGrpSpPr>
            <p:grpSpPr>
              <a:xfrm>
                <a:off x="-4735174" y="793227"/>
                <a:ext cx="4491991" cy="3499358"/>
                <a:chOff x="-4735174" y="793227"/>
                <a:chExt cx="4491991" cy="3499358"/>
              </a:xfrm>
            </p:grpSpPr>
            <p:sp>
              <p:nvSpPr>
                <p:cNvPr id="493" name="Google Shape;493;p14"/>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4"/>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5" name="Google Shape;495;p14"/>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96" name="Google Shape;496;p14"/>
          <p:cNvGrpSpPr/>
          <p:nvPr/>
        </p:nvGrpSpPr>
        <p:grpSpPr>
          <a:xfrm rot="1011119">
            <a:off x="267691" y="4513289"/>
            <a:ext cx="496305" cy="408131"/>
            <a:chOff x="635872" y="3338370"/>
            <a:chExt cx="563789" cy="463611"/>
          </a:xfrm>
        </p:grpSpPr>
        <p:sp>
          <p:nvSpPr>
            <p:cNvPr id="497" name="Google Shape;497;p14"/>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8" name="Google Shape;498;p14"/>
            <p:cNvGrpSpPr/>
            <p:nvPr/>
          </p:nvGrpSpPr>
          <p:grpSpPr>
            <a:xfrm>
              <a:off x="635872" y="3338370"/>
              <a:ext cx="563789" cy="463611"/>
              <a:chOff x="-5099248" y="793227"/>
              <a:chExt cx="4856065" cy="3993203"/>
            </a:xfrm>
          </p:grpSpPr>
          <p:sp>
            <p:nvSpPr>
              <p:cNvPr id="499" name="Google Shape;499;p14"/>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0" name="Google Shape;500;p14"/>
              <p:cNvGrpSpPr/>
              <p:nvPr/>
            </p:nvGrpSpPr>
            <p:grpSpPr>
              <a:xfrm>
                <a:off x="-4735174" y="793227"/>
                <a:ext cx="4491991" cy="3499358"/>
                <a:chOff x="-4735174" y="793227"/>
                <a:chExt cx="4491991" cy="3499358"/>
              </a:xfrm>
            </p:grpSpPr>
            <p:sp>
              <p:nvSpPr>
                <p:cNvPr id="501" name="Google Shape;501;p14"/>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4"/>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3" name="Google Shape;503;p14"/>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04" name="Google Shape;504;p14"/>
          <p:cNvSpPr/>
          <p:nvPr/>
        </p:nvSpPr>
        <p:spPr>
          <a:xfrm rot="-900087">
            <a:off x="281946" y="518738"/>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4"/>
          <p:cNvSpPr/>
          <p:nvPr/>
        </p:nvSpPr>
        <p:spPr>
          <a:xfrm rot="5400000">
            <a:off x="7902627" y="-214757"/>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6" name="Google Shape;506;p14"/>
          <p:cNvGrpSpPr/>
          <p:nvPr/>
        </p:nvGrpSpPr>
        <p:grpSpPr>
          <a:xfrm rot="3457585">
            <a:off x="8176310" y="368539"/>
            <a:ext cx="1105080" cy="1002020"/>
            <a:chOff x="-5273000" y="-665879"/>
            <a:chExt cx="5114099" cy="4637156"/>
          </a:xfrm>
        </p:grpSpPr>
        <p:sp>
          <p:nvSpPr>
            <p:cNvPr id="507" name="Google Shape;507;p14"/>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4"/>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4"/>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4"/>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 name="Google Shape;511;p14"/>
          <p:cNvGrpSpPr/>
          <p:nvPr/>
        </p:nvGrpSpPr>
        <p:grpSpPr>
          <a:xfrm rot="3457585">
            <a:off x="8081060" y="233064"/>
            <a:ext cx="1105080" cy="1002020"/>
            <a:chOff x="-5273000" y="-665879"/>
            <a:chExt cx="5114099" cy="4637156"/>
          </a:xfrm>
        </p:grpSpPr>
        <p:sp>
          <p:nvSpPr>
            <p:cNvPr id="512" name="Google Shape;512;p14"/>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4"/>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4"/>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4"/>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6" name="Google Shape;516;p14"/>
          <p:cNvGrpSpPr/>
          <p:nvPr/>
        </p:nvGrpSpPr>
        <p:grpSpPr>
          <a:xfrm rot="3457585">
            <a:off x="8261335" y="107302"/>
            <a:ext cx="1105080" cy="1002020"/>
            <a:chOff x="-5273000" y="-665879"/>
            <a:chExt cx="5114099" cy="4637156"/>
          </a:xfrm>
        </p:grpSpPr>
        <p:sp>
          <p:nvSpPr>
            <p:cNvPr id="517" name="Google Shape;517;p14"/>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4"/>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4"/>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4"/>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1" name="Google Shape;521;p14"/>
          <p:cNvSpPr/>
          <p:nvPr/>
        </p:nvSpPr>
        <p:spPr>
          <a:xfrm rot="-900087">
            <a:off x="8739933" y="1358688"/>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ONE_COLUMN_TEXT_1_1">
    <p:spTree>
      <p:nvGrpSpPr>
        <p:cNvPr id="522" name="Shape 522"/>
        <p:cNvGrpSpPr/>
        <p:nvPr/>
      </p:nvGrpSpPr>
      <p:grpSpPr>
        <a:xfrm>
          <a:off x="0" y="0"/>
          <a:ext cx="0" cy="0"/>
          <a:chOff x="0" y="0"/>
          <a:chExt cx="0" cy="0"/>
        </a:xfrm>
      </p:grpSpPr>
      <p:sp>
        <p:nvSpPr>
          <p:cNvPr id="523" name="Google Shape;523;p1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24" name="Google Shape;524;p15"/>
          <p:cNvSpPr txBox="1"/>
          <p:nvPr>
            <p:ph idx="1" type="body"/>
          </p:nvPr>
        </p:nvSpPr>
        <p:spPr>
          <a:xfrm>
            <a:off x="720000" y="1215750"/>
            <a:ext cx="3852000" cy="3387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solidFill>
                  <a:srgbClr val="434343"/>
                </a:solidFill>
              </a:defRPr>
            </a:lvl1pPr>
            <a:lvl2pPr indent="-317500" lvl="1" marL="914400" rtl="0">
              <a:lnSpc>
                <a:spcPct val="115000"/>
              </a:lnSpc>
              <a:spcBef>
                <a:spcPts val="0"/>
              </a:spcBef>
              <a:spcAft>
                <a:spcPts val="0"/>
              </a:spcAft>
              <a:buSzPts val="1400"/>
              <a:buChar char="○"/>
              <a:defRPr>
                <a:solidFill>
                  <a:srgbClr val="434343"/>
                </a:solidFill>
              </a:defRPr>
            </a:lvl2pPr>
            <a:lvl3pPr indent="-317500" lvl="2" marL="1371600" rtl="0">
              <a:lnSpc>
                <a:spcPct val="115000"/>
              </a:lnSpc>
              <a:spcBef>
                <a:spcPts val="1600"/>
              </a:spcBef>
              <a:spcAft>
                <a:spcPts val="0"/>
              </a:spcAft>
              <a:buSzPts val="1400"/>
              <a:buChar char="■"/>
              <a:defRPr>
                <a:solidFill>
                  <a:srgbClr val="434343"/>
                </a:solidFill>
              </a:defRPr>
            </a:lvl3pPr>
            <a:lvl4pPr indent="-317500" lvl="3" marL="1828800" rtl="0">
              <a:lnSpc>
                <a:spcPct val="115000"/>
              </a:lnSpc>
              <a:spcBef>
                <a:spcPts val="1600"/>
              </a:spcBef>
              <a:spcAft>
                <a:spcPts val="0"/>
              </a:spcAft>
              <a:buSzPts val="1400"/>
              <a:buChar char="●"/>
              <a:defRPr>
                <a:solidFill>
                  <a:srgbClr val="434343"/>
                </a:solidFill>
              </a:defRPr>
            </a:lvl4pPr>
            <a:lvl5pPr indent="-317500" lvl="4" marL="2286000" rtl="0">
              <a:lnSpc>
                <a:spcPct val="115000"/>
              </a:lnSpc>
              <a:spcBef>
                <a:spcPts val="1600"/>
              </a:spcBef>
              <a:spcAft>
                <a:spcPts val="0"/>
              </a:spcAft>
              <a:buSzPts val="1400"/>
              <a:buChar char="○"/>
              <a:defRPr>
                <a:solidFill>
                  <a:srgbClr val="434343"/>
                </a:solidFill>
              </a:defRPr>
            </a:lvl5pPr>
            <a:lvl6pPr indent="-317500" lvl="5" marL="2743200" rtl="0">
              <a:lnSpc>
                <a:spcPct val="115000"/>
              </a:lnSpc>
              <a:spcBef>
                <a:spcPts val="1600"/>
              </a:spcBef>
              <a:spcAft>
                <a:spcPts val="0"/>
              </a:spcAft>
              <a:buSzPts val="1400"/>
              <a:buChar char="■"/>
              <a:defRPr>
                <a:solidFill>
                  <a:srgbClr val="434343"/>
                </a:solidFill>
              </a:defRPr>
            </a:lvl6pPr>
            <a:lvl7pPr indent="-317500" lvl="6" marL="3200400" rtl="0">
              <a:lnSpc>
                <a:spcPct val="115000"/>
              </a:lnSpc>
              <a:spcBef>
                <a:spcPts val="1600"/>
              </a:spcBef>
              <a:spcAft>
                <a:spcPts val="0"/>
              </a:spcAft>
              <a:buSzPts val="1400"/>
              <a:buChar char="●"/>
              <a:defRPr>
                <a:solidFill>
                  <a:srgbClr val="434343"/>
                </a:solidFill>
              </a:defRPr>
            </a:lvl7pPr>
            <a:lvl8pPr indent="-317500" lvl="7" marL="3657600" rtl="0">
              <a:lnSpc>
                <a:spcPct val="115000"/>
              </a:lnSpc>
              <a:spcBef>
                <a:spcPts val="1600"/>
              </a:spcBef>
              <a:spcAft>
                <a:spcPts val="0"/>
              </a:spcAft>
              <a:buSzPts val="1400"/>
              <a:buChar char="○"/>
              <a:defRPr>
                <a:solidFill>
                  <a:srgbClr val="434343"/>
                </a:solidFill>
              </a:defRPr>
            </a:lvl8pPr>
            <a:lvl9pPr indent="-317500" lvl="8" marL="4114800" rtl="0">
              <a:lnSpc>
                <a:spcPct val="115000"/>
              </a:lnSpc>
              <a:spcBef>
                <a:spcPts val="1600"/>
              </a:spcBef>
              <a:spcAft>
                <a:spcPts val="1600"/>
              </a:spcAft>
              <a:buSzPts val="1400"/>
              <a:buChar char="■"/>
              <a:defRPr>
                <a:solidFill>
                  <a:srgbClr val="434343"/>
                </a:solidFill>
              </a:defRPr>
            </a:lvl9pPr>
          </a:lstStyle>
          <a:p/>
        </p:txBody>
      </p:sp>
      <p:sp>
        <p:nvSpPr>
          <p:cNvPr id="525" name="Google Shape;525;p15"/>
          <p:cNvSpPr/>
          <p:nvPr/>
        </p:nvSpPr>
        <p:spPr>
          <a:xfrm rot="5400000">
            <a:off x="7604539" y="3677681"/>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6" name="Google Shape;526;p15"/>
          <p:cNvGrpSpPr/>
          <p:nvPr/>
        </p:nvGrpSpPr>
        <p:grpSpPr>
          <a:xfrm rot="3457585">
            <a:off x="7878223" y="4260977"/>
            <a:ext cx="1105080" cy="1002020"/>
            <a:chOff x="-5273000" y="-665879"/>
            <a:chExt cx="5114099" cy="4637156"/>
          </a:xfrm>
        </p:grpSpPr>
        <p:sp>
          <p:nvSpPr>
            <p:cNvPr id="527" name="Google Shape;527;p1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5"/>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5"/>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1" name="Google Shape;531;p15"/>
          <p:cNvSpPr/>
          <p:nvPr/>
        </p:nvSpPr>
        <p:spPr>
          <a:xfrm rot="780253">
            <a:off x="8342999" y="3534874"/>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2" name="Google Shape;532;p15"/>
          <p:cNvGrpSpPr/>
          <p:nvPr/>
        </p:nvGrpSpPr>
        <p:grpSpPr>
          <a:xfrm rot="-899961">
            <a:off x="7756139" y="209667"/>
            <a:ext cx="496241" cy="408167"/>
            <a:chOff x="635872" y="3338370"/>
            <a:chExt cx="563789" cy="463611"/>
          </a:xfrm>
        </p:grpSpPr>
        <p:sp>
          <p:nvSpPr>
            <p:cNvPr id="533" name="Google Shape;533;p1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4" name="Google Shape;534;p15"/>
            <p:cNvGrpSpPr/>
            <p:nvPr/>
          </p:nvGrpSpPr>
          <p:grpSpPr>
            <a:xfrm>
              <a:off x="635872" y="3338370"/>
              <a:ext cx="563789" cy="463611"/>
              <a:chOff x="-5099248" y="793227"/>
              <a:chExt cx="4856065" cy="3993203"/>
            </a:xfrm>
          </p:grpSpPr>
          <p:sp>
            <p:nvSpPr>
              <p:cNvPr id="535" name="Google Shape;535;p1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6" name="Google Shape;536;p15"/>
              <p:cNvGrpSpPr/>
              <p:nvPr/>
            </p:nvGrpSpPr>
            <p:grpSpPr>
              <a:xfrm>
                <a:off x="-4735174" y="793227"/>
                <a:ext cx="4491991" cy="3499358"/>
                <a:chOff x="-4735174" y="793227"/>
                <a:chExt cx="4491991" cy="3499358"/>
              </a:xfrm>
            </p:grpSpPr>
            <p:sp>
              <p:nvSpPr>
                <p:cNvPr id="537" name="Google Shape;537;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9" name="Google Shape;539;p1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40" name="Google Shape;540;p15"/>
          <p:cNvSpPr/>
          <p:nvPr/>
        </p:nvSpPr>
        <p:spPr>
          <a:xfrm rot="5400000">
            <a:off x="-161191" y="3746595"/>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1" name="Google Shape;541;p15"/>
          <p:cNvGrpSpPr/>
          <p:nvPr/>
        </p:nvGrpSpPr>
        <p:grpSpPr>
          <a:xfrm rot="-1448376">
            <a:off x="88542" y="4250627"/>
            <a:ext cx="496292" cy="408149"/>
            <a:chOff x="635872" y="3338370"/>
            <a:chExt cx="563789" cy="463611"/>
          </a:xfrm>
        </p:grpSpPr>
        <p:sp>
          <p:nvSpPr>
            <p:cNvPr id="542" name="Google Shape;542;p1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3" name="Google Shape;543;p15"/>
            <p:cNvGrpSpPr/>
            <p:nvPr/>
          </p:nvGrpSpPr>
          <p:grpSpPr>
            <a:xfrm>
              <a:off x="635872" y="3338370"/>
              <a:ext cx="563789" cy="463611"/>
              <a:chOff x="-5099248" y="793227"/>
              <a:chExt cx="4856065" cy="3993203"/>
            </a:xfrm>
          </p:grpSpPr>
          <p:sp>
            <p:nvSpPr>
              <p:cNvPr id="544" name="Google Shape;544;p1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5" name="Google Shape;545;p15"/>
              <p:cNvGrpSpPr/>
              <p:nvPr/>
            </p:nvGrpSpPr>
            <p:grpSpPr>
              <a:xfrm>
                <a:off x="-4735174" y="793227"/>
                <a:ext cx="4491991" cy="3499358"/>
                <a:chOff x="-4735174" y="793227"/>
                <a:chExt cx="4491991" cy="3499358"/>
              </a:xfrm>
            </p:grpSpPr>
            <p:sp>
              <p:nvSpPr>
                <p:cNvPr id="546" name="Google Shape;546;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8" name="Google Shape;548;p1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549" name="Google Shape;549;p15"/>
          <p:cNvGrpSpPr/>
          <p:nvPr/>
        </p:nvGrpSpPr>
        <p:grpSpPr>
          <a:xfrm rot="-1448376">
            <a:off x="88542" y="4191452"/>
            <a:ext cx="496292" cy="408149"/>
            <a:chOff x="635872" y="3338370"/>
            <a:chExt cx="563789" cy="463611"/>
          </a:xfrm>
        </p:grpSpPr>
        <p:sp>
          <p:nvSpPr>
            <p:cNvPr id="550" name="Google Shape;550;p1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1" name="Google Shape;551;p15"/>
            <p:cNvGrpSpPr/>
            <p:nvPr/>
          </p:nvGrpSpPr>
          <p:grpSpPr>
            <a:xfrm>
              <a:off x="635872" y="3338370"/>
              <a:ext cx="563789" cy="463611"/>
              <a:chOff x="-5099248" y="793227"/>
              <a:chExt cx="4856065" cy="3993203"/>
            </a:xfrm>
          </p:grpSpPr>
          <p:sp>
            <p:nvSpPr>
              <p:cNvPr id="552" name="Google Shape;552;p1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3" name="Google Shape;553;p15"/>
              <p:cNvGrpSpPr/>
              <p:nvPr/>
            </p:nvGrpSpPr>
            <p:grpSpPr>
              <a:xfrm>
                <a:off x="-4735174" y="793227"/>
                <a:ext cx="4491991" cy="3499358"/>
                <a:chOff x="-4735174" y="793227"/>
                <a:chExt cx="4491991" cy="3499358"/>
              </a:xfrm>
            </p:grpSpPr>
            <p:sp>
              <p:nvSpPr>
                <p:cNvPr id="554" name="Google Shape;554;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6" name="Google Shape;556;p1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557" name="Google Shape;557;p15"/>
          <p:cNvGrpSpPr/>
          <p:nvPr/>
        </p:nvGrpSpPr>
        <p:grpSpPr>
          <a:xfrm rot="-1448376">
            <a:off x="88542" y="4132277"/>
            <a:ext cx="496292" cy="408149"/>
            <a:chOff x="635872" y="3338370"/>
            <a:chExt cx="563789" cy="463611"/>
          </a:xfrm>
        </p:grpSpPr>
        <p:sp>
          <p:nvSpPr>
            <p:cNvPr id="558" name="Google Shape;558;p1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9" name="Google Shape;559;p15"/>
            <p:cNvGrpSpPr/>
            <p:nvPr/>
          </p:nvGrpSpPr>
          <p:grpSpPr>
            <a:xfrm>
              <a:off x="635872" y="3338370"/>
              <a:ext cx="563789" cy="463611"/>
              <a:chOff x="-5099248" y="793227"/>
              <a:chExt cx="4856065" cy="3993203"/>
            </a:xfrm>
          </p:grpSpPr>
          <p:sp>
            <p:nvSpPr>
              <p:cNvPr id="560" name="Google Shape;560;p1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1" name="Google Shape;561;p15"/>
              <p:cNvGrpSpPr/>
              <p:nvPr/>
            </p:nvGrpSpPr>
            <p:grpSpPr>
              <a:xfrm>
                <a:off x="-4735174" y="793227"/>
                <a:ext cx="4491991" cy="3499358"/>
                <a:chOff x="-4735174" y="793227"/>
                <a:chExt cx="4491991" cy="3499358"/>
              </a:xfrm>
            </p:grpSpPr>
            <p:sp>
              <p:nvSpPr>
                <p:cNvPr id="562" name="Google Shape;562;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4" name="Google Shape;564;p1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565" name="Google Shape;565;p15"/>
          <p:cNvGrpSpPr/>
          <p:nvPr/>
        </p:nvGrpSpPr>
        <p:grpSpPr>
          <a:xfrm rot="1011119">
            <a:off x="343891" y="4132289"/>
            <a:ext cx="496305" cy="408131"/>
            <a:chOff x="635872" y="3338370"/>
            <a:chExt cx="563789" cy="463611"/>
          </a:xfrm>
        </p:grpSpPr>
        <p:sp>
          <p:nvSpPr>
            <p:cNvPr id="566" name="Google Shape;566;p1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7" name="Google Shape;567;p15"/>
            <p:cNvGrpSpPr/>
            <p:nvPr/>
          </p:nvGrpSpPr>
          <p:grpSpPr>
            <a:xfrm>
              <a:off x="635872" y="3338370"/>
              <a:ext cx="563789" cy="463611"/>
              <a:chOff x="-5099248" y="793227"/>
              <a:chExt cx="4856065" cy="3993203"/>
            </a:xfrm>
          </p:grpSpPr>
          <p:sp>
            <p:nvSpPr>
              <p:cNvPr id="568" name="Google Shape;568;p1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9" name="Google Shape;569;p15"/>
              <p:cNvGrpSpPr/>
              <p:nvPr/>
            </p:nvGrpSpPr>
            <p:grpSpPr>
              <a:xfrm>
                <a:off x="-4735174" y="793227"/>
                <a:ext cx="4491991" cy="3499358"/>
                <a:chOff x="-4735174" y="793227"/>
                <a:chExt cx="4491991" cy="3499358"/>
              </a:xfrm>
            </p:grpSpPr>
            <p:sp>
              <p:nvSpPr>
                <p:cNvPr id="570" name="Google Shape;570;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2" name="Google Shape;572;p1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73" name="Google Shape;573;p15"/>
          <p:cNvSpPr/>
          <p:nvPr/>
        </p:nvSpPr>
        <p:spPr>
          <a:xfrm rot="780253">
            <a:off x="434337" y="326861"/>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5"/>
          <p:cNvSpPr txBox="1"/>
          <p:nvPr>
            <p:ph idx="2" type="body"/>
          </p:nvPr>
        </p:nvSpPr>
        <p:spPr>
          <a:xfrm>
            <a:off x="4572000" y="1215750"/>
            <a:ext cx="3852000" cy="3387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solidFill>
                  <a:srgbClr val="434343"/>
                </a:solidFill>
              </a:defRPr>
            </a:lvl1pPr>
            <a:lvl2pPr indent="-317500" lvl="1" marL="914400" rtl="0">
              <a:lnSpc>
                <a:spcPct val="115000"/>
              </a:lnSpc>
              <a:spcBef>
                <a:spcPts val="0"/>
              </a:spcBef>
              <a:spcAft>
                <a:spcPts val="0"/>
              </a:spcAft>
              <a:buSzPts val="1400"/>
              <a:buChar char="○"/>
              <a:defRPr>
                <a:solidFill>
                  <a:srgbClr val="434343"/>
                </a:solidFill>
              </a:defRPr>
            </a:lvl2pPr>
            <a:lvl3pPr indent="-317500" lvl="2" marL="1371600" rtl="0">
              <a:lnSpc>
                <a:spcPct val="115000"/>
              </a:lnSpc>
              <a:spcBef>
                <a:spcPts val="1600"/>
              </a:spcBef>
              <a:spcAft>
                <a:spcPts val="0"/>
              </a:spcAft>
              <a:buSzPts val="1400"/>
              <a:buChar char="■"/>
              <a:defRPr>
                <a:solidFill>
                  <a:srgbClr val="434343"/>
                </a:solidFill>
              </a:defRPr>
            </a:lvl3pPr>
            <a:lvl4pPr indent="-317500" lvl="3" marL="1828800" rtl="0">
              <a:lnSpc>
                <a:spcPct val="115000"/>
              </a:lnSpc>
              <a:spcBef>
                <a:spcPts val="1600"/>
              </a:spcBef>
              <a:spcAft>
                <a:spcPts val="0"/>
              </a:spcAft>
              <a:buSzPts val="1400"/>
              <a:buChar char="●"/>
              <a:defRPr>
                <a:solidFill>
                  <a:srgbClr val="434343"/>
                </a:solidFill>
              </a:defRPr>
            </a:lvl4pPr>
            <a:lvl5pPr indent="-317500" lvl="4" marL="2286000" rtl="0">
              <a:lnSpc>
                <a:spcPct val="115000"/>
              </a:lnSpc>
              <a:spcBef>
                <a:spcPts val="1600"/>
              </a:spcBef>
              <a:spcAft>
                <a:spcPts val="0"/>
              </a:spcAft>
              <a:buSzPts val="1400"/>
              <a:buChar char="○"/>
              <a:defRPr>
                <a:solidFill>
                  <a:srgbClr val="434343"/>
                </a:solidFill>
              </a:defRPr>
            </a:lvl5pPr>
            <a:lvl6pPr indent="-317500" lvl="5" marL="2743200" rtl="0">
              <a:lnSpc>
                <a:spcPct val="115000"/>
              </a:lnSpc>
              <a:spcBef>
                <a:spcPts val="1600"/>
              </a:spcBef>
              <a:spcAft>
                <a:spcPts val="0"/>
              </a:spcAft>
              <a:buSzPts val="1400"/>
              <a:buChar char="■"/>
              <a:defRPr>
                <a:solidFill>
                  <a:srgbClr val="434343"/>
                </a:solidFill>
              </a:defRPr>
            </a:lvl6pPr>
            <a:lvl7pPr indent="-317500" lvl="6" marL="3200400" rtl="0">
              <a:lnSpc>
                <a:spcPct val="115000"/>
              </a:lnSpc>
              <a:spcBef>
                <a:spcPts val="1600"/>
              </a:spcBef>
              <a:spcAft>
                <a:spcPts val="0"/>
              </a:spcAft>
              <a:buSzPts val="1400"/>
              <a:buChar char="●"/>
              <a:defRPr>
                <a:solidFill>
                  <a:srgbClr val="434343"/>
                </a:solidFill>
              </a:defRPr>
            </a:lvl7pPr>
            <a:lvl8pPr indent="-317500" lvl="7" marL="3657600" rtl="0">
              <a:lnSpc>
                <a:spcPct val="115000"/>
              </a:lnSpc>
              <a:spcBef>
                <a:spcPts val="1600"/>
              </a:spcBef>
              <a:spcAft>
                <a:spcPts val="0"/>
              </a:spcAft>
              <a:buSzPts val="1400"/>
              <a:buChar char="○"/>
              <a:defRPr>
                <a:solidFill>
                  <a:srgbClr val="434343"/>
                </a:solidFill>
              </a:defRPr>
            </a:lvl8pPr>
            <a:lvl9pPr indent="-317500" lvl="8" marL="4114800" rtl="0">
              <a:lnSpc>
                <a:spcPct val="115000"/>
              </a:lnSpc>
              <a:spcBef>
                <a:spcPts val="1600"/>
              </a:spcBef>
              <a:spcAft>
                <a:spcPts val="1600"/>
              </a:spcAft>
              <a:buSzPts val="1400"/>
              <a:buChar char="■"/>
              <a:defRPr>
                <a:solidFill>
                  <a:srgbClr val="434343"/>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575" name="Shape 575"/>
        <p:cNvGrpSpPr/>
        <p:nvPr/>
      </p:nvGrpSpPr>
      <p:grpSpPr>
        <a:xfrm>
          <a:off x="0" y="0"/>
          <a:ext cx="0" cy="0"/>
          <a:chOff x="0" y="0"/>
          <a:chExt cx="0" cy="0"/>
        </a:xfrm>
      </p:grpSpPr>
      <p:sp>
        <p:nvSpPr>
          <p:cNvPr id="576" name="Google Shape;576;p16"/>
          <p:cNvSpPr txBox="1"/>
          <p:nvPr>
            <p:ph type="title"/>
          </p:nvPr>
        </p:nvSpPr>
        <p:spPr>
          <a:xfrm>
            <a:off x="1581126" y="3554550"/>
            <a:ext cx="3581400" cy="53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5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577" name="Google Shape;577;p16"/>
          <p:cNvSpPr txBox="1"/>
          <p:nvPr>
            <p:ph idx="1" type="subTitle"/>
          </p:nvPr>
        </p:nvSpPr>
        <p:spPr>
          <a:xfrm>
            <a:off x="713225" y="1057050"/>
            <a:ext cx="4449300" cy="24975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578" name="Google Shape;578;p16"/>
          <p:cNvSpPr/>
          <p:nvPr/>
        </p:nvSpPr>
        <p:spPr>
          <a:xfrm>
            <a:off x="5391150" y="-802550"/>
            <a:ext cx="3752839" cy="5853892"/>
          </a:xfrm>
          <a:custGeom>
            <a:rect b="b" l="l" r="r" t="t"/>
            <a:pathLst>
              <a:path extrusionOk="0" h="15069" w="13907">
                <a:moveTo>
                  <a:pt x="7718" y="14985"/>
                </a:moveTo>
                <a:cubicBezTo>
                  <a:pt x="11431" y="14483"/>
                  <a:pt x="13907" y="11705"/>
                  <a:pt x="13602" y="7941"/>
                </a:cubicBezTo>
                <a:cubicBezTo>
                  <a:pt x="12988" y="330"/>
                  <a:pt x="972" y="0"/>
                  <a:pt x="303" y="8468"/>
                </a:cubicBezTo>
                <a:cubicBezTo>
                  <a:pt x="1" y="12317"/>
                  <a:pt x="3246" y="15069"/>
                  <a:pt x="6912" y="15028"/>
                </a:cubicBezTo>
                <a:close/>
              </a:path>
            </a:pathLst>
          </a:custGeom>
          <a:solidFill>
            <a:srgbClr val="F7C52C">
              <a:alpha val="11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9" name="Google Shape;579;p16"/>
          <p:cNvGrpSpPr/>
          <p:nvPr/>
        </p:nvGrpSpPr>
        <p:grpSpPr>
          <a:xfrm rot="-2945452">
            <a:off x="8212435" y="1037134"/>
            <a:ext cx="496239" cy="408164"/>
            <a:chOff x="635872" y="3338370"/>
            <a:chExt cx="563789" cy="463611"/>
          </a:xfrm>
        </p:grpSpPr>
        <p:sp>
          <p:nvSpPr>
            <p:cNvPr id="580" name="Google Shape;580;p1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1" name="Google Shape;581;p16"/>
            <p:cNvGrpSpPr/>
            <p:nvPr/>
          </p:nvGrpSpPr>
          <p:grpSpPr>
            <a:xfrm>
              <a:off x="635872" y="3338370"/>
              <a:ext cx="563789" cy="463611"/>
              <a:chOff x="-5099248" y="793227"/>
              <a:chExt cx="4856065" cy="3993203"/>
            </a:xfrm>
          </p:grpSpPr>
          <p:sp>
            <p:nvSpPr>
              <p:cNvPr id="582" name="Google Shape;582;p1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3" name="Google Shape;583;p16"/>
              <p:cNvGrpSpPr/>
              <p:nvPr/>
            </p:nvGrpSpPr>
            <p:grpSpPr>
              <a:xfrm>
                <a:off x="-4735174" y="793227"/>
                <a:ext cx="4491991" cy="3499358"/>
                <a:chOff x="-4735174" y="793227"/>
                <a:chExt cx="4491991" cy="3499358"/>
              </a:xfrm>
            </p:grpSpPr>
            <p:sp>
              <p:nvSpPr>
                <p:cNvPr id="584" name="Google Shape;584;p1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6" name="Google Shape;586;p1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87" name="Google Shape;587;p16"/>
          <p:cNvSpPr/>
          <p:nvPr/>
        </p:nvSpPr>
        <p:spPr>
          <a:xfrm rot="1088722">
            <a:off x="7418562" y="197202"/>
            <a:ext cx="175538" cy="425300"/>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6"/>
          <p:cNvSpPr/>
          <p:nvPr/>
        </p:nvSpPr>
        <p:spPr>
          <a:xfrm rot="398694">
            <a:off x="8343002" y="3283301"/>
            <a:ext cx="175538" cy="425304"/>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6"/>
          <p:cNvSpPr/>
          <p:nvPr/>
        </p:nvSpPr>
        <p:spPr>
          <a:xfrm rot="-900087">
            <a:off x="459830" y="268275"/>
            <a:ext cx="175537"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0" name="Google Shape;590;p16"/>
          <p:cNvGrpSpPr/>
          <p:nvPr/>
        </p:nvGrpSpPr>
        <p:grpSpPr>
          <a:xfrm rot="4756367">
            <a:off x="129242" y="4027052"/>
            <a:ext cx="1104514" cy="1001506"/>
            <a:chOff x="-5273000" y="-665879"/>
            <a:chExt cx="5114099" cy="4637156"/>
          </a:xfrm>
        </p:grpSpPr>
        <p:sp>
          <p:nvSpPr>
            <p:cNvPr id="591" name="Google Shape;591;p1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6"/>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6"/>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595" name="Shape 595"/>
        <p:cNvGrpSpPr/>
        <p:nvPr/>
      </p:nvGrpSpPr>
      <p:grpSpPr>
        <a:xfrm>
          <a:off x="0" y="0"/>
          <a:ext cx="0" cy="0"/>
          <a:chOff x="0" y="0"/>
          <a:chExt cx="0" cy="0"/>
        </a:xfrm>
      </p:grpSpPr>
      <p:sp>
        <p:nvSpPr>
          <p:cNvPr id="596" name="Google Shape;596;p1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97" name="Google Shape;597;p17"/>
          <p:cNvSpPr txBox="1"/>
          <p:nvPr>
            <p:ph idx="1" type="subTitle"/>
          </p:nvPr>
        </p:nvSpPr>
        <p:spPr>
          <a:xfrm>
            <a:off x="4676574" y="1798363"/>
            <a:ext cx="3754200" cy="1874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8" name="Google Shape;598;p17"/>
          <p:cNvSpPr txBox="1"/>
          <p:nvPr>
            <p:ph idx="2" type="subTitle"/>
          </p:nvPr>
        </p:nvSpPr>
        <p:spPr>
          <a:xfrm>
            <a:off x="713225" y="1798363"/>
            <a:ext cx="3754200" cy="1874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9" name="Google Shape;599;p17"/>
          <p:cNvSpPr/>
          <p:nvPr/>
        </p:nvSpPr>
        <p:spPr>
          <a:xfrm rot="5400000">
            <a:off x="7604539" y="3558618"/>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0" name="Google Shape;600;p17"/>
          <p:cNvGrpSpPr/>
          <p:nvPr/>
        </p:nvGrpSpPr>
        <p:grpSpPr>
          <a:xfrm rot="3457585">
            <a:off x="7878223" y="4141914"/>
            <a:ext cx="1105080" cy="1002020"/>
            <a:chOff x="-5273000" y="-665879"/>
            <a:chExt cx="5114099" cy="4637156"/>
          </a:xfrm>
        </p:grpSpPr>
        <p:sp>
          <p:nvSpPr>
            <p:cNvPr id="601" name="Google Shape;601;p1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7"/>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7"/>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5" name="Google Shape;605;p17"/>
          <p:cNvSpPr/>
          <p:nvPr/>
        </p:nvSpPr>
        <p:spPr>
          <a:xfrm rot="5400000">
            <a:off x="-314408" y="398355"/>
            <a:ext cx="1469828" cy="159971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6" name="Google Shape;606;p17"/>
          <p:cNvGrpSpPr/>
          <p:nvPr/>
        </p:nvGrpSpPr>
        <p:grpSpPr>
          <a:xfrm rot="-1448428">
            <a:off x="-12091" y="1008350"/>
            <a:ext cx="600768" cy="494062"/>
            <a:chOff x="635872" y="3338370"/>
            <a:chExt cx="563789" cy="463611"/>
          </a:xfrm>
        </p:grpSpPr>
        <p:sp>
          <p:nvSpPr>
            <p:cNvPr id="607" name="Google Shape;607;p1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8" name="Google Shape;608;p17"/>
            <p:cNvGrpSpPr/>
            <p:nvPr/>
          </p:nvGrpSpPr>
          <p:grpSpPr>
            <a:xfrm>
              <a:off x="635872" y="3338370"/>
              <a:ext cx="563789" cy="463611"/>
              <a:chOff x="-5099248" y="793227"/>
              <a:chExt cx="4856065" cy="3993203"/>
            </a:xfrm>
          </p:grpSpPr>
          <p:sp>
            <p:nvSpPr>
              <p:cNvPr id="609" name="Google Shape;609;p1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0" name="Google Shape;610;p17"/>
              <p:cNvGrpSpPr/>
              <p:nvPr/>
            </p:nvGrpSpPr>
            <p:grpSpPr>
              <a:xfrm>
                <a:off x="-4735174" y="793227"/>
                <a:ext cx="4491991" cy="3499358"/>
                <a:chOff x="-4735174" y="793227"/>
                <a:chExt cx="4491991" cy="3499358"/>
              </a:xfrm>
            </p:grpSpPr>
            <p:sp>
              <p:nvSpPr>
                <p:cNvPr id="611" name="Google Shape;611;p1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3" name="Google Shape;613;p1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14" name="Google Shape;614;p17"/>
          <p:cNvGrpSpPr/>
          <p:nvPr/>
        </p:nvGrpSpPr>
        <p:grpSpPr>
          <a:xfrm rot="-1448428">
            <a:off x="-12091" y="936717"/>
            <a:ext cx="600768" cy="494062"/>
            <a:chOff x="635872" y="3338370"/>
            <a:chExt cx="563789" cy="463611"/>
          </a:xfrm>
        </p:grpSpPr>
        <p:sp>
          <p:nvSpPr>
            <p:cNvPr id="615" name="Google Shape;615;p1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6" name="Google Shape;616;p17"/>
            <p:cNvGrpSpPr/>
            <p:nvPr/>
          </p:nvGrpSpPr>
          <p:grpSpPr>
            <a:xfrm>
              <a:off x="635872" y="3338370"/>
              <a:ext cx="563789" cy="463611"/>
              <a:chOff x="-5099248" y="793227"/>
              <a:chExt cx="4856065" cy="3993203"/>
            </a:xfrm>
          </p:grpSpPr>
          <p:sp>
            <p:nvSpPr>
              <p:cNvPr id="617" name="Google Shape;617;p1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8" name="Google Shape;618;p17"/>
              <p:cNvGrpSpPr/>
              <p:nvPr/>
            </p:nvGrpSpPr>
            <p:grpSpPr>
              <a:xfrm>
                <a:off x="-4735174" y="793227"/>
                <a:ext cx="4491991" cy="3499358"/>
                <a:chOff x="-4735174" y="793227"/>
                <a:chExt cx="4491991" cy="3499358"/>
              </a:xfrm>
            </p:grpSpPr>
            <p:sp>
              <p:nvSpPr>
                <p:cNvPr id="619" name="Google Shape;619;p1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1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1" name="Google Shape;621;p1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22" name="Google Shape;622;p17"/>
          <p:cNvGrpSpPr/>
          <p:nvPr/>
        </p:nvGrpSpPr>
        <p:grpSpPr>
          <a:xfrm rot="-1448428">
            <a:off x="-12091" y="865083"/>
            <a:ext cx="600768" cy="494062"/>
            <a:chOff x="635872" y="3338370"/>
            <a:chExt cx="563789" cy="463611"/>
          </a:xfrm>
        </p:grpSpPr>
        <p:sp>
          <p:nvSpPr>
            <p:cNvPr id="623" name="Google Shape;623;p1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4" name="Google Shape;624;p17"/>
            <p:cNvGrpSpPr/>
            <p:nvPr/>
          </p:nvGrpSpPr>
          <p:grpSpPr>
            <a:xfrm>
              <a:off x="635872" y="3338370"/>
              <a:ext cx="563789" cy="463611"/>
              <a:chOff x="-5099248" y="793227"/>
              <a:chExt cx="4856065" cy="3993203"/>
            </a:xfrm>
          </p:grpSpPr>
          <p:sp>
            <p:nvSpPr>
              <p:cNvPr id="625" name="Google Shape;625;p1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6" name="Google Shape;626;p17"/>
              <p:cNvGrpSpPr/>
              <p:nvPr/>
            </p:nvGrpSpPr>
            <p:grpSpPr>
              <a:xfrm>
                <a:off x="-4735174" y="793227"/>
                <a:ext cx="4491991" cy="3499358"/>
                <a:chOff x="-4735174" y="793227"/>
                <a:chExt cx="4491991" cy="3499358"/>
              </a:xfrm>
            </p:grpSpPr>
            <p:sp>
              <p:nvSpPr>
                <p:cNvPr id="627" name="Google Shape;627;p1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9" name="Google Shape;629;p1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0" name="Google Shape;630;p17"/>
          <p:cNvGrpSpPr/>
          <p:nvPr/>
        </p:nvGrpSpPr>
        <p:grpSpPr>
          <a:xfrm rot="1011008">
            <a:off x="297178" y="865313"/>
            <a:ext cx="600803" cy="494062"/>
            <a:chOff x="635872" y="3338370"/>
            <a:chExt cx="563789" cy="463611"/>
          </a:xfrm>
        </p:grpSpPr>
        <p:sp>
          <p:nvSpPr>
            <p:cNvPr id="631" name="Google Shape;631;p1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2" name="Google Shape;632;p17"/>
            <p:cNvGrpSpPr/>
            <p:nvPr/>
          </p:nvGrpSpPr>
          <p:grpSpPr>
            <a:xfrm>
              <a:off x="635872" y="3338370"/>
              <a:ext cx="563789" cy="463611"/>
              <a:chOff x="-5099248" y="793227"/>
              <a:chExt cx="4856065" cy="3993203"/>
            </a:xfrm>
          </p:grpSpPr>
          <p:sp>
            <p:nvSpPr>
              <p:cNvPr id="633" name="Google Shape;633;p1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4" name="Google Shape;634;p17"/>
              <p:cNvGrpSpPr/>
              <p:nvPr/>
            </p:nvGrpSpPr>
            <p:grpSpPr>
              <a:xfrm>
                <a:off x="-4735174" y="793227"/>
                <a:ext cx="4491991" cy="3499358"/>
                <a:chOff x="-4735174" y="793227"/>
                <a:chExt cx="4491991" cy="3499358"/>
              </a:xfrm>
            </p:grpSpPr>
            <p:sp>
              <p:nvSpPr>
                <p:cNvPr id="635" name="Google Shape;635;p1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7" name="Google Shape;637;p1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38" name="Google Shape;638;p17"/>
          <p:cNvSpPr/>
          <p:nvPr/>
        </p:nvSpPr>
        <p:spPr>
          <a:xfrm rot="-900087">
            <a:off x="8593758" y="3013613"/>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9" name="Google Shape;639;p17"/>
          <p:cNvGrpSpPr/>
          <p:nvPr/>
        </p:nvGrpSpPr>
        <p:grpSpPr>
          <a:xfrm rot="1154399">
            <a:off x="160736" y="4141944"/>
            <a:ext cx="1104994" cy="1001942"/>
            <a:chOff x="-5273000" y="-665879"/>
            <a:chExt cx="5114099" cy="4637156"/>
          </a:xfrm>
        </p:grpSpPr>
        <p:sp>
          <p:nvSpPr>
            <p:cNvPr id="640" name="Google Shape;640;p1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17"/>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17"/>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4" name="Google Shape;644;p17"/>
          <p:cNvSpPr/>
          <p:nvPr/>
        </p:nvSpPr>
        <p:spPr>
          <a:xfrm rot="899947">
            <a:off x="7687610" y="137066"/>
            <a:ext cx="175535"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645" name="Shape 645"/>
        <p:cNvGrpSpPr/>
        <p:nvPr/>
      </p:nvGrpSpPr>
      <p:grpSpPr>
        <a:xfrm>
          <a:off x="0" y="0"/>
          <a:ext cx="0" cy="0"/>
          <a:chOff x="0" y="0"/>
          <a:chExt cx="0" cy="0"/>
        </a:xfrm>
      </p:grpSpPr>
      <p:sp>
        <p:nvSpPr>
          <p:cNvPr id="646" name="Google Shape;646;p1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47" name="Google Shape;647;p18"/>
          <p:cNvSpPr/>
          <p:nvPr/>
        </p:nvSpPr>
        <p:spPr>
          <a:xfrm rot="780253">
            <a:off x="8747374" y="1948286"/>
            <a:ext cx="175537" cy="425285"/>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8" name="Google Shape;648;p18"/>
          <p:cNvGrpSpPr/>
          <p:nvPr/>
        </p:nvGrpSpPr>
        <p:grpSpPr>
          <a:xfrm rot="1218283">
            <a:off x="8416051" y="3021757"/>
            <a:ext cx="1105311" cy="1002230"/>
            <a:chOff x="-5273000" y="-665879"/>
            <a:chExt cx="5114099" cy="4637156"/>
          </a:xfrm>
        </p:grpSpPr>
        <p:sp>
          <p:nvSpPr>
            <p:cNvPr id="649" name="Google Shape;649;p18"/>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18"/>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8"/>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18"/>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3" name="Google Shape;653;p18"/>
          <p:cNvGrpSpPr/>
          <p:nvPr/>
        </p:nvGrpSpPr>
        <p:grpSpPr>
          <a:xfrm rot="1159946">
            <a:off x="8496884" y="2824046"/>
            <a:ext cx="496266" cy="408129"/>
            <a:chOff x="635872" y="3338370"/>
            <a:chExt cx="563789" cy="463611"/>
          </a:xfrm>
        </p:grpSpPr>
        <p:sp>
          <p:nvSpPr>
            <p:cNvPr id="654" name="Google Shape;654;p1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5" name="Google Shape;655;p18"/>
            <p:cNvGrpSpPr/>
            <p:nvPr/>
          </p:nvGrpSpPr>
          <p:grpSpPr>
            <a:xfrm>
              <a:off x="635872" y="3338370"/>
              <a:ext cx="563789" cy="463611"/>
              <a:chOff x="-5099248" y="793227"/>
              <a:chExt cx="4856065" cy="3993203"/>
            </a:xfrm>
          </p:grpSpPr>
          <p:sp>
            <p:nvSpPr>
              <p:cNvPr id="656" name="Google Shape;656;p1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7" name="Google Shape;657;p18"/>
              <p:cNvGrpSpPr/>
              <p:nvPr/>
            </p:nvGrpSpPr>
            <p:grpSpPr>
              <a:xfrm>
                <a:off x="-4735174" y="793227"/>
                <a:ext cx="4491991" cy="3499358"/>
                <a:chOff x="-4735174" y="793227"/>
                <a:chExt cx="4491991" cy="3499358"/>
              </a:xfrm>
            </p:grpSpPr>
            <p:sp>
              <p:nvSpPr>
                <p:cNvPr id="658" name="Google Shape;658;p1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0" name="Google Shape;660;p1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61" name="Google Shape;661;p18"/>
          <p:cNvGrpSpPr/>
          <p:nvPr/>
        </p:nvGrpSpPr>
        <p:grpSpPr>
          <a:xfrm rot="-2700000">
            <a:off x="7161354" y="161164"/>
            <a:ext cx="496251" cy="408139"/>
            <a:chOff x="635872" y="3338370"/>
            <a:chExt cx="563789" cy="463611"/>
          </a:xfrm>
        </p:grpSpPr>
        <p:sp>
          <p:nvSpPr>
            <p:cNvPr id="662" name="Google Shape;662;p1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3" name="Google Shape;663;p18"/>
            <p:cNvGrpSpPr/>
            <p:nvPr/>
          </p:nvGrpSpPr>
          <p:grpSpPr>
            <a:xfrm>
              <a:off x="635872" y="3338370"/>
              <a:ext cx="563789" cy="463611"/>
              <a:chOff x="-5099248" y="793227"/>
              <a:chExt cx="4856065" cy="3993203"/>
            </a:xfrm>
          </p:grpSpPr>
          <p:sp>
            <p:nvSpPr>
              <p:cNvPr id="664" name="Google Shape;664;p1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5" name="Google Shape;665;p18"/>
              <p:cNvGrpSpPr/>
              <p:nvPr/>
            </p:nvGrpSpPr>
            <p:grpSpPr>
              <a:xfrm>
                <a:off x="-4735174" y="793227"/>
                <a:ext cx="4491991" cy="3499358"/>
                <a:chOff x="-4735174" y="793227"/>
                <a:chExt cx="4491991" cy="3499358"/>
              </a:xfrm>
            </p:grpSpPr>
            <p:sp>
              <p:nvSpPr>
                <p:cNvPr id="666" name="Google Shape;666;p1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8" name="Google Shape;668;p1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69" name="Google Shape;669;p18"/>
          <p:cNvGrpSpPr/>
          <p:nvPr/>
        </p:nvGrpSpPr>
        <p:grpSpPr>
          <a:xfrm rot="-2700000">
            <a:off x="7137684" y="86830"/>
            <a:ext cx="496251" cy="408139"/>
            <a:chOff x="635872" y="3338370"/>
            <a:chExt cx="563789" cy="463611"/>
          </a:xfrm>
        </p:grpSpPr>
        <p:sp>
          <p:nvSpPr>
            <p:cNvPr id="670" name="Google Shape;670;p1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1" name="Google Shape;671;p18"/>
            <p:cNvGrpSpPr/>
            <p:nvPr/>
          </p:nvGrpSpPr>
          <p:grpSpPr>
            <a:xfrm>
              <a:off x="635872" y="3338370"/>
              <a:ext cx="563789" cy="463611"/>
              <a:chOff x="-5099248" y="793227"/>
              <a:chExt cx="4856065" cy="3993203"/>
            </a:xfrm>
          </p:grpSpPr>
          <p:sp>
            <p:nvSpPr>
              <p:cNvPr id="672" name="Google Shape;672;p1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3" name="Google Shape;673;p18"/>
              <p:cNvGrpSpPr/>
              <p:nvPr/>
            </p:nvGrpSpPr>
            <p:grpSpPr>
              <a:xfrm>
                <a:off x="-4735174" y="793227"/>
                <a:ext cx="4491991" cy="3499358"/>
                <a:chOff x="-4735174" y="793227"/>
                <a:chExt cx="4491991" cy="3499358"/>
              </a:xfrm>
            </p:grpSpPr>
            <p:sp>
              <p:nvSpPr>
                <p:cNvPr id="674" name="Google Shape;674;p1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6" name="Google Shape;676;p1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77" name="Google Shape;677;p18"/>
          <p:cNvGrpSpPr/>
          <p:nvPr/>
        </p:nvGrpSpPr>
        <p:grpSpPr>
          <a:xfrm rot="141633">
            <a:off x="-310930" y="324844"/>
            <a:ext cx="1105072" cy="1002012"/>
            <a:chOff x="-5273000" y="-665879"/>
            <a:chExt cx="5114099" cy="4637156"/>
          </a:xfrm>
        </p:grpSpPr>
        <p:sp>
          <p:nvSpPr>
            <p:cNvPr id="678" name="Google Shape;678;p18"/>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8"/>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8"/>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8"/>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2" name="Google Shape;682;p18"/>
          <p:cNvGrpSpPr/>
          <p:nvPr/>
        </p:nvGrpSpPr>
        <p:grpSpPr>
          <a:xfrm rot="1159946">
            <a:off x="163409" y="1539171"/>
            <a:ext cx="496266" cy="408129"/>
            <a:chOff x="635872" y="3338370"/>
            <a:chExt cx="563789" cy="463611"/>
          </a:xfrm>
        </p:grpSpPr>
        <p:sp>
          <p:nvSpPr>
            <p:cNvPr id="683" name="Google Shape;683;p18"/>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4" name="Google Shape;684;p18"/>
            <p:cNvGrpSpPr/>
            <p:nvPr/>
          </p:nvGrpSpPr>
          <p:grpSpPr>
            <a:xfrm>
              <a:off x="635872" y="3338370"/>
              <a:ext cx="563789" cy="463611"/>
              <a:chOff x="-5099248" y="793227"/>
              <a:chExt cx="4856065" cy="3993203"/>
            </a:xfrm>
          </p:grpSpPr>
          <p:sp>
            <p:nvSpPr>
              <p:cNvPr id="685" name="Google Shape;685;p18"/>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6" name="Google Shape;686;p18"/>
              <p:cNvGrpSpPr/>
              <p:nvPr/>
            </p:nvGrpSpPr>
            <p:grpSpPr>
              <a:xfrm>
                <a:off x="-4735174" y="793227"/>
                <a:ext cx="4491991" cy="3499358"/>
                <a:chOff x="-4735174" y="793227"/>
                <a:chExt cx="4491991" cy="3499358"/>
              </a:xfrm>
            </p:grpSpPr>
            <p:sp>
              <p:nvSpPr>
                <p:cNvPr id="687" name="Google Shape;687;p1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8"/>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9" name="Google Shape;689;p18"/>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90" name="Google Shape;690;p18"/>
          <p:cNvSpPr/>
          <p:nvPr/>
        </p:nvSpPr>
        <p:spPr>
          <a:xfrm rot="-900087">
            <a:off x="153823" y="2275324"/>
            <a:ext cx="175537" cy="425294"/>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691" name="Shape 691"/>
        <p:cNvGrpSpPr/>
        <p:nvPr/>
      </p:nvGrpSpPr>
      <p:grpSpPr>
        <a:xfrm>
          <a:off x="0" y="0"/>
          <a:ext cx="0" cy="0"/>
          <a:chOff x="0" y="0"/>
          <a:chExt cx="0" cy="0"/>
        </a:xfrm>
      </p:grpSpPr>
      <p:sp>
        <p:nvSpPr>
          <p:cNvPr id="692" name="Google Shape;692;p1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b="1"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693" name="Google Shape;693;p19"/>
          <p:cNvGrpSpPr/>
          <p:nvPr/>
        </p:nvGrpSpPr>
        <p:grpSpPr>
          <a:xfrm rot="1607421">
            <a:off x="-551587" y="697964"/>
            <a:ext cx="1105133" cy="1002068"/>
            <a:chOff x="-5273000" y="-665879"/>
            <a:chExt cx="5114099" cy="4637156"/>
          </a:xfrm>
        </p:grpSpPr>
        <p:sp>
          <p:nvSpPr>
            <p:cNvPr id="694" name="Google Shape;694;p1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8" name="Google Shape;698;p19"/>
          <p:cNvGrpSpPr/>
          <p:nvPr/>
        </p:nvGrpSpPr>
        <p:grpSpPr>
          <a:xfrm rot="-1411300">
            <a:off x="156147" y="4653292"/>
            <a:ext cx="496270" cy="408131"/>
            <a:chOff x="635872" y="3338370"/>
            <a:chExt cx="563789" cy="463611"/>
          </a:xfrm>
        </p:grpSpPr>
        <p:sp>
          <p:nvSpPr>
            <p:cNvPr id="699" name="Google Shape;699;p1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0" name="Google Shape;700;p19"/>
            <p:cNvGrpSpPr/>
            <p:nvPr/>
          </p:nvGrpSpPr>
          <p:grpSpPr>
            <a:xfrm>
              <a:off x="635872" y="3338370"/>
              <a:ext cx="563789" cy="463611"/>
              <a:chOff x="-5099248" y="793227"/>
              <a:chExt cx="4856065" cy="3993203"/>
            </a:xfrm>
          </p:grpSpPr>
          <p:sp>
            <p:nvSpPr>
              <p:cNvPr id="701" name="Google Shape;701;p1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2" name="Google Shape;702;p19"/>
              <p:cNvGrpSpPr/>
              <p:nvPr/>
            </p:nvGrpSpPr>
            <p:grpSpPr>
              <a:xfrm>
                <a:off x="-4735174" y="793227"/>
                <a:ext cx="4491991" cy="3499358"/>
                <a:chOff x="-4735174" y="793227"/>
                <a:chExt cx="4491991" cy="3499358"/>
              </a:xfrm>
            </p:grpSpPr>
            <p:sp>
              <p:nvSpPr>
                <p:cNvPr id="703" name="Google Shape;703;p1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5" name="Google Shape;705;p1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06" name="Google Shape;706;p19"/>
          <p:cNvSpPr/>
          <p:nvPr/>
        </p:nvSpPr>
        <p:spPr>
          <a:xfrm rot="5400000">
            <a:off x="8140484" y="740170"/>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7" name="Google Shape;707;p19"/>
          <p:cNvGrpSpPr/>
          <p:nvPr/>
        </p:nvGrpSpPr>
        <p:grpSpPr>
          <a:xfrm rot="-1448376">
            <a:off x="8512530" y="1444339"/>
            <a:ext cx="496292" cy="408149"/>
            <a:chOff x="635872" y="3338370"/>
            <a:chExt cx="563789" cy="463611"/>
          </a:xfrm>
        </p:grpSpPr>
        <p:sp>
          <p:nvSpPr>
            <p:cNvPr id="708" name="Google Shape;708;p1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9" name="Google Shape;709;p19"/>
            <p:cNvGrpSpPr/>
            <p:nvPr/>
          </p:nvGrpSpPr>
          <p:grpSpPr>
            <a:xfrm>
              <a:off x="635872" y="3338370"/>
              <a:ext cx="563789" cy="463611"/>
              <a:chOff x="-5099248" y="793227"/>
              <a:chExt cx="4856065" cy="3993203"/>
            </a:xfrm>
          </p:grpSpPr>
          <p:sp>
            <p:nvSpPr>
              <p:cNvPr id="710" name="Google Shape;710;p1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1" name="Google Shape;711;p19"/>
              <p:cNvGrpSpPr/>
              <p:nvPr/>
            </p:nvGrpSpPr>
            <p:grpSpPr>
              <a:xfrm>
                <a:off x="-4735174" y="793227"/>
                <a:ext cx="4491991" cy="3499358"/>
                <a:chOff x="-4735174" y="793227"/>
                <a:chExt cx="4491991" cy="3499358"/>
              </a:xfrm>
            </p:grpSpPr>
            <p:sp>
              <p:nvSpPr>
                <p:cNvPr id="712" name="Google Shape;712;p1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4" name="Google Shape;714;p1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15" name="Google Shape;715;p19"/>
          <p:cNvGrpSpPr/>
          <p:nvPr/>
        </p:nvGrpSpPr>
        <p:grpSpPr>
          <a:xfrm>
            <a:off x="8372793" y="1273202"/>
            <a:ext cx="496304" cy="408163"/>
            <a:chOff x="635872" y="3338370"/>
            <a:chExt cx="563789" cy="463611"/>
          </a:xfrm>
        </p:grpSpPr>
        <p:sp>
          <p:nvSpPr>
            <p:cNvPr id="716" name="Google Shape;716;p1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7" name="Google Shape;717;p19"/>
            <p:cNvGrpSpPr/>
            <p:nvPr/>
          </p:nvGrpSpPr>
          <p:grpSpPr>
            <a:xfrm>
              <a:off x="635872" y="3338370"/>
              <a:ext cx="563789" cy="463611"/>
              <a:chOff x="-5099248" y="793227"/>
              <a:chExt cx="4856065" cy="3993203"/>
            </a:xfrm>
          </p:grpSpPr>
          <p:sp>
            <p:nvSpPr>
              <p:cNvPr id="718" name="Google Shape;718;p1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9" name="Google Shape;719;p19"/>
              <p:cNvGrpSpPr/>
              <p:nvPr/>
            </p:nvGrpSpPr>
            <p:grpSpPr>
              <a:xfrm>
                <a:off x="-4735174" y="793227"/>
                <a:ext cx="4491991" cy="3499358"/>
                <a:chOff x="-4735174" y="793227"/>
                <a:chExt cx="4491991" cy="3499358"/>
              </a:xfrm>
            </p:grpSpPr>
            <p:sp>
              <p:nvSpPr>
                <p:cNvPr id="720" name="Google Shape;720;p1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2" name="Google Shape;722;p1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23" name="Google Shape;723;p19"/>
          <p:cNvGrpSpPr/>
          <p:nvPr/>
        </p:nvGrpSpPr>
        <p:grpSpPr>
          <a:xfrm rot="-4500140">
            <a:off x="8499546" y="994756"/>
            <a:ext cx="496295" cy="408167"/>
            <a:chOff x="635872" y="3338370"/>
            <a:chExt cx="563789" cy="463611"/>
          </a:xfrm>
        </p:grpSpPr>
        <p:sp>
          <p:nvSpPr>
            <p:cNvPr id="724" name="Google Shape;724;p1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5" name="Google Shape;725;p19"/>
            <p:cNvGrpSpPr/>
            <p:nvPr/>
          </p:nvGrpSpPr>
          <p:grpSpPr>
            <a:xfrm>
              <a:off x="635872" y="3338370"/>
              <a:ext cx="563789" cy="463611"/>
              <a:chOff x="-5099248" y="793227"/>
              <a:chExt cx="4856065" cy="3993203"/>
            </a:xfrm>
          </p:grpSpPr>
          <p:sp>
            <p:nvSpPr>
              <p:cNvPr id="726" name="Google Shape;726;p1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7" name="Google Shape;727;p19"/>
              <p:cNvGrpSpPr/>
              <p:nvPr/>
            </p:nvGrpSpPr>
            <p:grpSpPr>
              <a:xfrm>
                <a:off x="-4735174" y="793227"/>
                <a:ext cx="4491991" cy="3499358"/>
                <a:chOff x="-4735174" y="793227"/>
                <a:chExt cx="4491991" cy="3499358"/>
              </a:xfrm>
            </p:grpSpPr>
            <p:sp>
              <p:nvSpPr>
                <p:cNvPr id="728" name="Google Shape;728;p1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0" name="Google Shape;730;p1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731" name="Shape 731"/>
        <p:cNvGrpSpPr/>
        <p:nvPr/>
      </p:nvGrpSpPr>
      <p:grpSpPr>
        <a:xfrm>
          <a:off x="0" y="0"/>
          <a:ext cx="0" cy="0"/>
          <a:chOff x="0" y="0"/>
          <a:chExt cx="0" cy="0"/>
        </a:xfrm>
      </p:grpSpPr>
      <p:sp>
        <p:nvSpPr>
          <p:cNvPr id="732" name="Google Shape;732;p20"/>
          <p:cNvSpPr txBox="1"/>
          <p:nvPr>
            <p:ph type="title"/>
          </p:nvPr>
        </p:nvSpPr>
        <p:spPr>
          <a:xfrm>
            <a:off x="720000" y="5419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33" name="Google Shape;733;p20"/>
          <p:cNvSpPr/>
          <p:nvPr/>
        </p:nvSpPr>
        <p:spPr>
          <a:xfrm rot="5400000">
            <a:off x="-784173" y="468868"/>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4" name="Google Shape;734;p20"/>
          <p:cNvGrpSpPr/>
          <p:nvPr/>
        </p:nvGrpSpPr>
        <p:grpSpPr>
          <a:xfrm rot="3457585">
            <a:off x="-510490" y="1052164"/>
            <a:ext cx="1105080" cy="1002020"/>
            <a:chOff x="-5273000" y="-665879"/>
            <a:chExt cx="5114099" cy="4637156"/>
          </a:xfrm>
        </p:grpSpPr>
        <p:sp>
          <p:nvSpPr>
            <p:cNvPr id="735" name="Google Shape;735;p2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0"/>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0"/>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9" name="Google Shape;739;p20"/>
          <p:cNvGrpSpPr/>
          <p:nvPr/>
        </p:nvGrpSpPr>
        <p:grpSpPr>
          <a:xfrm rot="3457585">
            <a:off x="-510490" y="935739"/>
            <a:ext cx="1105080" cy="1002020"/>
            <a:chOff x="-5273000" y="-665879"/>
            <a:chExt cx="5114099" cy="4637156"/>
          </a:xfrm>
        </p:grpSpPr>
        <p:sp>
          <p:nvSpPr>
            <p:cNvPr id="740" name="Google Shape;740;p2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0"/>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0"/>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4" name="Google Shape;744;p20"/>
          <p:cNvGrpSpPr/>
          <p:nvPr/>
        </p:nvGrpSpPr>
        <p:grpSpPr>
          <a:xfrm rot="3457585">
            <a:off x="-510490" y="798514"/>
            <a:ext cx="1105080" cy="1002020"/>
            <a:chOff x="-5273000" y="-665879"/>
            <a:chExt cx="5114099" cy="4637156"/>
          </a:xfrm>
        </p:grpSpPr>
        <p:sp>
          <p:nvSpPr>
            <p:cNvPr id="745" name="Google Shape;745;p2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0"/>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0"/>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9" name="Google Shape;749;p20"/>
          <p:cNvSpPr/>
          <p:nvPr/>
        </p:nvSpPr>
        <p:spPr>
          <a:xfrm rot="-900087">
            <a:off x="332833" y="4391351"/>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0"/>
          <p:cNvSpPr/>
          <p:nvPr/>
        </p:nvSpPr>
        <p:spPr>
          <a:xfrm rot="5400000">
            <a:off x="8068409" y="-121268"/>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1" name="Google Shape;751;p20"/>
          <p:cNvGrpSpPr/>
          <p:nvPr/>
        </p:nvGrpSpPr>
        <p:grpSpPr>
          <a:xfrm rot="-1448376">
            <a:off x="8318142" y="382764"/>
            <a:ext cx="496292" cy="408149"/>
            <a:chOff x="635872" y="3338370"/>
            <a:chExt cx="563789" cy="463611"/>
          </a:xfrm>
        </p:grpSpPr>
        <p:sp>
          <p:nvSpPr>
            <p:cNvPr id="752" name="Google Shape;752;p20"/>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3" name="Google Shape;753;p20"/>
            <p:cNvGrpSpPr/>
            <p:nvPr/>
          </p:nvGrpSpPr>
          <p:grpSpPr>
            <a:xfrm>
              <a:off x="635872" y="3338370"/>
              <a:ext cx="563789" cy="463611"/>
              <a:chOff x="-5099248" y="793227"/>
              <a:chExt cx="4856065" cy="3993203"/>
            </a:xfrm>
          </p:grpSpPr>
          <p:sp>
            <p:nvSpPr>
              <p:cNvPr id="754" name="Google Shape;754;p20"/>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5" name="Google Shape;755;p20"/>
              <p:cNvGrpSpPr/>
              <p:nvPr/>
            </p:nvGrpSpPr>
            <p:grpSpPr>
              <a:xfrm>
                <a:off x="-4735174" y="793227"/>
                <a:ext cx="4491991" cy="3499358"/>
                <a:chOff x="-4735174" y="793227"/>
                <a:chExt cx="4491991" cy="3499358"/>
              </a:xfrm>
            </p:grpSpPr>
            <p:sp>
              <p:nvSpPr>
                <p:cNvPr id="756" name="Google Shape;756;p20"/>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0"/>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8" name="Google Shape;758;p20"/>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59" name="Google Shape;759;p20"/>
          <p:cNvGrpSpPr/>
          <p:nvPr/>
        </p:nvGrpSpPr>
        <p:grpSpPr>
          <a:xfrm rot="-1448376">
            <a:off x="8318142" y="323589"/>
            <a:ext cx="496292" cy="408149"/>
            <a:chOff x="635872" y="3338370"/>
            <a:chExt cx="563789" cy="463611"/>
          </a:xfrm>
        </p:grpSpPr>
        <p:sp>
          <p:nvSpPr>
            <p:cNvPr id="760" name="Google Shape;760;p20"/>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1" name="Google Shape;761;p20"/>
            <p:cNvGrpSpPr/>
            <p:nvPr/>
          </p:nvGrpSpPr>
          <p:grpSpPr>
            <a:xfrm>
              <a:off x="635872" y="3338370"/>
              <a:ext cx="563789" cy="463611"/>
              <a:chOff x="-5099248" y="793227"/>
              <a:chExt cx="4856065" cy="3993203"/>
            </a:xfrm>
          </p:grpSpPr>
          <p:sp>
            <p:nvSpPr>
              <p:cNvPr id="762" name="Google Shape;762;p20"/>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3" name="Google Shape;763;p20"/>
              <p:cNvGrpSpPr/>
              <p:nvPr/>
            </p:nvGrpSpPr>
            <p:grpSpPr>
              <a:xfrm>
                <a:off x="-4735174" y="793227"/>
                <a:ext cx="4491991" cy="3499358"/>
                <a:chOff x="-4735174" y="793227"/>
                <a:chExt cx="4491991" cy="3499358"/>
              </a:xfrm>
            </p:grpSpPr>
            <p:sp>
              <p:nvSpPr>
                <p:cNvPr id="764" name="Google Shape;764;p20"/>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0"/>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6" name="Google Shape;766;p20"/>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67" name="Google Shape;767;p20"/>
          <p:cNvGrpSpPr/>
          <p:nvPr/>
        </p:nvGrpSpPr>
        <p:grpSpPr>
          <a:xfrm rot="-1448376">
            <a:off x="8318142" y="264414"/>
            <a:ext cx="496292" cy="408149"/>
            <a:chOff x="635872" y="3338370"/>
            <a:chExt cx="563789" cy="463611"/>
          </a:xfrm>
        </p:grpSpPr>
        <p:sp>
          <p:nvSpPr>
            <p:cNvPr id="768" name="Google Shape;768;p20"/>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9" name="Google Shape;769;p20"/>
            <p:cNvGrpSpPr/>
            <p:nvPr/>
          </p:nvGrpSpPr>
          <p:grpSpPr>
            <a:xfrm>
              <a:off x="635872" y="3338370"/>
              <a:ext cx="563789" cy="463611"/>
              <a:chOff x="-5099248" y="793227"/>
              <a:chExt cx="4856065" cy="3993203"/>
            </a:xfrm>
          </p:grpSpPr>
          <p:sp>
            <p:nvSpPr>
              <p:cNvPr id="770" name="Google Shape;770;p20"/>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1" name="Google Shape;771;p20"/>
              <p:cNvGrpSpPr/>
              <p:nvPr/>
            </p:nvGrpSpPr>
            <p:grpSpPr>
              <a:xfrm>
                <a:off x="-4735174" y="793227"/>
                <a:ext cx="4491991" cy="3499358"/>
                <a:chOff x="-4735174" y="793227"/>
                <a:chExt cx="4491991" cy="3499358"/>
              </a:xfrm>
            </p:grpSpPr>
            <p:sp>
              <p:nvSpPr>
                <p:cNvPr id="772" name="Google Shape;772;p20"/>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0"/>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4" name="Google Shape;774;p20"/>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75" name="Google Shape;775;p20"/>
          <p:cNvGrpSpPr/>
          <p:nvPr/>
        </p:nvGrpSpPr>
        <p:grpSpPr>
          <a:xfrm rot="1011119">
            <a:off x="8573491" y="264426"/>
            <a:ext cx="496305" cy="408131"/>
            <a:chOff x="635872" y="3338370"/>
            <a:chExt cx="563789" cy="463611"/>
          </a:xfrm>
        </p:grpSpPr>
        <p:sp>
          <p:nvSpPr>
            <p:cNvPr id="776" name="Google Shape;776;p20"/>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7" name="Google Shape;777;p20"/>
            <p:cNvGrpSpPr/>
            <p:nvPr/>
          </p:nvGrpSpPr>
          <p:grpSpPr>
            <a:xfrm>
              <a:off x="635872" y="3338370"/>
              <a:ext cx="563789" cy="463611"/>
              <a:chOff x="-5099248" y="793227"/>
              <a:chExt cx="4856065" cy="3993203"/>
            </a:xfrm>
          </p:grpSpPr>
          <p:sp>
            <p:nvSpPr>
              <p:cNvPr id="778" name="Google Shape;778;p20"/>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9" name="Google Shape;779;p20"/>
              <p:cNvGrpSpPr/>
              <p:nvPr/>
            </p:nvGrpSpPr>
            <p:grpSpPr>
              <a:xfrm>
                <a:off x="-4735174" y="793227"/>
                <a:ext cx="4491991" cy="3499358"/>
                <a:chOff x="-4735174" y="793227"/>
                <a:chExt cx="4491991" cy="3499358"/>
              </a:xfrm>
            </p:grpSpPr>
            <p:sp>
              <p:nvSpPr>
                <p:cNvPr id="780" name="Google Shape;780;p20"/>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0"/>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2" name="Google Shape;782;p20"/>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83" name="Google Shape;783;p20"/>
          <p:cNvSpPr/>
          <p:nvPr/>
        </p:nvSpPr>
        <p:spPr>
          <a:xfrm rot="-900087">
            <a:off x="8733883" y="890013"/>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4">
    <p:spTree>
      <p:nvGrpSpPr>
        <p:cNvPr id="784" name="Shape 784"/>
        <p:cNvGrpSpPr/>
        <p:nvPr/>
      </p:nvGrpSpPr>
      <p:grpSpPr>
        <a:xfrm>
          <a:off x="0" y="0"/>
          <a:ext cx="0" cy="0"/>
          <a:chOff x="0" y="0"/>
          <a:chExt cx="0" cy="0"/>
        </a:xfrm>
      </p:grpSpPr>
      <p:sp>
        <p:nvSpPr>
          <p:cNvPr id="785" name="Google Shape;785;p21"/>
          <p:cNvSpPr txBox="1"/>
          <p:nvPr>
            <p:ph type="title"/>
          </p:nvPr>
        </p:nvSpPr>
        <p:spPr>
          <a:xfrm>
            <a:off x="720000" y="5367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86" name="Google Shape;786;p21"/>
          <p:cNvSpPr/>
          <p:nvPr/>
        </p:nvSpPr>
        <p:spPr>
          <a:xfrm rot="5400000">
            <a:off x="6315809" y="4300995"/>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7" name="Google Shape;787;p21"/>
          <p:cNvGrpSpPr/>
          <p:nvPr/>
        </p:nvGrpSpPr>
        <p:grpSpPr>
          <a:xfrm rot="-1448376">
            <a:off x="6565542" y="4805027"/>
            <a:ext cx="496292" cy="408149"/>
            <a:chOff x="635872" y="3338370"/>
            <a:chExt cx="563789" cy="463611"/>
          </a:xfrm>
        </p:grpSpPr>
        <p:sp>
          <p:nvSpPr>
            <p:cNvPr id="788" name="Google Shape;788;p21"/>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9" name="Google Shape;789;p21"/>
            <p:cNvGrpSpPr/>
            <p:nvPr/>
          </p:nvGrpSpPr>
          <p:grpSpPr>
            <a:xfrm>
              <a:off x="635872" y="3338370"/>
              <a:ext cx="563789" cy="463611"/>
              <a:chOff x="-5099248" y="793227"/>
              <a:chExt cx="4856065" cy="3993203"/>
            </a:xfrm>
          </p:grpSpPr>
          <p:sp>
            <p:nvSpPr>
              <p:cNvPr id="790" name="Google Shape;790;p21"/>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1" name="Google Shape;791;p21"/>
              <p:cNvGrpSpPr/>
              <p:nvPr/>
            </p:nvGrpSpPr>
            <p:grpSpPr>
              <a:xfrm>
                <a:off x="-4735174" y="793227"/>
                <a:ext cx="4491991" cy="3499358"/>
                <a:chOff x="-4735174" y="793227"/>
                <a:chExt cx="4491991" cy="3499358"/>
              </a:xfrm>
            </p:grpSpPr>
            <p:sp>
              <p:nvSpPr>
                <p:cNvPr id="792" name="Google Shape;792;p2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4" name="Google Shape;794;p21"/>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95" name="Google Shape;795;p21"/>
          <p:cNvGrpSpPr/>
          <p:nvPr/>
        </p:nvGrpSpPr>
        <p:grpSpPr>
          <a:xfrm rot="-1448376">
            <a:off x="6565542" y="4745852"/>
            <a:ext cx="496292" cy="408149"/>
            <a:chOff x="635872" y="3338370"/>
            <a:chExt cx="563789" cy="463611"/>
          </a:xfrm>
        </p:grpSpPr>
        <p:sp>
          <p:nvSpPr>
            <p:cNvPr id="796" name="Google Shape;796;p21"/>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7" name="Google Shape;797;p21"/>
            <p:cNvGrpSpPr/>
            <p:nvPr/>
          </p:nvGrpSpPr>
          <p:grpSpPr>
            <a:xfrm>
              <a:off x="635872" y="3338370"/>
              <a:ext cx="563789" cy="463611"/>
              <a:chOff x="-5099248" y="793227"/>
              <a:chExt cx="4856065" cy="3993203"/>
            </a:xfrm>
          </p:grpSpPr>
          <p:sp>
            <p:nvSpPr>
              <p:cNvPr id="798" name="Google Shape;798;p21"/>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9" name="Google Shape;799;p21"/>
              <p:cNvGrpSpPr/>
              <p:nvPr/>
            </p:nvGrpSpPr>
            <p:grpSpPr>
              <a:xfrm>
                <a:off x="-4735174" y="793227"/>
                <a:ext cx="4491991" cy="3499358"/>
                <a:chOff x="-4735174" y="793227"/>
                <a:chExt cx="4491991" cy="3499358"/>
              </a:xfrm>
            </p:grpSpPr>
            <p:sp>
              <p:nvSpPr>
                <p:cNvPr id="800" name="Google Shape;800;p2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2" name="Google Shape;802;p21"/>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03" name="Google Shape;803;p21"/>
          <p:cNvGrpSpPr/>
          <p:nvPr/>
        </p:nvGrpSpPr>
        <p:grpSpPr>
          <a:xfrm rot="-1448376">
            <a:off x="6470292" y="4670227"/>
            <a:ext cx="496292" cy="408149"/>
            <a:chOff x="635872" y="3338370"/>
            <a:chExt cx="563789" cy="463611"/>
          </a:xfrm>
        </p:grpSpPr>
        <p:sp>
          <p:nvSpPr>
            <p:cNvPr id="804" name="Google Shape;804;p21"/>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5" name="Google Shape;805;p21"/>
            <p:cNvGrpSpPr/>
            <p:nvPr/>
          </p:nvGrpSpPr>
          <p:grpSpPr>
            <a:xfrm>
              <a:off x="635872" y="3338370"/>
              <a:ext cx="563789" cy="463611"/>
              <a:chOff x="-5099248" y="793227"/>
              <a:chExt cx="4856065" cy="3993203"/>
            </a:xfrm>
          </p:grpSpPr>
          <p:sp>
            <p:nvSpPr>
              <p:cNvPr id="806" name="Google Shape;806;p21"/>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7" name="Google Shape;807;p21"/>
              <p:cNvGrpSpPr/>
              <p:nvPr/>
            </p:nvGrpSpPr>
            <p:grpSpPr>
              <a:xfrm>
                <a:off x="-4735174" y="793227"/>
                <a:ext cx="4491991" cy="3499358"/>
                <a:chOff x="-4735174" y="793227"/>
                <a:chExt cx="4491991" cy="3499358"/>
              </a:xfrm>
            </p:grpSpPr>
            <p:sp>
              <p:nvSpPr>
                <p:cNvPr id="808" name="Google Shape;808;p2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0" name="Google Shape;810;p21"/>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11" name="Google Shape;811;p21"/>
          <p:cNvGrpSpPr/>
          <p:nvPr/>
        </p:nvGrpSpPr>
        <p:grpSpPr>
          <a:xfrm rot="1011119">
            <a:off x="6820891" y="4686689"/>
            <a:ext cx="496305" cy="408131"/>
            <a:chOff x="635872" y="3338370"/>
            <a:chExt cx="563789" cy="463611"/>
          </a:xfrm>
        </p:grpSpPr>
        <p:sp>
          <p:nvSpPr>
            <p:cNvPr id="812" name="Google Shape;812;p21"/>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3" name="Google Shape;813;p21"/>
            <p:cNvGrpSpPr/>
            <p:nvPr/>
          </p:nvGrpSpPr>
          <p:grpSpPr>
            <a:xfrm>
              <a:off x="635872" y="3338370"/>
              <a:ext cx="563789" cy="463611"/>
              <a:chOff x="-5099248" y="793227"/>
              <a:chExt cx="4856065" cy="3993203"/>
            </a:xfrm>
          </p:grpSpPr>
          <p:sp>
            <p:nvSpPr>
              <p:cNvPr id="814" name="Google Shape;814;p21"/>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5" name="Google Shape;815;p21"/>
              <p:cNvGrpSpPr/>
              <p:nvPr/>
            </p:nvGrpSpPr>
            <p:grpSpPr>
              <a:xfrm>
                <a:off x="-4735174" y="793227"/>
                <a:ext cx="4491991" cy="3499358"/>
                <a:chOff x="-4735174" y="793227"/>
                <a:chExt cx="4491991" cy="3499358"/>
              </a:xfrm>
            </p:grpSpPr>
            <p:sp>
              <p:nvSpPr>
                <p:cNvPr id="816" name="Google Shape;816;p2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1"/>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8" name="Google Shape;818;p21"/>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19" name="Google Shape;819;p21"/>
          <p:cNvSpPr/>
          <p:nvPr/>
        </p:nvSpPr>
        <p:spPr>
          <a:xfrm rot="-900087">
            <a:off x="8727108" y="704626"/>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1"/>
          <p:cNvSpPr/>
          <p:nvPr/>
        </p:nvSpPr>
        <p:spPr>
          <a:xfrm rot="4333395">
            <a:off x="-765444" y="-149654"/>
            <a:ext cx="1652455" cy="1798549"/>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1" name="Google Shape;821;p21"/>
          <p:cNvGrpSpPr/>
          <p:nvPr/>
        </p:nvGrpSpPr>
        <p:grpSpPr>
          <a:xfrm rot="2390168">
            <a:off x="-441764" y="416339"/>
            <a:ext cx="1104898" cy="1001855"/>
            <a:chOff x="-5273000" y="-665879"/>
            <a:chExt cx="5114099" cy="4637156"/>
          </a:xfrm>
        </p:grpSpPr>
        <p:sp>
          <p:nvSpPr>
            <p:cNvPr id="822" name="Google Shape;822;p2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1"/>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1"/>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6" name="Google Shape;826;p21"/>
          <p:cNvGrpSpPr/>
          <p:nvPr/>
        </p:nvGrpSpPr>
        <p:grpSpPr>
          <a:xfrm rot="2390168">
            <a:off x="-305641" y="174234"/>
            <a:ext cx="1104898" cy="1001855"/>
            <a:chOff x="-5273000" y="-665879"/>
            <a:chExt cx="5114099" cy="4637156"/>
          </a:xfrm>
        </p:grpSpPr>
        <p:sp>
          <p:nvSpPr>
            <p:cNvPr id="827" name="Google Shape;827;p2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1"/>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1"/>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1" name="Google Shape;831;p21"/>
          <p:cNvGrpSpPr/>
          <p:nvPr/>
        </p:nvGrpSpPr>
        <p:grpSpPr>
          <a:xfrm rot="2390168">
            <a:off x="-690847" y="153629"/>
            <a:ext cx="1104898" cy="1001855"/>
            <a:chOff x="-5273000" y="-665879"/>
            <a:chExt cx="5114099" cy="4637156"/>
          </a:xfrm>
        </p:grpSpPr>
        <p:sp>
          <p:nvSpPr>
            <p:cNvPr id="832" name="Google Shape;832;p2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1"/>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1"/>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1"/>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836" name="Shape 836"/>
        <p:cNvGrpSpPr/>
        <p:nvPr/>
      </p:nvGrpSpPr>
      <p:grpSpPr>
        <a:xfrm>
          <a:off x="0" y="0"/>
          <a:ext cx="0" cy="0"/>
          <a:chOff x="0" y="0"/>
          <a:chExt cx="0" cy="0"/>
        </a:xfrm>
      </p:grpSpPr>
      <p:sp>
        <p:nvSpPr>
          <p:cNvPr id="837" name="Google Shape;837;p22"/>
          <p:cNvSpPr txBox="1"/>
          <p:nvPr>
            <p:ph type="title"/>
          </p:nvPr>
        </p:nvSpPr>
        <p:spPr>
          <a:xfrm>
            <a:off x="720000" y="5367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38" name="Google Shape;838;p22"/>
          <p:cNvSpPr/>
          <p:nvPr/>
        </p:nvSpPr>
        <p:spPr>
          <a:xfrm rot="5400000">
            <a:off x="-143616" y="-45068"/>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9" name="Google Shape;839;p22"/>
          <p:cNvGrpSpPr/>
          <p:nvPr/>
        </p:nvGrpSpPr>
        <p:grpSpPr>
          <a:xfrm rot="-1448376">
            <a:off x="106117" y="458964"/>
            <a:ext cx="496292" cy="408149"/>
            <a:chOff x="635872" y="3338370"/>
            <a:chExt cx="563789" cy="463611"/>
          </a:xfrm>
        </p:grpSpPr>
        <p:sp>
          <p:nvSpPr>
            <p:cNvPr id="840" name="Google Shape;840;p22"/>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1" name="Google Shape;841;p22"/>
            <p:cNvGrpSpPr/>
            <p:nvPr/>
          </p:nvGrpSpPr>
          <p:grpSpPr>
            <a:xfrm>
              <a:off x="635872" y="3338370"/>
              <a:ext cx="563789" cy="463611"/>
              <a:chOff x="-5099248" y="793227"/>
              <a:chExt cx="4856065" cy="3993203"/>
            </a:xfrm>
          </p:grpSpPr>
          <p:sp>
            <p:nvSpPr>
              <p:cNvPr id="842" name="Google Shape;842;p22"/>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3" name="Google Shape;843;p22"/>
              <p:cNvGrpSpPr/>
              <p:nvPr/>
            </p:nvGrpSpPr>
            <p:grpSpPr>
              <a:xfrm>
                <a:off x="-4735174" y="793227"/>
                <a:ext cx="4491991" cy="3499358"/>
                <a:chOff x="-4735174" y="793227"/>
                <a:chExt cx="4491991" cy="3499358"/>
              </a:xfrm>
            </p:grpSpPr>
            <p:sp>
              <p:nvSpPr>
                <p:cNvPr id="844" name="Google Shape;844;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6" name="Google Shape;846;p22"/>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47" name="Google Shape;847;p22"/>
          <p:cNvGrpSpPr/>
          <p:nvPr/>
        </p:nvGrpSpPr>
        <p:grpSpPr>
          <a:xfrm rot="-1448376">
            <a:off x="106117" y="399789"/>
            <a:ext cx="496292" cy="408149"/>
            <a:chOff x="635872" y="3338370"/>
            <a:chExt cx="563789" cy="463611"/>
          </a:xfrm>
        </p:grpSpPr>
        <p:sp>
          <p:nvSpPr>
            <p:cNvPr id="848" name="Google Shape;848;p22"/>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9" name="Google Shape;849;p22"/>
            <p:cNvGrpSpPr/>
            <p:nvPr/>
          </p:nvGrpSpPr>
          <p:grpSpPr>
            <a:xfrm>
              <a:off x="635872" y="3338370"/>
              <a:ext cx="563789" cy="463611"/>
              <a:chOff x="-5099248" y="793227"/>
              <a:chExt cx="4856065" cy="3993203"/>
            </a:xfrm>
          </p:grpSpPr>
          <p:sp>
            <p:nvSpPr>
              <p:cNvPr id="850" name="Google Shape;850;p22"/>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1" name="Google Shape;851;p22"/>
              <p:cNvGrpSpPr/>
              <p:nvPr/>
            </p:nvGrpSpPr>
            <p:grpSpPr>
              <a:xfrm>
                <a:off x="-4735174" y="793227"/>
                <a:ext cx="4491991" cy="3499358"/>
                <a:chOff x="-4735174" y="793227"/>
                <a:chExt cx="4491991" cy="3499358"/>
              </a:xfrm>
            </p:grpSpPr>
            <p:sp>
              <p:nvSpPr>
                <p:cNvPr id="852" name="Google Shape;852;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4" name="Google Shape;854;p22"/>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55" name="Google Shape;855;p22"/>
          <p:cNvGrpSpPr/>
          <p:nvPr/>
        </p:nvGrpSpPr>
        <p:grpSpPr>
          <a:xfrm rot="-1448376">
            <a:off x="106117" y="340614"/>
            <a:ext cx="496292" cy="408149"/>
            <a:chOff x="635872" y="3338370"/>
            <a:chExt cx="563789" cy="463611"/>
          </a:xfrm>
        </p:grpSpPr>
        <p:sp>
          <p:nvSpPr>
            <p:cNvPr id="856" name="Google Shape;856;p22"/>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7" name="Google Shape;857;p22"/>
            <p:cNvGrpSpPr/>
            <p:nvPr/>
          </p:nvGrpSpPr>
          <p:grpSpPr>
            <a:xfrm>
              <a:off x="635872" y="3338370"/>
              <a:ext cx="563789" cy="463611"/>
              <a:chOff x="-5099248" y="793227"/>
              <a:chExt cx="4856065" cy="3993203"/>
            </a:xfrm>
          </p:grpSpPr>
          <p:sp>
            <p:nvSpPr>
              <p:cNvPr id="858" name="Google Shape;858;p22"/>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9" name="Google Shape;859;p22"/>
              <p:cNvGrpSpPr/>
              <p:nvPr/>
            </p:nvGrpSpPr>
            <p:grpSpPr>
              <a:xfrm>
                <a:off x="-4735174" y="793227"/>
                <a:ext cx="4491991" cy="3499358"/>
                <a:chOff x="-4735174" y="793227"/>
                <a:chExt cx="4491991" cy="3499358"/>
              </a:xfrm>
            </p:grpSpPr>
            <p:sp>
              <p:nvSpPr>
                <p:cNvPr id="860" name="Google Shape;860;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2" name="Google Shape;862;p22"/>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63" name="Google Shape;863;p22"/>
          <p:cNvGrpSpPr/>
          <p:nvPr/>
        </p:nvGrpSpPr>
        <p:grpSpPr>
          <a:xfrm rot="1011119">
            <a:off x="361466" y="340626"/>
            <a:ext cx="496305" cy="408131"/>
            <a:chOff x="635872" y="3338370"/>
            <a:chExt cx="563789" cy="463611"/>
          </a:xfrm>
        </p:grpSpPr>
        <p:sp>
          <p:nvSpPr>
            <p:cNvPr id="864" name="Google Shape;864;p22"/>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5" name="Google Shape;865;p22"/>
            <p:cNvGrpSpPr/>
            <p:nvPr/>
          </p:nvGrpSpPr>
          <p:grpSpPr>
            <a:xfrm>
              <a:off x="635872" y="3338370"/>
              <a:ext cx="563789" cy="463611"/>
              <a:chOff x="-5099248" y="793227"/>
              <a:chExt cx="4856065" cy="3993203"/>
            </a:xfrm>
          </p:grpSpPr>
          <p:sp>
            <p:nvSpPr>
              <p:cNvPr id="866" name="Google Shape;866;p22"/>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7" name="Google Shape;867;p22"/>
              <p:cNvGrpSpPr/>
              <p:nvPr/>
            </p:nvGrpSpPr>
            <p:grpSpPr>
              <a:xfrm>
                <a:off x="-4735174" y="793227"/>
                <a:ext cx="4491991" cy="3499358"/>
                <a:chOff x="-4735174" y="793227"/>
                <a:chExt cx="4491991" cy="3499358"/>
              </a:xfrm>
            </p:grpSpPr>
            <p:sp>
              <p:nvSpPr>
                <p:cNvPr id="868" name="Google Shape;868;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0" name="Google Shape;870;p22"/>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71" name="Google Shape;871;p22"/>
          <p:cNvSpPr/>
          <p:nvPr/>
        </p:nvSpPr>
        <p:spPr>
          <a:xfrm rot="-900087">
            <a:off x="871483" y="120301"/>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2"/>
          <p:cNvSpPr/>
          <p:nvPr/>
        </p:nvSpPr>
        <p:spPr>
          <a:xfrm rot="-900087">
            <a:off x="521858" y="4536951"/>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3" name="Google Shape;873;p22"/>
          <p:cNvGrpSpPr/>
          <p:nvPr/>
        </p:nvGrpSpPr>
        <p:grpSpPr>
          <a:xfrm rot="1707741">
            <a:off x="7878136" y="4102906"/>
            <a:ext cx="1105273" cy="1002194"/>
            <a:chOff x="-5273000" y="-665879"/>
            <a:chExt cx="5114099" cy="4637156"/>
          </a:xfrm>
        </p:grpSpPr>
        <p:sp>
          <p:nvSpPr>
            <p:cNvPr id="874" name="Google Shape;874;p22"/>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2"/>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2"/>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2"/>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8" name="Google Shape;878;p22"/>
          <p:cNvGrpSpPr/>
          <p:nvPr/>
        </p:nvGrpSpPr>
        <p:grpSpPr>
          <a:xfrm rot="-391">
            <a:off x="8362464" y="751391"/>
            <a:ext cx="496304" cy="408117"/>
            <a:chOff x="635872" y="3338370"/>
            <a:chExt cx="563789" cy="463611"/>
          </a:xfrm>
        </p:grpSpPr>
        <p:sp>
          <p:nvSpPr>
            <p:cNvPr id="879" name="Google Shape;879;p22"/>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0" name="Google Shape;880;p22"/>
            <p:cNvGrpSpPr/>
            <p:nvPr/>
          </p:nvGrpSpPr>
          <p:grpSpPr>
            <a:xfrm>
              <a:off x="635872" y="3338370"/>
              <a:ext cx="563789" cy="463611"/>
              <a:chOff x="-5099248" y="793227"/>
              <a:chExt cx="4856065" cy="3993203"/>
            </a:xfrm>
          </p:grpSpPr>
          <p:sp>
            <p:nvSpPr>
              <p:cNvPr id="881" name="Google Shape;881;p22"/>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2" name="Google Shape;882;p22"/>
              <p:cNvGrpSpPr/>
              <p:nvPr/>
            </p:nvGrpSpPr>
            <p:grpSpPr>
              <a:xfrm>
                <a:off x="-4735174" y="793227"/>
                <a:ext cx="4491991" cy="3499358"/>
                <a:chOff x="-4735174" y="793227"/>
                <a:chExt cx="4491991" cy="3499358"/>
              </a:xfrm>
            </p:grpSpPr>
            <p:sp>
              <p:nvSpPr>
                <p:cNvPr id="883" name="Google Shape;883;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2"/>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5" name="Google Shape;885;p22"/>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6">
    <p:spTree>
      <p:nvGrpSpPr>
        <p:cNvPr id="886" name="Shape 886"/>
        <p:cNvGrpSpPr/>
        <p:nvPr/>
      </p:nvGrpSpPr>
      <p:grpSpPr>
        <a:xfrm>
          <a:off x="0" y="0"/>
          <a:ext cx="0" cy="0"/>
          <a:chOff x="0" y="0"/>
          <a:chExt cx="0" cy="0"/>
        </a:xfrm>
      </p:grpSpPr>
      <p:sp>
        <p:nvSpPr>
          <p:cNvPr id="887" name="Google Shape;887;p23"/>
          <p:cNvSpPr txBox="1"/>
          <p:nvPr>
            <p:ph type="title"/>
          </p:nvPr>
        </p:nvSpPr>
        <p:spPr>
          <a:xfrm>
            <a:off x="720000" y="5367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88" name="Google Shape;888;p23"/>
          <p:cNvSpPr/>
          <p:nvPr/>
        </p:nvSpPr>
        <p:spPr>
          <a:xfrm rot="5400000">
            <a:off x="8074077" y="-175182"/>
            <a:ext cx="1652466" cy="1798530"/>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9" name="Google Shape;889;p23"/>
          <p:cNvGrpSpPr/>
          <p:nvPr/>
        </p:nvGrpSpPr>
        <p:grpSpPr>
          <a:xfrm rot="3457585">
            <a:off x="8347760" y="408114"/>
            <a:ext cx="1105080" cy="1002020"/>
            <a:chOff x="-5273000" y="-665879"/>
            <a:chExt cx="5114099" cy="4637156"/>
          </a:xfrm>
        </p:grpSpPr>
        <p:sp>
          <p:nvSpPr>
            <p:cNvPr id="890" name="Google Shape;890;p2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3"/>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3"/>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4" name="Google Shape;894;p23"/>
          <p:cNvGrpSpPr/>
          <p:nvPr/>
        </p:nvGrpSpPr>
        <p:grpSpPr>
          <a:xfrm rot="3457585">
            <a:off x="8347760" y="291689"/>
            <a:ext cx="1105080" cy="1002020"/>
            <a:chOff x="-5273000" y="-665879"/>
            <a:chExt cx="5114099" cy="4637156"/>
          </a:xfrm>
        </p:grpSpPr>
        <p:sp>
          <p:nvSpPr>
            <p:cNvPr id="895" name="Google Shape;895;p2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3"/>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3"/>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9" name="Google Shape;899;p23"/>
          <p:cNvGrpSpPr/>
          <p:nvPr/>
        </p:nvGrpSpPr>
        <p:grpSpPr>
          <a:xfrm rot="3457585">
            <a:off x="8347760" y="154464"/>
            <a:ext cx="1105080" cy="1002020"/>
            <a:chOff x="-5273000" y="-665879"/>
            <a:chExt cx="5114099" cy="4637156"/>
          </a:xfrm>
        </p:grpSpPr>
        <p:sp>
          <p:nvSpPr>
            <p:cNvPr id="900" name="Google Shape;900;p2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3"/>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3"/>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3"/>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4" name="Google Shape;904;p23"/>
          <p:cNvSpPr/>
          <p:nvPr/>
        </p:nvSpPr>
        <p:spPr>
          <a:xfrm rot="5400000">
            <a:off x="-161191" y="4203795"/>
            <a:ext cx="1214219" cy="1321525"/>
          </a:xfrm>
          <a:custGeom>
            <a:rect b="b" l="l" r="r" t="t"/>
            <a:pathLst>
              <a:path extrusionOk="0" h="21628" w="23750">
                <a:moveTo>
                  <a:pt x="12592" y="1"/>
                </a:moveTo>
                <a:cubicBezTo>
                  <a:pt x="6602" y="1"/>
                  <a:pt x="1" y="4346"/>
                  <a:pt x="1" y="10607"/>
                </a:cubicBezTo>
                <a:cubicBezTo>
                  <a:pt x="1" y="17178"/>
                  <a:pt x="6600" y="21627"/>
                  <a:pt x="12868" y="21627"/>
                </a:cubicBezTo>
                <a:cubicBezTo>
                  <a:pt x="15014" y="21627"/>
                  <a:pt x="17122" y="21105"/>
                  <a:pt x="18912" y="19968"/>
                </a:cubicBezTo>
                <a:cubicBezTo>
                  <a:pt x="21038" y="18618"/>
                  <a:pt x="22650" y="16472"/>
                  <a:pt x="23334" y="14048"/>
                </a:cubicBezTo>
                <a:cubicBezTo>
                  <a:pt x="23667" y="12870"/>
                  <a:pt x="23750" y="11642"/>
                  <a:pt x="23627" y="10426"/>
                </a:cubicBezTo>
                <a:cubicBezTo>
                  <a:pt x="23207" y="6258"/>
                  <a:pt x="20604" y="2435"/>
                  <a:pt x="16707" y="789"/>
                </a:cubicBezTo>
                <a:cubicBezTo>
                  <a:pt x="15437" y="252"/>
                  <a:pt x="14032" y="1"/>
                  <a:pt x="12592" y="1"/>
                </a:cubicBezTo>
                <a:close/>
              </a:path>
            </a:pathLst>
          </a:custGeom>
          <a:solidFill>
            <a:srgbClr val="FFDD76">
              <a:alpha val="3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5" name="Google Shape;905;p23"/>
          <p:cNvGrpSpPr/>
          <p:nvPr/>
        </p:nvGrpSpPr>
        <p:grpSpPr>
          <a:xfrm rot="-1448376">
            <a:off x="88542" y="4707827"/>
            <a:ext cx="496292" cy="408149"/>
            <a:chOff x="635872" y="3338370"/>
            <a:chExt cx="563789" cy="463611"/>
          </a:xfrm>
        </p:grpSpPr>
        <p:sp>
          <p:nvSpPr>
            <p:cNvPr id="906" name="Google Shape;906;p2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7" name="Google Shape;907;p23"/>
            <p:cNvGrpSpPr/>
            <p:nvPr/>
          </p:nvGrpSpPr>
          <p:grpSpPr>
            <a:xfrm>
              <a:off x="635872" y="3338370"/>
              <a:ext cx="563789" cy="463611"/>
              <a:chOff x="-5099248" y="793227"/>
              <a:chExt cx="4856065" cy="3993203"/>
            </a:xfrm>
          </p:grpSpPr>
          <p:sp>
            <p:nvSpPr>
              <p:cNvPr id="908" name="Google Shape;908;p2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9" name="Google Shape;909;p23"/>
              <p:cNvGrpSpPr/>
              <p:nvPr/>
            </p:nvGrpSpPr>
            <p:grpSpPr>
              <a:xfrm>
                <a:off x="-4735174" y="793227"/>
                <a:ext cx="4491991" cy="3499358"/>
                <a:chOff x="-4735174" y="793227"/>
                <a:chExt cx="4491991" cy="3499358"/>
              </a:xfrm>
            </p:grpSpPr>
            <p:sp>
              <p:nvSpPr>
                <p:cNvPr id="910" name="Google Shape;910;p2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2" name="Google Shape;912;p2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13" name="Google Shape;913;p23"/>
          <p:cNvGrpSpPr/>
          <p:nvPr/>
        </p:nvGrpSpPr>
        <p:grpSpPr>
          <a:xfrm rot="-1448376">
            <a:off x="88542" y="4648652"/>
            <a:ext cx="496292" cy="408149"/>
            <a:chOff x="635872" y="3338370"/>
            <a:chExt cx="563789" cy="463611"/>
          </a:xfrm>
        </p:grpSpPr>
        <p:sp>
          <p:nvSpPr>
            <p:cNvPr id="914" name="Google Shape;914;p2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5" name="Google Shape;915;p23"/>
            <p:cNvGrpSpPr/>
            <p:nvPr/>
          </p:nvGrpSpPr>
          <p:grpSpPr>
            <a:xfrm>
              <a:off x="635872" y="3338370"/>
              <a:ext cx="563789" cy="463611"/>
              <a:chOff x="-5099248" y="793227"/>
              <a:chExt cx="4856065" cy="3993203"/>
            </a:xfrm>
          </p:grpSpPr>
          <p:sp>
            <p:nvSpPr>
              <p:cNvPr id="916" name="Google Shape;916;p2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7" name="Google Shape;917;p23"/>
              <p:cNvGrpSpPr/>
              <p:nvPr/>
            </p:nvGrpSpPr>
            <p:grpSpPr>
              <a:xfrm>
                <a:off x="-4735174" y="793227"/>
                <a:ext cx="4491991" cy="3499358"/>
                <a:chOff x="-4735174" y="793227"/>
                <a:chExt cx="4491991" cy="3499358"/>
              </a:xfrm>
            </p:grpSpPr>
            <p:sp>
              <p:nvSpPr>
                <p:cNvPr id="918" name="Google Shape;918;p2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0" name="Google Shape;920;p2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21" name="Google Shape;921;p23"/>
          <p:cNvGrpSpPr/>
          <p:nvPr/>
        </p:nvGrpSpPr>
        <p:grpSpPr>
          <a:xfrm rot="-1448376">
            <a:off x="88542" y="4589477"/>
            <a:ext cx="496292" cy="408149"/>
            <a:chOff x="635872" y="3338370"/>
            <a:chExt cx="563789" cy="463611"/>
          </a:xfrm>
        </p:grpSpPr>
        <p:sp>
          <p:nvSpPr>
            <p:cNvPr id="922" name="Google Shape;922;p2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3" name="Google Shape;923;p23"/>
            <p:cNvGrpSpPr/>
            <p:nvPr/>
          </p:nvGrpSpPr>
          <p:grpSpPr>
            <a:xfrm>
              <a:off x="635872" y="3338370"/>
              <a:ext cx="563789" cy="463611"/>
              <a:chOff x="-5099248" y="793227"/>
              <a:chExt cx="4856065" cy="3993203"/>
            </a:xfrm>
          </p:grpSpPr>
          <p:sp>
            <p:nvSpPr>
              <p:cNvPr id="924" name="Google Shape;924;p2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5" name="Google Shape;925;p23"/>
              <p:cNvGrpSpPr/>
              <p:nvPr/>
            </p:nvGrpSpPr>
            <p:grpSpPr>
              <a:xfrm>
                <a:off x="-4735174" y="793227"/>
                <a:ext cx="4491991" cy="3499358"/>
                <a:chOff x="-4735174" y="793227"/>
                <a:chExt cx="4491991" cy="3499358"/>
              </a:xfrm>
            </p:grpSpPr>
            <p:sp>
              <p:nvSpPr>
                <p:cNvPr id="926" name="Google Shape;926;p2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8" name="Google Shape;928;p2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29" name="Google Shape;929;p23"/>
          <p:cNvGrpSpPr/>
          <p:nvPr/>
        </p:nvGrpSpPr>
        <p:grpSpPr>
          <a:xfrm rot="1011119">
            <a:off x="343891" y="4589489"/>
            <a:ext cx="496305" cy="408131"/>
            <a:chOff x="635872" y="3338370"/>
            <a:chExt cx="563789" cy="463611"/>
          </a:xfrm>
        </p:grpSpPr>
        <p:sp>
          <p:nvSpPr>
            <p:cNvPr id="930" name="Google Shape;930;p23"/>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1" name="Google Shape;931;p23"/>
            <p:cNvGrpSpPr/>
            <p:nvPr/>
          </p:nvGrpSpPr>
          <p:grpSpPr>
            <a:xfrm>
              <a:off x="635872" y="3338370"/>
              <a:ext cx="563789" cy="463611"/>
              <a:chOff x="-5099248" y="793227"/>
              <a:chExt cx="4856065" cy="3993203"/>
            </a:xfrm>
          </p:grpSpPr>
          <p:sp>
            <p:nvSpPr>
              <p:cNvPr id="932" name="Google Shape;932;p23"/>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3" name="Google Shape;933;p23"/>
              <p:cNvGrpSpPr/>
              <p:nvPr/>
            </p:nvGrpSpPr>
            <p:grpSpPr>
              <a:xfrm>
                <a:off x="-4735174" y="793227"/>
                <a:ext cx="4491991" cy="3499358"/>
                <a:chOff x="-4735174" y="793227"/>
                <a:chExt cx="4491991" cy="3499358"/>
              </a:xfrm>
            </p:grpSpPr>
            <p:sp>
              <p:nvSpPr>
                <p:cNvPr id="934" name="Google Shape;934;p2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3"/>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6" name="Google Shape;936;p23"/>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37" name="Google Shape;937;p23"/>
          <p:cNvSpPr/>
          <p:nvPr/>
        </p:nvSpPr>
        <p:spPr>
          <a:xfrm rot="-900087">
            <a:off x="992808" y="4575713"/>
            <a:ext cx="175537" cy="425276"/>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938" name="Shape 938"/>
        <p:cNvGrpSpPr/>
        <p:nvPr/>
      </p:nvGrpSpPr>
      <p:grpSpPr>
        <a:xfrm>
          <a:off x="0" y="0"/>
          <a:ext cx="0" cy="0"/>
          <a:chOff x="0" y="0"/>
          <a:chExt cx="0" cy="0"/>
        </a:xfrm>
      </p:grpSpPr>
      <p:sp>
        <p:nvSpPr>
          <p:cNvPr id="939" name="Google Shape;939;p24"/>
          <p:cNvSpPr txBox="1"/>
          <p:nvPr>
            <p:ph type="title"/>
          </p:nvPr>
        </p:nvSpPr>
        <p:spPr>
          <a:xfrm>
            <a:off x="2347950" y="540000"/>
            <a:ext cx="4448100" cy="105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7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40" name="Google Shape;940;p24"/>
          <p:cNvSpPr txBox="1"/>
          <p:nvPr>
            <p:ph idx="1" type="subTitle"/>
          </p:nvPr>
        </p:nvSpPr>
        <p:spPr>
          <a:xfrm>
            <a:off x="2011825" y="2427425"/>
            <a:ext cx="5120100" cy="1168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1" name="Google Shape;941;p24"/>
          <p:cNvSpPr txBox="1"/>
          <p:nvPr/>
        </p:nvSpPr>
        <p:spPr>
          <a:xfrm>
            <a:off x="1905000" y="3688150"/>
            <a:ext cx="53340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b="1" lang="en" sz="1200">
                <a:solidFill>
                  <a:schemeClr val="dk1"/>
                </a:solidFill>
                <a:latin typeface="Amiko"/>
                <a:ea typeface="Amiko"/>
                <a:cs typeface="Amiko"/>
                <a:sym typeface="Amiko"/>
              </a:rPr>
              <a:t>CREDITS:</a:t>
            </a:r>
            <a:r>
              <a:rPr lang="en" sz="1200">
                <a:solidFill>
                  <a:schemeClr val="dk1"/>
                </a:solidFill>
                <a:latin typeface="Amiko"/>
                <a:ea typeface="Amiko"/>
                <a:cs typeface="Amiko"/>
                <a:sym typeface="Amiko"/>
              </a:rPr>
              <a:t> This presentation template was created by </a:t>
            </a:r>
            <a:r>
              <a:rPr b="1" lang="en" sz="1200" u="sng">
                <a:solidFill>
                  <a:schemeClr val="hlink"/>
                </a:solidFill>
                <a:latin typeface="Amiko"/>
                <a:ea typeface="Amiko"/>
                <a:cs typeface="Amiko"/>
                <a:sym typeface="Amiko"/>
                <a:hlinkClick r:id="rId2"/>
              </a:rPr>
              <a:t>Slidesgo</a:t>
            </a:r>
            <a:r>
              <a:rPr lang="en" sz="1200">
                <a:solidFill>
                  <a:schemeClr val="dk1"/>
                </a:solidFill>
                <a:latin typeface="Amiko"/>
                <a:ea typeface="Amiko"/>
                <a:cs typeface="Amiko"/>
                <a:sym typeface="Amiko"/>
              </a:rPr>
              <a:t>, and includes icons by </a:t>
            </a:r>
            <a:r>
              <a:rPr b="1" lang="en" sz="1200" u="sng">
                <a:solidFill>
                  <a:schemeClr val="dk1"/>
                </a:solidFill>
                <a:latin typeface="Amiko"/>
                <a:ea typeface="Amiko"/>
                <a:cs typeface="Amiko"/>
                <a:sym typeface="Amiko"/>
                <a:hlinkClick r:id="rId3">
                  <a:extLst>
                    <a:ext uri="{A12FA001-AC4F-418D-AE19-62706E023703}">
                      <ahyp:hlinkClr val="tx"/>
                    </a:ext>
                  </a:extLst>
                </a:hlinkClick>
              </a:rPr>
              <a:t>Flaticon</a:t>
            </a:r>
            <a:r>
              <a:rPr lang="en" sz="1200">
                <a:solidFill>
                  <a:schemeClr val="dk1"/>
                </a:solidFill>
                <a:latin typeface="Amiko"/>
                <a:ea typeface="Amiko"/>
                <a:cs typeface="Amiko"/>
                <a:sym typeface="Amiko"/>
              </a:rPr>
              <a:t>, and infographics &amp; images by </a:t>
            </a:r>
            <a:r>
              <a:rPr b="1" lang="en" sz="1200" u="sng">
                <a:solidFill>
                  <a:schemeClr val="dk1"/>
                </a:solidFill>
                <a:latin typeface="Amiko"/>
                <a:ea typeface="Amiko"/>
                <a:cs typeface="Amiko"/>
                <a:sym typeface="Amiko"/>
                <a:hlinkClick r:id="rId4">
                  <a:extLst>
                    <a:ext uri="{A12FA001-AC4F-418D-AE19-62706E023703}">
                      <ahyp:hlinkClr val="tx"/>
                    </a:ext>
                  </a:extLst>
                </a:hlinkClick>
              </a:rPr>
              <a:t>Freepik</a:t>
            </a:r>
            <a:r>
              <a:rPr lang="en" sz="1200" u="sng">
                <a:solidFill>
                  <a:schemeClr val="dk1"/>
                </a:solidFill>
                <a:latin typeface="Amiko"/>
                <a:ea typeface="Amiko"/>
                <a:cs typeface="Amiko"/>
                <a:sym typeface="Amiko"/>
              </a:rPr>
              <a:t> </a:t>
            </a:r>
            <a:endParaRPr b="1" sz="1200" u="sng">
              <a:solidFill>
                <a:schemeClr val="dk1"/>
              </a:solidFill>
              <a:latin typeface="Amiko"/>
              <a:ea typeface="Amiko"/>
              <a:cs typeface="Amiko"/>
              <a:sym typeface="Amik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
    <p:spTree>
      <p:nvGrpSpPr>
        <p:cNvPr id="942" name="Shape 942"/>
        <p:cNvGrpSpPr/>
        <p:nvPr/>
      </p:nvGrpSpPr>
      <p:grpSpPr>
        <a:xfrm>
          <a:off x="0" y="0"/>
          <a:ext cx="0" cy="0"/>
          <a:chOff x="0" y="0"/>
          <a:chExt cx="0" cy="0"/>
        </a:xfrm>
      </p:grpSpPr>
      <p:sp>
        <p:nvSpPr>
          <p:cNvPr id="943" name="Google Shape;943;p25"/>
          <p:cNvSpPr/>
          <p:nvPr/>
        </p:nvSpPr>
        <p:spPr>
          <a:xfrm flipH="1" rot="323217">
            <a:off x="5987974" y="-1077922"/>
            <a:ext cx="3596310" cy="6575050"/>
          </a:xfrm>
          <a:custGeom>
            <a:rect b="b" l="l" r="r" t="t"/>
            <a:pathLst>
              <a:path extrusionOk="0" h="15069" w="13907">
                <a:moveTo>
                  <a:pt x="7718" y="14985"/>
                </a:moveTo>
                <a:cubicBezTo>
                  <a:pt x="11431" y="14483"/>
                  <a:pt x="13907" y="11705"/>
                  <a:pt x="13602" y="7941"/>
                </a:cubicBezTo>
                <a:cubicBezTo>
                  <a:pt x="12988" y="330"/>
                  <a:pt x="972" y="0"/>
                  <a:pt x="303" y="8468"/>
                </a:cubicBezTo>
                <a:cubicBezTo>
                  <a:pt x="1" y="12317"/>
                  <a:pt x="3246" y="15069"/>
                  <a:pt x="6912" y="15028"/>
                </a:cubicBezTo>
                <a:close/>
              </a:path>
            </a:pathLst>
          </a:custGeom>
          <a:solidFill>
            <a:srgbClr val="F7C52C">
              <a:alpha val="11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4" name="Google Shape;944;p25"/>
          <p:cNvGrpSpPr/>
          <p:nvPr/>
        </p:nvGrpSpPr>
        <p:grpSpPr>
          <a:xfrm flipH="1">
            <a:off x="6894538" y="3193089"/>
            <a:ext cx="1783150" cy="2366331"/>
            <a:chOff x="1166325" y="-268784"/>
            <a:chExt cx="3000420" cy="3981711"/>
          </a:xfrm>
        </p:grpSpPr>
        <p:sp>
          <p:nvSpPr>
            <p:cNvPr id="945" name="Google Shape;945;p25"/>
            <p:cNvSpPr/>
            <p:nvPr/>
          </p:nvSpPr>
          <p:spPr>
            <a:xfrm>
              <a:off x="1166325" y="-268784"/>
              <a:ext cx="3000420" cy="3981711"/>
            </a:xfrm>
            <a:custGeom>
              <a:rect b="b" l="l" r="r" t="t"/>
              <a:pathLst>
                <a:path extrusionOk="0" h="30489" w="22975">
                  <a:moveTo>
                    <a:pt x="7022" y="0"/>
                  </a:moveTo>
                  <a:cubicBezTo>
                    <a:pt x="6738" y="0"/>
                    <a:pt x="6474" y="188"/>
                    <a:pt x="6317" y="427"/>
                  </a:cubicBezTo>
                  <a:cubicBezTo>
                    <a:pt x="5986" y="928"/>
                    <a:pt x="6018" y="1539"/>
                    <a:pt x="5944" y="2104"/>
                  </a:cubicBezTo>
                  <a:cubicBezTo>
                    <a:pt x="5851" y="2809"/>
                    <a:pt x="5744" y="3496"/>
                    <a:pt x="5742" y="4210"/>
                  </a:cubicBezTo>
                  <a:cubicBezTo>
                    <a:pt x="5735" y="5661"/>
                    <a:pt x="6001" y="7114"/>
                    <a:pt x="6531" y="8464"/>
                  </a:cubicBezTo>
                  <a:cubicBezTo>
                    <a:pt x="6095" y="8380"/>
                    <a:pt x="5745" y="8037"/>
                    <a:pt x="5541" y="7644"/>
                  </a:cubicBezTo>
                  <a:cubicBezTo>
                    <a:pt x="5142" y="6876"/>
                    <a:pt x="5154" y="6056"/>
                    <a:pt x="5223" y="5219"/>
                  </a:cubicBezTo>
                  <a:lnTo>
                    <a:pt x="5464" y="2350"/>
                  </a:lnTo>
                  <a:cubicBezTo>
                    <a:pt x="5507" y="1831"/>
                    <a:pt x="5598" y="779"/>
                    <a:pt x="4957" y="543"/>
                  </a:cubicBezTo>
                  <a:cubicBezTo>
                    <a:pt x="4863" y="508"/>
                    <a:pt x="4776" y="492"/>
                    <a:pt x="4697" y="492"/>
                  </a:cubicBezTo>
                  <a:cubicBezTo>
                    <a:pt x="4118" y="492"/>
                    <a:pt x="3895" y="1321"/>
                    <a:pt x="3836" y="1786"/>
                  </a:cubicBezTo>
                  <a:cubicBezTo>
                    <a:pt x="3619" y="3491"/>
                    <a:pt x="2746" y="5126"/>
                    <a:pt x="2937" y="6834"/>
                  </a:cubicBezTo>
                  <a:cubicBezTo>
                    <a:pt x="2716" y="6641"/>
                    <a:pt x="2280" y="6528"/>
                    <a:pt x="1879" y="6528"/>
                  </a:cubicBezTo>
                  <a:cubicBezTo>
                    <a:pt x="1603" y="6528"/>
                    <a:pt x="1343" y="6582"/>
                    <a:pt x="1182" y="6700"/>
                  </a:cubicBezTo>
                  <a:cubicBezTo>
                    <a:pt x="0" y="7568"/>
                    <a:pt x="2015" y="8548"/>
                    <a:pt x="2390" y="9281"/>
                  </a:cubicBezTo>
                  <a:cubicBezTo>
                    <a:pt x="2538" y="9569"/>
                    <a:pt x="2612" y="9888"/>
                    <a:pt x="2719" y="10193"/>
                  </a:cubicBezTo>
                  <a:cubicBezTo>
                    <a:pt x="3088" y="11252"/>
                    <a:pt x="3836" y="12130"/>
                    <a:pt x="4569" y="12981"/>
                  </a:cubicBezTo>
                  <a:cubicBezTo>
                    <a:pt x="5094" y="13589"/>
                    <a:pt x="5624" y="14203"/>
                    <a:pt x="6276" y="14673"/>
                  </a:cubicBezTo>
                  <a:cubicBezTo>
                    <a:pt x="7017" y="15205"/>
                    <a:pt x="7885" y="15530"/>
                    <a:pt x="8697" y="15944"/>
                  </a:cubicBezTo>
                  <a:cubicBezTo>
                    <a:pt x="9941" y="16580"/>
                    <a:pt x="11104" y="17486"/>
                    <a:pt x="11721" y="18738"/>
                  </a:cubicBezTo>
                  <a:cubicBezTo>
                    <a:pt x="12375" y="20063"/>
                    <a:pt x="12349" y="21606"/>
                    <a:pt x="12308" y="23082"/>
                  </a:cubicBezTo>
                  <a:cubicBezTo>
                    <a:pt x="12244" y="25422"/>
                    <a:pt x="12179" y="27764"/>
                    <a:pt x="12115" y="30106"/>
                  </a:cubicBezTo>
                  <a:cubicBezTo>
                    <a:pt x="14875" y="30249"/>
                    <a:pt x="17595" y="30361"/>
                    <a:pt x="20333" y="30486"/>
                  </a:cubicBezTo>
                  <a:cubicBezTo>
                    <a:pt x="20370" y="30488"/>
                    <a:pt x="20407" y="30489"/>
                    <a:pt x="20443" y="30489"/>
                  </a:cubicBezTo>
                  <a:cubicBezTo>
                    <a:pt x="21864" y="30489"/>
                    <a:pt x="22974" y="29236"/>
                    <a:pt x="22783" y="27813"/>
                  </a:cubicBezTo>
                  <a:cubicBezTo>
                    <a:pt x="22555" y="26119"/>
                    <a:pt x="22358" y="24227"/>
                    <a:pt x="22281" y="23880"/>
                  </a:cubicBezTo>
                  <a:cubicBezTo>
                    <a:pt x="22005" y="22615"/>
                    <a:pt x="21843" y="21330"/>
                    <a:pt x="21713" y="20044"/>
                  </a:cubicBezTo>
                  <a:cubicBezTo>
                    <a:pt x="21598" y="18906"/>
                    <a:pt x="21648" y="17641"/>
                    <a:pt x="21307" y="16543"/>
                  </a:cubicBezTo>
                  <a:cubicBezTo>
                    <a:pt x="20873" y="15140"/>
                    <a:pt x="19747" y="14074"/>
                    <a:pt x="18631" y="13121"/>
                  </a:cubicBezTo>
                  <a:cubicBezTo>
                    <a:pt x="17514" y="12166"/>
                    <a:pt x="16326" y="11211"/>
                    <a:pt x="15685" y="9891"/>
                  </a:cubicBezTo>
                  <a:cubicBezTo>
                    <a:pt x="15174" y="8841"/>
                    <a:pt x="15057" y="7665"/>
                    <a:pt x="14837" y="6535"/>
                  </a:cubicBezTo>
                  <a:cubicBezTo>
                    <a:pt x="14690" y="5781"/>
                    <a:pt x="14378" y="3802"/>
                    <a:pt x="13439" y="3624"/>
                  </a:cubicBezTo>
                  <a:cubicBezTo>
                    <a:pt x="13399" y="3616"/>
                    <a:pt x="13358" y="3613"/>
                    <a:pt x="13317" y="3613"/>
                  </a:cubicBezTo>
                  <a:cubicBezTo>
                    <a:pt x="13087" y="3613"/>
                    <a:pt x="12856" y="3730"/>
                    <a:pt x="12747" y="3931"/>
                  </a:cubicBezTo>
                  <a:cubicBezTo>
                    <a:pt x="12639" y="4128"/>
                    <a:pt x="12652" y="4364"/>
                    <a:pt x="12669" y="4588"/>
                  </a:cubicBezTo>
                  <a:cubicBezTo>
                    <a:pt x="12759" y="5804"/>
                    <a:pt x="12811" y="7038"/>
                    <a:pt x="13006" y="8243"/>
                  </a:cubicBezTo>
                  <a:cubicBezTo>
                    <a:pt x="13106" y="8864"/>
                    <a:pt x="13208" y="9504"/>
                    <a:pt x="13194" y="10136"/>
                  </a:cubicBezTo>
                  <a:cubicBezTo>
                    <a:pt x="13193" y="10208"/>
                    <a:pt x="13184" y="10291"/>
                    <a:pt x="13125" y="10331"/>
                  </a:cubicBezTo>
                  <a:cubicBezTo>
                    <a:pt x="13096" y="10351"/>
                    <a:pt x="13062" y="10356"/>
                    <a:pt x="13028" y="10358"/>
                  </a:cubicBezTo>
                  <a:cubicBezTo>
                    <a:pt x="13008" y="10360"/>
                    <a:pt x="12988" y="10360"/>
                    <a:pt x="12968" y="10360"/>
                  </a:cubicBezTo>
                  <a:cubicBezTo>
                    <a:pt x="12512" y="10360"/>
                    <a:pt x="12169" y="9921"/>
                    <a:pt x="11915" y="9530"/>
                  </a:cubicBezTo>
                  <a:cubicBezTo>
                    <a:pt x="11657" y="9131"/>
                    <a:pt x="11395" y="8730"/>
                    <a:pt x="11213" y="8290"/>
                  </a:cubicBezTo>
                  <a:cubicBezTo>
                    <a:pt x="11046" y="7886"/>
                    <a:pt x="10948" y="7456"/>
                    <a:pt x="10865" y="7027"/>
                  </a:cubicBezTo>
                  <a:cubicBezTo>
                    <a:pt x="10557" y="5435"/>
                    <a:pt x="10391" y="3776"/>
                    <a:pt x="10439" y="2157"/>
                  </a:cubicBezTo>
                  <a:cubicBezTo>
                    <a:pt x="10452" y="1729"/>
                    <a:pt x="10482" y="1361"/>
                    <a:pt x="10148" y="1027"/>
                  </a:cubicBezTo>
                  <a:cubicBezTo>
                    <a:pt x="9977" y="856"/>
                    <a:pt x="9757" y="752"/>
                    <a:pt x="9540" y="752"/>
                  </a:cubicBezTo>
                  <a:cubicBezTo>
                    <a:pt x="9284" y="752"/>
                    <a:pt x="9030" y="896"/>
                    <a:pt x="8864" y="1242"/>
                  </a:cubicBezTo>
                  <a:cubicBezTo>
                    <a:pt x="8802" y="1370"/>
                    <a:pt x="8768" y="1510"/>
                    <a:pt x="8746" y="1650"/>
                  </a:cubicBezTo>
                  <a:cubicBezTo>
                    <a:pt x="8452" y="3573"/>
                    <a:pt x="8463" y="5728"/>
                    <a:pt x="8705" y="7675"/>
                  </a:cubicBezTo>
                  <a:lnTo>
                    <a:pt x="8705" y="7675"/>
                  </a:lnTo>
                  <a:cubicBezTo>
                    <a:pt x="8656" y="7289"/>
                    <a:pt x="8355" y="6850"/>
                    <a:pt x="8285" y="6431"/>
                  </a:cubicBezTo>
                  <a:cubicBezTo>
                    <a:pt x="8208" y="5968"/>
                    <a:pt x="8172" y="5507"/>
                    <a:pt x="8146" y="5037"/>
                  </a:cubicBezTo>
                  <a:cubicBezTo>
                    <a:pt x="8076" y="3855"/>
                    <a:pt x="8008" y="2674"/>
                    <a:pt x="7940" y="1491"/>
                  </a:cubicBezTo>
                  <a:cubicBezTo>
                    <a:pt x="7921" y="1175"/>
                    <a:pt x="7901" y="849"/>
                    <a:pt x="7770" y="560"/>
                  </a:cubicBezTo>
                  <a:cubicBezTo>
                    <a:pt x="7640" y="270"/>
                    <a:pt x="7375" y="19"/>
                    <a:pt x="7058" y="1"/>
                  </a:cubicBezTo>
                  <a:cubicBezTo>
                    <a:pt x="7046" y="1"/>
                    <a:pt x="7034" y="0"/>
                    <a:pt x="7022" y="0"/>
                  </a:cubicBezTo>
                  <a:close/>
                </a:path>
              </a:pathLst>
            </a:custGeom>
            <a:solidFill>
              <a:srgbClr val="BD7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5"/>
            <p:cNvSpPr/>
            <p:nvPr/>
          </p:nvSpPr>
          <p:spPr>
            <a:xfrm>
              <a:off x="1982799" y="969770"/>
              <a:ext cx="1223022" cy="174867"/>
            </a:xfrm>
            <a:custGeom>
              <a:rect b="b" l="l" r="r" t="t"/>
              <a:pathLst>
                <a:path extrusionOk="0" h="1339" w="9365">
                  <a:moveTo>
                    <a:pt x="472" y="1"/>
                  </a:moveTo>
                  <a:cubicBezTo>
                    <a:pt x="315" y="1"/>
                    <a:pt x="157" y="14"/>
                    <a:pt x="1" y="44"/>
                  </a:cubicBezTo>
                  <a:lnTo>
                    <a:pt x="8" y="81"/>
                  </a:lnTo>
                  <a:cubicBezTo>
                    <a:pt x="161" y="52"/>
                    <a:pt x="315" y="39"/>
                    <a:pt x="469" y="39"/>
                  </a:cubicBezTo>
                  <a:cubicBezTo>
                    <a:pt x="953" y="39"/>
                    <a:pt x="1441" y="162"/>
                    <a:pt x="1915" y="282"/>
                  </a:cubicBezTo>
                  <a:cubicBezTo>
                    <a:pt x="1981" y="297"/>
                    <a:pt x="2044" y="314"/>
                    <a:pt x="2107" y="329"/>
                  </a:cubicBezTo>
                  <a:cubicBezTo>
                    <a:pt x="3191" y="597"/>
                    <a:pt x="4308" y="771"/>
                    <a:pt x="5423" y="848"/>
                  </a:cubicBezTo>
                  <a:cubicBezTo>
                    <a:pt x="5708" y="868"/>
                    <a:pt x="5998" y="882"/>
                    <a:pt x="6280" y="895"/>
                  </a:cubicBezTo>
                  <a:cubicBezTo>
                    <a:pt x="7307" y="944"/>
                    <a:pt x="8371" y="995"/>
                    <a:pt x="9350" y="1338"/>
                  </a:cubicBezTo>
                  <a:lnTo>
                    <a:pt x="9365" y="1303"/>
                  </a:lnTo>
                  <a:cubicBezTo>
                    <a:pt x="8380" y="957"/>
                    <a:pt x="7313" y="907"/>
                    <a:pt x="6283" y="857"/>
                  </a:cubicBezTo>
                  <a:cubicBezTo>
                    <a:pt x="6000" y="845"/>
                    <a:pt x="5710" y="831"/>
                    <a:pt x="5426" y="811"/>
                  </a:cubicBezTo>
                  <a:cubicBezTo>
                    <a:pt x="4313" y="733"/>
                    <a:pt x="3198" y="559"/>
                    <a:pt x="2116" y="292"/>
                  </a:cubicBezTo>
                  <a:cubicBezTo>
                    <a:pt x="2053" y="276"/>
                    <a:pt x="1988" y="259"/>
                    <a:pt x="1925" y="243"/>
                  </a:cubicBezTo>
                  <a:cubicBezTo>
                    <a:pt x="1447" y="124"/>
                    <a:pt x="959" y="1"/>
                    <a:pt x="472" y="1"/>
                  </a:cubicBezTo>
                  <a:close/>
                </a:path>
              </a:pathLst>
            </a:custGeom>
            <a:solidFill>
              <a:srgbClr val="A36C5A"/>
            </a:solidFill>
            <a:ln cap="flat" cmpd="sng" w="9525">
              <a:solidFill>
                <a:srgbClr val="A36C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5"/>
            <p:cNvSpPr/>
            <p:nvPr/>
          </p:nvSpPr>
          <p:spPr>
            <a:xfrm>
              <a:off x="1531336" y="621215"/>
              <a:ext cx="1804170" cy="1192463"/>
            </a:xfrm>
            <a:custGeom>
              <a:rect b="b" l="l" r="r" t="t"/>
              <a:pathLst>
                <a:path extrusionOk="0" h="9131" w="13815">
                  <a:moveTo>
                    <a:pt x="22" y="1"/>
                  </a:moveTo>
                  <a:lnTo>
                    <a:pt x="0" y="33"/>
                  </a:lnTo>
                  <a:cubicBezTo>
                    <a:pt x="493" y="358"/>
                    <a:pt x="935" y="657"/>
                    <a:pt x="1336" y="1004"/>
                  </a:cubicBezTo>
                  <a:cubicBezTo>
                    <a:pt x="1803" y="1406"/>
                    <a:pt x="2139" y="1813"/>
                    <a:pt x="2364" y="2247"/>
                  </a:cubicBezTo>
                  <a:cubicBezTo>
                    <a:pt x="2415" y="2347"/>
                    <a:pt x="2463" y="2451"/>
                    <a:pt x="2508" y="2552"/>
                  </a:cubicBezTo>
                  <a:cubicBezTo>
                    <a:pt x="2595" y="2742"/>
                    <a:pt x="2684" y="2937"/>
                    <a:pt x="2806" y="3112"/>
                  </a:cubicBezTo>
                  <a:cubicBezTo>
                    <a:pt x="3687" y="4375"/>
                    <a:pt x="5210" y="4447"/>
                    <a:pt x="6681" y="4515"/>
                  </a:cubicBezTo>
                  <a:cubicBezTo>
                    <a:pt x="7364" y="4546"/>
                    <a:pt x="8007" y="4577"/>
                    <a:pt x="8584" y="4720"/>
                  </a:cubicBezTo>
                  <a:cubicBezTo>
                    <a:pt x="9562" y="4962"/>
                    <a:pt x="10431" y="5470"/>
                    <a:pt x="11435" y="6159"/>
                  </a:cubicBezTo>
                  <a:cubicBezTo>
                    <a:pt x="11860" y="6451"/>
                    <a:pt x="12482" y="6902"/>
                    <a:pt x="12956" y="7439"/>
                  </a:cubicBezTo>
                  <a:cubicBezTo>
                    <a:pt x="13442" y="7988"/>
                    <a:pt x="13710" y="8541"/>
                    <a:pt x="13774" y="9130"/>
                  </a:cubicBezTo>
                  <a:lnTo>
                    <a:pt x="13814" y="9126"/>
                  </a:lnTo>
                  <a:cubicBezTo>
                    <a:pt x="13748" y="8530"/>
                    <a:pt x="13477" y="7968"/>
                    <a:pt x="12986" y="7413"/>
                  </a:cubicBezTo>
                  <a:cubicBezTo>
                    <a:pt x="12758" y="7154"/>
                    <a:pt x="12350" y="6739"/>
                    <a:pt x="11457" y="6127"/>
                  </a:cubicBezTo>
                  <a:cubicBezTo>
                    <a:pt x="10449" y="5435"/>
                    <a:pt x="9576" y="4925"/>
                    <a:pt x="8593" y="4682"/>
                  </a:cubicBezTo>
                  <a:cubicBezTo>
                    <a:pt x="8013" y="4539"/>
                    <a:pt x="7368" y="4509"/>
                    <a:pt x="6684" y="4477"/>
                  </a:cubicBezTo>
                  <a:cubicBezTo>
                    <a:pt x="5221" y="4408"/>
                    <a:pt x="3709" y="4337"/>
                    <a:pt x="2838" y="3090"/>
                  </a:cubicBezTo>
                  <a:cubicBezTo>
                    <a:pt x="2718" y="2920"/>
                    <a:pt x="2630" y="2725"/>
                    <a:pt x="2545" y="2537"/>
                  </a:cubicBezTo>
                  <a:cubicBezTo>
                    <a:pt x="2498" y="2436"/>
                    <a:pt x="2451" y="2331"/>
                    <a:pt x="2399" y="2230"/>
                  </a:cubicBezTo>
                  <a:cubicBezTo>
                    <a:pt x="2170" y="1790"/>
                    <a:pt x="1831" y="1380"/>
                    <a:pt x="1362" y="976"/>
                  </a:cubicBezTo>
                  <a:cubicBezTo>
                    <a:pt x="959" y="626"/>
                    <a:pt x="517" y="327"/>
                    <a:pt x="22" y="1"/>
                  </a:cubicBezTo>
                  <a:close/>
                </a:path>
              </a:pathLst>
            </a:custGeom>
            <a:solidFill>
              <a:srgbClr val="A36C5A"/>
            </a:solidFill>
            <a:ln cap="flat" cmpd="sng" w="9525">
              <a:solidFill>
                <a:srgbClr val="A36C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8" name="Google Shape;948;p25"/>
          <p:cNvGrpSpPr/>
          <p:nvPr/>
        </p:nvGrpSpPr>
        <p:grpSpPr>
          <a:xfrm>
            <a:off x="6894549" y="2916446"/>
            <a:ext cx="496247" cy="408117"/>
            <a:chOff x="635872" y="3338370"/>
            <a:chExt cx="563789" cy="463611"/>
          </a:xfrm>
        </p:grpSpPr>
        <p:sp>
          <p:nvSpPr>
            <p:cNvPr id="949" name="Google Shape;949;p2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0" name="Google Shape;950;p25"/>
            <p:cNvGrpSpPr/>
            <p:nvPr/>
          </p:nvGrpSpPr>
          <p:grpSpPr>
            <a:xfrm>
              <a:off x="635872" y="3338370"/>
              <a:ext cx="563789" cy="463611"/>
              <a:chOff x="-5099248" y="793227"/>
              <a:chExt cx="4856065" cy="3993203"/>
            </a:xfrm>
          </p:grpSpPr>
          <p:sp>
            <p:nvSpPr>
              <p:cNvPr id="951" name="Google Shape;951;p2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2" name="Google Shape;952;p25"/>
              <p:cNvGrpSpPr/>
              <p:nvPr/>
            </p:nvGrpSpPr>
            <p:grpSpPr>
              <a:xfrm>
                <a:off x="-4735174" y="793227"/>
                <a:ext cx="4491991" cy="3499358"/>
                <a:chOff x="-4735174" y="793227"/>
                <a:chExt cx="4491991" cy="3499358"/>
              </a:xfrm>
            </p:grpSpPr>
            <p:sp>
              <p:nvSpPr>
                <p:cNvPr id="953" name="Google Shape;953;p2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5" name="Google Shape;955;p2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56" name="Google Shape;956;p25"/>
          <p:cNvSpPr/>
          <p:nvPr/>
        </p:nvSpPr>
        <p:spPr>
          <a:xfrm rot="-791576">
            <a:off x="7765473" y="762626"/>
            <a:ext cx="175534" cy="425293"/>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7" name="Google Shape;957;p25"/>
          <p:cNvGrpSpPr/>
          <p:nvPr/>
        </p:nvGrpSpPr>
        <p:grpSpPr>
          <a:xfrm flipH="1" rot="-6850835">
            <a:off x="7868508" y="910062"/>
            <a:ext cx="1104937" cy="1001890"/>
            <a:chOff x="-5273000" y="-665879"/>
            <a:chExt cx="5114099" cy="4637156"/>
          </a:xfrm>
        </p:grpSpPr>
        <p:sp>
          <p:nvSpPr>
            <p:cNvPr id="958" name="Google Shape;958;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5"/>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5"/>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2" name="Google Shape;962;p25"/>
          <p:cNvGrpSpPr/>
          <p:nvPr/>
        </p:nvGrpSpPr>
        <p:grpSpPr>
          <a:xfrm flipH="1" rot="-3172851">
            <a:off x="7151137" y="3458776"/>
            <a:ext cx="1105065" cy="1002006"/>
            <a:chOff x="-5273000" y="-665879"/>
            <a:chExt cx="5114099" cy="4637156"/>
          </a:xfrm>
        </p:grpSpPr>
        <p:sp>
          <p:nvSpPr>
            <p:cNvPr id="963" name="Google Shape;963;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5"/>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5"/>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7" name="Google Shape;967;p25"/>
          <p:cNvGrpSpPr/>
          <p:nvPr/>
        </p:nvGrpSpPr>
        <p:grpSpPr>
          <a:xfrm rot="-2022054">
            <a:off x="7455549" y="2223578"/>
            <a:ext cx="496262" cy="408147"/>
            <a:chOff x="635872" y="3338370"/>
            <a:chExt cx="563789" cy="463611"/>
          </a:xfrm>
        </p:grpSpPr>
        <p:sp>
          <p:nvSpPr>
            <p:cNvPr id="968" name="Google Shape;968;p2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9" name="Google Shape;969;p25"/>
            <p:cNvGrpSpPr/>
            <p:nvPr/>
          </p:nvGrpSpPr>
          <p:grpSpPr>
            <a:xfrm>
              <a:off x="635872" y="3338370"/>
              <a:ext cx="563789" cy="463611"/>
              <a:chOff x="-5099248" y="793227"/>
              <a:chExt cx="4856065" cy="3993203"/>
            </a:xfrm>
          </p:grpSpPr>
          <p:sp>
            <p:nvSpPr>
              <p:cNvPr id="970" name="Google Shape;970;p2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1" name="Google Shape;971;p25"/>
              <p:cNvGrpSpPr/>
              <p:nvPr/>
            </p:nvGrpSpPr>
            <p:grpSpPr>
              <a:xfrm>
                <a:off x="-4735174" y="793227"/>
                <a:ext cx="4491991" cy="3499358"/>
                <a:chOff x="-4735174" y="793227"/>
                <a:chExt cx="4491991" cy="3499358"/>
              </a:xfrm>
            </p:grpSpPr>
            <p:sp>
              <p:nvSpPr>
                <p:cNvPr id="972" name="Google Shape;972;p2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4" name="Google Shape;974;p2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75" name="Google Shape;975;p25"/>
          <p:cNvSpPr/>
          <p:nvPr/>
        </p:nvSpPr>
        <p:spPr>
          <a:xfrm rot="-145">
            <a:off x="8436594" y="2735098"/>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6" name="Google Shape;976;p25"/>
          <p:cNvGrpSpPr/>
          <p:nvPr/>
        </p:nvGrpSpPr>
        <p:grpSpPr>
          <a:xfrm flipH="1" rot="-3172851">
            <a:off x="7346587" y="3316876"/>
            <a:ext cx="1105065" cy="1002006"/>
            <a:chOff x="-5273000" y="-665879"/>
            <a:chExt cx="5114099" cy="4637156"/>
          </a:xfrm>
        </p:grpSpPr>
        <p:sp>
          <p:nvSpPr>
            <p:cNvPr id="977" name="Google Shape;977;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5"/>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5"/>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1" name="Google Shape;981;p25"/>
          <p:cNvGrpSpPr/>
          <p:nvPr/>
        </p:nvGrpSpPr>
        <p:grpSpPr>
          <a:xfrm flipH="1">
            <a:off x="6061040" y="1655358"/>
            <a:ext cx="1105157" cy="1002089"/>
            <a:chOff x="-5273000" y="-665879"/>
            <a:chExt cx="5114099" cy="4637156"/>
          </a:xfrm>
        </p:grpSpPr>
        <p:sp>
          <p:nvSpPr>
            <p:cNvPr id="982" name="Google Shape;982;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5"/>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25"/>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6" name="Google Shape;986;p25"/>
          <p:cNvGrpSpPr/>
          <p:nvPr/>
        </p:nvGrpSpPr>
        <p:grpSpPr>
          <a:xfrm flipH="1">
            <a:off x="370840" y="3945296"/>
            <a:ext cx="1105157" cy="1002089"/>
            <a:chOff x="-5273000" y="-665879"/>
            <a:chExt cx="5114099" cy="4637156"/>
          </a:xfrm>
        </p:grpSpPr>
        <p:sp>
          <p:nvSpPr>
            <p:cNvPr id="987" name="Google Shape;987;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5"/>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5"/>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5"/>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1" name="Google Shape;991;p25"/>
          <p:cNvGrpSpPr/>
          <p:nvPr/>
        </p:nvGrpSpPr>
        <p:grpSpPr>
          <a:xfrm rot="-2022054">
            <a:off x="908199" y="4048678"/>
            <a:ext cx="496262" cy="408147"/>
            <a:chOff x="635872" y="3338370"/>
            <a:chExt cx="563789" cy="463611"/>
          </a:xfrm>
        </p:grpSpPr>
        <p:sp>
          <p:nvSpPr>
            <p:cNvPr id="992" name="Google Shape;992;p25"/>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3" name="Google Shape;993;p25"/>
            <p:cNvGrpSpPr/>
            <p:nvPr/>
          </p:nvGrpSpPr>
          <p:grpSpPr>
            <a:xfrm>
              <a:off x="635872" y="3338370"/>
              <a:ext cx="563789" cy="463611"/>
              <a:chOff x="-5099248" y="793227"/>
              <a:chExt cx="4856065" cy="3993203"/>
            </a:xfrm>
          </p:grpSpPr>
          <p:sp>
            <p:nvSpPr>
              <p:cNvPr id="994" name="Google Shape;994;p25"/>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5" name="Google Shape;995;p25"/>
              <p:cNvGrpSpPr/>
              <p:nvPr/>
            </p:nvGrpSpPr>
            <p:grpSpPr>
              <a:xfrm>
                <a:off x="-4735174" y="793227"/>
                <a:ext cx="4491991" cy="3499358"/>
                <a:chOff x="-4735174" y="793227"/>
                <a:chExt cx="4491991" cy="3499358"/>
              </a:xfrm>
            </p:grpSpPr>
            <p:sp>
              <p:nvSpPr>
                <p:cNvPr id="996" name="Google Shape;996;p2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5"/>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8" name="Google Shape;998;p25"/>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99" name="Google Shape;999;p25"/>
          <p:cNvSpPr/>
          <p:nvPr/>
        </p:nvSpPr>
        <p:spPr>
          <a:xfrm rot="899947">
            <a:off x="765269" y="2359099"/>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
    <p:spTree>
      <p:nvGrpSpPr>
        <p:cNvPr id="1000" name="Shape 1000"/>
        <p:cNvGrpSpPr/>
        <p:nvPr/>
      </p:nvGrpSpPr>
      <p:grpSpPr>
        <a:xfrm>
          <a:off x="0" y="0"/>
          <a:ext cx="0" cy="0"/>
          <a:chOff x="0" y="0"/>
          <a:chExt cx="0" cy="0"/>
        </a:xfrm>
      </p:grpSpPr>
      <p:sp>
        <p:nvSpPr>
          <p:cNvPr id="1001" name="Google Shape;1001;p26"/>
          <p:cNvSpPr/>
          <p:nvPr/>
        </p:nvSpPr>
        <p:spPr>
          <a:xfrm flipH="1" rot="323227">
            <a:off x="-1241449" y="-131323"/>
            <a:ext cx="5820722" cy="6575050"/>
          </a:xfrm>
          <a:custGeom>
            <a:rect b="b" l="l" r="r" t="t"/>
            <a:pathLst>
              <a:path extrusionOk="0" h="15069" w="13907">
                <a:moveTo>
                  <a:pt x="7718" y="14985"/>
                </a:moveTo>
                <a:cubicBezTo>
                  <a:pt x="11431" y="14483"/>
                  <a:pt x="13907" y="11705"/>
                  <a:pt x="13602" y="7941"/>
                </a:cubicBezTo>
                <a:cubicBezTo>
                  <a:pt x="12988" y="330"/>
                  <a:pt x="972" y="0"/>
                  <a:pt x="303" y="8468"/>
                </a:cubicBezTo>
                <a:cubicBezTo>
                  <a:pt x="1" y="12317"/>
                  <a:pt x="3246" y="15069"/>
                  <a:pt x="6912" y="15028"/>
                </a:cubicBezTo>
                <a:close/>
              </a:path>
            </a:pathLst>
          </a:custGeom>
          <a:solidFill>
            <a:srgbClr val="F7C52C">
              <a:alpha val="11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6"/>
          <p:cNvSpPr/>
          <p:nvPr/>
        </p:nvSpPr>
        <p:spPr>
          <a:xfrm rot="-791576">
            <a:off x="291148" y="1789101"/>
            <a:ext cx="175534" cy="425293"/>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3" name="Google Shape;1003;p26"/>
          <p:cNvGrpSpPr/>
          <p:nvPr/>
        </p:nvGrpSpPr>
        <p:grpSpPr>
          <a:xfrm flipH="1" rot="-6850835">
            <a:off x="3103833" y="3933362"/>
            <a:ext cx="1104937" cy="1001890"/>
            <a:chOff x="-5273000" y="-665879"/>
            <a:chExt cx="5114099" cy="4637156"/>
          </a:xfrm>
        </p:grpSpPr>
        <p:sp>
          <p:nvSpPr>
            <p:cNvPr id="1004" name="Google Shape;1004;p2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6"/>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6"/>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8" name="Google Shape;1008;p26"/>
          <p:cNvGrpSpPr/>
          <p:nvPr/>
        </p:nvGrpSpPr>
        <p:grpSpPr>
          <a:xfrm rot="-2022054">
            <a:off x="2184774" y="3917303"/>
            <a:ext cx="496262" cy="408147"/>
            <a:chOff x="635872" y="3338370"/>
            <a:chExt cx="563789" cy="463611"/>
          </a:xfrm>
        </p:grpSpPr>
        <p:sp>
          <p:nvSpPr>
            <p:cNvPr id="1009" name="Google Shape;1009;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0" name="Google Shape;1010;p26"/>
            <p:cNvGrpSpPr/>
            <p:nvPr/>
          </p:nvGrpSpPr>
          <p:grpSpPr>
            <a:xfrm>
              <a:off x="635872" y="3338370"/>
              <a:ext cx="563789" cy="463611"/>
              <a:chOff x="-5099248" y="793227"/>
              <a:chExt cx="4856065" cy="3993203"/>
            </a:xfrm>
          </p:grpSpPr>
          <p:sp>
            <p:nvSpPr>
              <p:cNvPr id="1011" name="Google Shape;1011;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2" name="Google Shape;1012;p26"/>
              <p:cNvGrpSpPr/>
              <p:nvPr/>
            </p:nvGrpSpPr>
            <p:grpSpPr>
              <a:xfrm>
                <a:off x="-4735174" y="793227"/>
                <a:ext cx="4491991" cy="3499358"/>
                <a:chOff x="-4735174" y="793227"/>
                <a:chExt cx="4491991" cy="3499358"/>
              </a:xfrm>
            </p:grpSpPr>
            <p:sp>
              <p:nvSpPr>
                <p:cNvPr id="1013" name="Google Shape;1013;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5" name="Google Shape;1015;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16" name="Google Shape;1016;p26"/>
          <p:cNvSpPr/>
          <p:nvPr/>
        </p:nvSpPr>
        <p:spPr>
          <a:xfrm rot="-145">
            <a:off x="1937694" y="4603998"/>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7" name="Google Shape;1017;p26"/>
          <p:cNvGrpSpPr/>
          <p:nvPr/>
        </p:nvGrpSpPr>
        <p:grpSpPr>
          <a:xfrm flipH="1">
            <a:off x="26652" y="2689596"/>
            <a:ext cx="1105157" cy="1002089"/>
            <a:chOff x="-5273000" y="-665879"/>
            <a:chExt cx="5114099" cy="4637156"/>
          </a:xfrm>
        </p:grpSpPr>
        <p:sp>
          <p:nvSpPr>
            <p:cNvPr id="1018" name="Google Shape;1018;p2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26"/>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2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26"/>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2" name="Google Shape;1022;p26"/>
          <p:cNvGrpSpPr/>
          <p:nvPr/>
        </p:nvGrpSpPr>
        <p:grpSpPr>
          <a:xfrm rot="-2022054">
            <a:off x="2041574" y="3828503"/>
            <a:ext cx="496262" cy="408147"/>
            <a:chOff x="635872" y="3338370"/>
            <a:chExt cx="563789" cy="463611"/>
          </a:xfrm>
        </p:grpSpPr>
        <p:sp>
          <p:nvSpPr>
            <p:cNvPr id="1023" name="Google Shape;1023;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4" name="Google Shape;1024;p26"/>
            <p:cNvGrpSpPr/>
            <p:nvPr/>
          </p:nvGrpSpPr>
          <p:grpSpPr>
            <a:xfrm>
              <a:off x="635872" y="3338370"/>
              <a:ext cx="563789" cy="463611"/>
              <a:chOff x="-5099248" y="793227"/>
              <a:chExt cx="4856065" cy="3993203"/>
            </a:xfrm>
          </p:grpSpPr>
          <p:sp>
            <p:nvSpPr>
              <p:cNvPr id="1025" name="Google Shape;1025;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6" name="Google Shape;1026;p26"/>
              <p:cNvGrpSpPr/>
              <p:nvPr/>
            </p:nvGrpSpPr>
            <p:grpSpPr>
              <a:xfrm>
                <a:off x="-4735174" y="793227"/>
                <a:ext cx="4491991" cy="3499358"/>
                <a:chOff x="-4735174" y="793227"/>
                <a:chExt cx="4491991" cy="3499358"/>
              </a:xfrm>
            </p:grpSpPr>
            <p:sp>
              <p:nvSpPr>
                <p:cNvPr id="1027" name="Google Shape;1027;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9" name="Google Shape;1029;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30" name="Google Shape;1030;p26"/>
          <p:cNvGrpSpPr/>
          <p:nvPr/>
        </p:nvGrpSpPr>
        <p:grpSpPr>
          <a:xfrm flipH="1" rot="-6850835">
            <a:off x="1737233" y="587562"/>
            <a:ext cx="1104937" cy="1001890"/>
            <a:chOff x="-5273000" y="-665879"/>
            <a:chExt cx="5114099" cy="4637156"/>
          </a:xfrm>
        </p:grpSpPr>
        <p:sp>
          <p:nvSpPr>
            <p:cNvPr id="1031" name="Google Shape;1031;p2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6"/>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2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6"/>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5" name="Google Shape;1035;p26"/>
          <p:cNvSpPr/>
          <p:nvPr/>
        </p:nvSpPr>
        <p:spPr>
          <a:xfrm rot="899947">
            <a:off x="3469419" y="2669574"/>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6" name="Google Shape;1036;p26"/>
          <p:cNvGrpSpPr/>
          <p:nvPr/>
        </p:nvGrpSpPr>
        <p:grpSpPr>
          <a:xfrm rot="-2022054">
            <a:off x="2269299" y="3760628"/>
            <a:ext cx="496262" cy="408147"/>
            <a:chOff x="635872" y="3338370"/>
            <a:chExt cx="563789" cy="463611"/>
          </a:xfrm>
        </p:grpSpPr>
        <p:sp>
          <p:nvSpPr>
            <p:cNvPr id="1037" name="Google Shape;1037;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8" name="Google Shape;1038;p26"/>
            <p:cNvGrpSpPr/>
            <p:nvPr/>
          </p:nvGrpSpPr>
          <p:grpSpPr>
            <a:xfrm>
              <a:off x="635872" y="3338370"/>
              <a:ext cx="563789" cy="463611"/>
              <a:chOff x="-5099248" y="793227"/>
              <a:chExt cx="4856065" cy="3993203"/>
            </a:xfrm>
          </p:grpSpPr>
          <p:sp>
            <p:nvSpPr>
              <p:cNvPr id="1039" name="Google Shape;1039;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0" name="Google Shape;1040;p26"/>
              <p:cNvGrpSpPr/>
              <p:nvPr/>
            </p:nvGrpSpPr>
            <p:grpSpPr>
              <a:xfrm>
                <a:off x="-4735174" y="793227"/>
                <a:ext cx="4491991" cy="3499358"/>
                <a:chOff x="-4735174" y="793227"/>
                <a:chExt cx="4491991" cy="3499358"/>
              </a:xfrm>
            </p:grpSpPr>
            <p:sp>
              <p:nvSpPr>
                <p:cNvPr id="1041" name="Google Shape;1041;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3" name="Google Shape;1043;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44" name="Google Shape;1044;p26"/>
          <p:cNvGrpSpPr/>
          <p:nvPr/>
        </p:nvGrpSpPr>
        <p:grpSpPr>
          <a:xfrm rot="-1799952">
            <a:off x="581699" y="4399757"/>
            <a:ext cx="496259" cy="408143"/>
            <a:chOff x="635872" y="3338370"/>
            <a:chExt cx="563789" cy="463611"/>
          </a:xfrm>
        </p:grpSpPr>
        <p:sp>
          <p:nvSpPr>
            <p:cNvPr id="1045" name="Google Shape;1045;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6" name="Google Shape;1046;p26"/>
            <p:cNvGrpSpPr/>
            <p:nvPr/>
          </p:nvGrpSpPr>
          <p:grpSpPr>
            <a:xfrm>
              <a:off x="635872" y="3338370"/>
              <a:ext cx="563789" cy="463611"/>
              <a:chOff x="-5099248" y="793227"/>
              <a:chExt cx="4856065" cy="3993203"/>
            </a:xfrm>
          </p:grpSpPr>
          <p:sp>
            <p:nvSpPr>
              <p:cNvPr id="1047" name="Google Shape;1047;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8" name="Google Shape;1048;p26"/>
              <p:cNvGrpSpPr/>
              <p:nvPr/>
            </p:nvGrpSpPr>
            <p:grpSpPr>
              <a:xfrm>
                <a:off x="-4735174" y="793227"/>
                <a:ext cx="4491991" cy="3499358"/>
                <a:chOff x="-4735174" y="793227"/>
                <a:chExt cx="4491991" cy="3499358"/>
              </a:xfrm>
            </p:grpSpPr>
            <p:sp>
              <p:nvSpPr>
                <p:cNvPr id="1049" name="Google Shape;1049;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1" name="Google Shape;1051;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52" name="Google Shape;1052;p26"/>
          <p:cNvGrpSpPr/>
          <p:nvPr/>
        </p:nvGrpSpPr>
        <p:grpSpPr>
          <a:xfrm rot="-3600048">
            <a:off x="2972827" y="1797683"/>
            <a:ext cx="496259" cy="408143"/>
            <a:chOff x="635872" y="3338370"/>
            <a:chExt cx="563789" cy="463611"/>
          </a:xfrm>
        </p:grpSpPr>
        <p:sp>
          <p:nvSpPr>
            <p:cNvPr id="1053" name="Google Shape;1053;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54" name="Google Shape;1054;p26"/>
            <p:cNvGrpSpPr/>
            <p:nvPr/>
          </p:nvGrpSpPr>
          <p:grpSpPr>
            <a:xfrm>
              <a:off x="635872" y="3338370"/>
              <a:ext cx="563789" cy="463611"/>
              <a:chOff x="-5099248" y="793227"/>
              <a:chExt cx="4856065" cy="3993203"/>
            </a:xfrm>
          </p:grpSpPr>
          <p:sp>
            <p:nvSpPr>
              <p:cNvPr id="1055" name="Google Shape;1055;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56" name="Google Shape;1056;p26"/>
              <p:cNvGrpSpPr/>
              <p:nvPr/>
            </p:nvGrpSpPr>
            <p:grpSpPr>
              <a:xfrm>
                <a:off x="-4735174" y="793227"/>
                <a:ext cx="4491991" cy="3499358"/>
                <a:chOff x="-4735174" y="793227"/>
                <a:chExt cx="4491991" cy="3499358"/>
              </a:xfrm>
            </p:grpSpPr>
            <p:sp>
              <p:nvSpPr>
                <p:cNvPr id="1057" name="Google Shape;1057;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9" name="Google Shape;1059;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60" name="Google Shape;1060;p26"/>
          <p:cNvGrpSpPr/>
          <p:nvPr/>
        </p:nvGrpSpPr>
        <p:grpSpPr>
          <a:xfrm rot="-1799952">
            <a:off x="965149" y="1573357"/>
            <a:ext cx="496259" cy="408143"/>
            <a:chOff x="635872" y="3338370"/>
            <a:chExt cx="563789" cy="463611"/>
          </a:xfrm>
        </p:grpSpPr>
        <p:sp>
          <p:nvSpPr>
            <p:cNvPr id="1061" name="Google Shape;1061;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2" name="Google Shape;1062;p26"/>
            <p:cNvGrpSpPr/>
            <p:nvPr/>
          </p:nvGrpSpPr>
          <p:grpSpPr>
            <a:xfrm>
              <a:off x="635872" y="3338370"/>
              <a:ext cx="563789" cy="463611"/>
              <a:chOff x="-5099248" y="793227"/>
              <a:chExt cx="4856065" cy="3993203"/>
            </a:xfrm>
          </p:grpSpPr>
          <p:sp>
            <p:nvSpPr>
              <p:cNvPr id="1063" name="Google Shape;1063;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4" name="Google Shape;1064;p26"/>
              <p:cNvGrpSpPr/>
              <p:nvPr/>
            </p:nvGrpSpPr>
            <p:grpSpPr>
              <a:xfrm>
                <a:off x="-4735174" y="793227"/>
                <a:ext cx="4491991" cy="3499358"/>
                <a:chOff x="-4735174" y="793227"/>
                <a:chExt cx="4491991" cy="3499358"/>
              </a:xfrm>
            </p:grpSpPr>
            <p:sp>
              <p:nvSpPr>
                <p:cNvPr id="1065" name="Google Shape;1065;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7" name="Google Shape;1067;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68" name="Google Shape;1068;p26"/>
          <p:cNvSpPr/>
          <p:nvPr/>
        </p:nvSpPr>
        <p:spPr>
          <a:xfrm rot="899947">
            <a:off x="2889144" y="961762"/>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9" name="Google Shape;1069;p26"/>
          <p:cNvGrpSpPr/>
          <p:nvPr/>
        </p:nvGrpSpPr>
        <p:grpSpPr>
          <a:xfrm flipH="1" rot="-6850835">
            <a:off x="1789120" y="2565349"/>
            <a:ext cx="1104937" cy="1001890"/>
            <a:chOff x="-5273000" y="-665879"/>
            <a:chExt cx="5114099" cy="4637156"/>
          </a:xfrm>
        </p:grpSpPr>
        <p:sp>
          <p:nvSpPr>
            <p:cNvPr id="1070" name="Google Shape;1070;p2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26"/>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2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26"/>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4" name="Google Shape;1074;p26"/>
          <p:cNvGrpSpPr/>
          <p:nvPr/>
        </p:nvGrpSpPr>
        <p:grpSpPr>
          <a:xfrm>
            <a:off x="1777345" y="2774546"/>
            <a:ext cx="496247" cy="408163"/>
            <a:chOff x="635872" y="3338370"/>
            <a:chExt cx="563789" cy="463611"/>
          </a:xfrm>
        </p:grpSpPr>
        <p:sp>
          <p:nvSpPr>
            <p:cNvPr id="1075" name="Google Shape;1075;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6" name="Google Shape;1076;p26"/>
            <p:cNvGrpSpPr/>
            <p:nvPr/>
          </p:nvGrpSpPr>
          <p:grpSpPr>
            <a:xfrm>
              <a:off x="635872" y="3338370"/>
              <a:ext cx="563789" cy="463611"/>
              <a:chOff x="-5099248" y="793227"/>
              <a:chExt cx="4856065" cy="3993203"/>
            </a:xfrm>
          </p:grpSpPr>
          <p:sp>
            <p:nvSpPr>
              <p:cNvPr id="1077" name="Google Shape;1077;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8" name="Google Shape;1078;p26"/>
              <p:cNvGrpSpPr/>
              <p:nvPr/>
            </p:nvGrpSpPr>
            <p:grpSpPr>
              <a:xfrm>
                <a:off x="-4735174" y="793227"/>
                <a:ext cx="4491991" cy="3499358"/>
                <a:chOff x="-4735174" y="793227"/>
                <a:chExt cx="4491991" cy="3499358"/>
              </a:xfrm>
            </p:grpSpPr>
            <p:sp>
              <p:nvSpPr>
                <p:cNvPr id="1079" name="Google Shape;1079;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1" name="Google Shape;1081;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2" name="Google Shape;1082;p26"/>
          <p:cNvGrpSpPr/>
          <p:nvPr/>
        </p:nvGrpSpPr>
        <p:grpSpPr>
          <a:xfrm rot="-1799952">
            <a:off x="1632686" y="2557332"/>
            <a:ext cx="496259" cy="408143"/>
            <a:chOff x="635872" y="3338370"/>
            <a:chExt cx="563789" cy="463611"/>
          </a:xfrm>
        </p:grpSpPr>
        <p:sp>
          <p:nvSpPr>
            <p:cNvPr id="1083" name="Google Shape;1083;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4" name="Google Shape;1084;p26"/>
            <p:cNvGrpSpPr/>
            <p:nvPr/>
          </p:nvGrpSpPr>
          <p:grpSpPr>
            <a:xfrm>
              <a:off x="635872" y="3338370"/>
              <a:ext cx="563789" cy="463611"/>
              <a:chOff x="-5099248" y="793227"/>
              <a:chExt cx="4856065" cy="3993203"/>
            </a:xfrm>
          </p:grpSpPr>
          <p:sp>
            <p:nvSpPr>
              <p:cNvPr id="1085" name="Google Shape;1085;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6" name="Google Shape;1086;p26"/>
              <p:cNvGrpSpPr/>
              <p:nvPr/>
            </p:nvGrpSpPr>
            <p:grpSpPr>
              <a:xfrm>
                <a:off x="-4735174" y="793227"/>
                <a:ext cx="4491991" cy="3499358"/>
                <a:chOff x="-4735174" y="793227"/>
                <a:chExt cx="4491991" cy="3499358"/>
              </a:xfrm>
            </p:grpSpPr>
            <p:sp>
              <p:nvSpPr>
                <p:cNvPr id="1087" name="Google Shape;1087;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9" name="Google Shape;1089;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90" name="Google Shape;1090;p26"/>
          <p:cNvGrpSpPr/>
          <p:nvPr/>
        </p:nvGrpSpPr>
        <p:grpSpPr>
          <a:xfrm rot="-1799952">
            <a:off x="965149" y="1497180"/>
            <a:ext cx="496259" cy="408143"/>
            <a:chOff x="635872" y="3338370"/>
            <a:chExt cx="563789" cy="463611"/>
          </a:xfrm>
        </p:grpSpPr>
        <p:sp>
          <p:nvSpPr>
            <p:cNvPr id="1091" name="Google Shape;1091;p26"/>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2" name="Google Shape;1092;p26"/>
            <p:cNvGrpSpPr/>
            <p:nvPr/>
          </p:nvGrpSpPr>
          <p:grpSpPr>
            <a:xfrm>
              <a:off x="635872" y="3338370"/>
              <a:ext cx="563789" cy="463611"/>
              <a:chOff x="-5099248" y="793227"/>
              <a:chExt cx="4856065" cy="3993203"/>
            </a:xfrm>
          </p:grpSpPr>
          <p:sp>
            <p:nvSpPr>
              <p:cNvPr id="1093" name="Google Shape;1093;p26"/>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4" name="Google Shape;1094;p26"/>
              <p:cNvGrpSpPr/>
              <p:nvPr/>
            </p:nvGrpSpPr>
            <p:grpSpPr>
              <a:xfrm>
                <a:off x="-4735174" y="793227"/>
                <a:ext cx="4491991" cy="3499358"/>
                <a:chOff x="-4735174" y="793227"/>
                <a:chExt cx="4491991" cy="3499358"/>
              </a:xfrm>
            </p:grpSpPr>
            <p:sp>
              <p:nvSpPr>
                <p:cNvPr id="1095" name="Google Shape;1095;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6"/>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7" name="Google Shape;1097;p26"/>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98" name="Google Shape;1098;p26"/>
          <p:cNvSpPr/>
          <p:nvPr/>
        </p:nvSpPr>
        <p:spPr>
          <a:xfrm rot="899947">
            <a:off x="1302607" y="554962"/>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1pPr>
            <a:lvl2pPr lvl="1"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2pPr>
            <a:lvl3pPr lvl="2"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3pPr>
            <a:lvl4pPr lvl="3"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4pPr>
            <a:lvl5pPr lvl="4"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5pPr>
            <a:lvl6pPr lvl="5"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6pPr>
            <a:lvl7pPr lvl="6"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7pPr>
            <a:lvl8pPr lvl="7"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8pPr>
            <a:lvl9pPr lvl="8" rtl="0" algn="ctr">
              <a:spcBef>
                <a:spcPts val="0"/>
              </a:spcBef>
              <a:spcAft>
                <a:spcPts val="0"/>
              </a:spcAft>
              <a:buClr>
                <a:schemeClr val="dk1"/>
              </a:buClr>
              <a:buSzPts val="3500"/>
              <a:buFont typeface="Amiko"/>
              <a:buNone/>
              <a:defRPr b="1" sz="3500">
                <a:solidFill>
                  <a:schemeClr val="dk1"/>
                </a:solidFill>
                <a:latin typeface="Amiko"/>
                <a:ea typeface="Amiko"/>
                <a:cs typeface="Amiko"/>
                <a:sym typeface="Amiko"/>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1pPr>
            <a:lvl2pPr indent="-317500" lvl="1" marL="9144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2pPr>
            <a:lvl3pPr indent="-317500" lvl="2" marL="13716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3pPr>
            <a:lvl4pPr indent="-317500" lvl="3" marL="18288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4pPr>
            <a:lvl5pPr indent="-317500" lvl="4" marL="22860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5pPr>
            <a:lvl6pPr indent="-317500" lvl="5" marL="27432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6pPr>
            <a:lvl7pPr indent="-317500" lvl="6" marL="32004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7pPr>
            <a:lvl8pPr indent="-317500" lvl="7" marL="36576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8pPr>
            <a:lvl9pPr indent="-317500" lvl="8" marL="4114800">
              <a:lnSpc>
                <a:spcPct val="115000"/>
              </a:lnSpc>
              <a:spcBef>
                <a:spcPts val="0"/>
              </a:spcBef>
              <a:spcAft>
                <a:spcPts val="0"/>
              </a:spcAft>
              <a:buClr>
                <a:schemeClr val="dk1"/>
              </a:buClr>
              <a:buSzPts val="1400"/>
              <a:buFont typeface="Amiko"/>
              <a:buChar char="■"/>
              <a:defRPr>
                <a:solidFill>
                  <a:schemeClr val="dk1"/>
                </a:solidFill>
                <a:latin typeface="Amiko"/>
                <a:ea typeface="Amiko"/>
                <a:cs typeface="Amiko"/>
                <a:sym typeface="Amik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10.png"/><Relationship Id="rId7" Type="http://schemas.openxmlformats.org/officeDocument/2006/relationships/image" Target="../media/image15.png"/><Relationship Id="rId8"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hyperlink" Target="https://www.youtube.com/watch?v=u9n_ATwT_Ws" TargetMode="External"/><Relationship Id="rId4" Type="http://schemas.openxmlformats.org/officeDocument/2006/relationships/hyperlink" Target="https://www.youtube.com/watch?v=js3ujSZPKrk" TargetMode="External"/><Relationship Id="rId5"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 Id="rId3"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 Id="rId3"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 Id="rId3" Type="http://schemas.openxmlformats.org/officeDocument/2006/relationships/hyperlink" Target="https://www.youtube.com/watch?v=beUDRMDIZe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27"/>
          <p:cNvSpPr txBox="1"/>
          <p:nvPr>
            <p:ph type="ctrTitle"/>
          </p:nvPr>
        </p:nvSpPr>
        <p:spPr>
          <a:xfrm>
            <a:off x="713225" y="779275"/>
            <a:ext cx="3838500" cy="264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200"/>
              <a:t>K</a:t>
            </a:r>
            <a:r>
              <a:rPr b="1" lang="en" sz="5200"/>
              <a:t>eeping a Budget</a:t>
            </a:r>
            <a:endParaRPr/>
          </a:p>
        </p:txBody>
      </p:sp>
      <p:sp>
        <p:nvSpPr>
          <p:cNvPr id="1104" name="Google Shape;1104;p27"/>
          <p:cNvSpPr txBox="1"/>
          <p:nvPr>
            <p:ph idx="1" type="subTitle"/>
          </p:nvPr>
        </p:nvSpPr>
        <p:spPr>
          <a:xfrm>
            <a:off x="713225" y="3699450"/>
            <a:ext cx="2505000" cy="66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Budgeting &amp; Financial Literacy</a:t>
            </a:r>
            <a:endParaRPr/>
          </a:p>
        </p:txBody>
      </p:sp>
      <p:grpSp>
        <p:nvGrpSpPr>
          <p:cNvPr id="1105" name="Google Shape;1105;p27"/>
          <p:cNvGrpSpPr/>
          <p:nvPr/>
        </p:nvGrpSpPr>
        <p:grpSpPr>
          <a:xfrm>
            <a:off x="5070641" y="2975689"/>
            <a:ext cx="1783150" cy="2366331"/>
            <a:chOff x="1166325" y="-268784"/>
            <a:chExt cx="3000420" cy="3981711"/>
          </a:xfrm>
        </p:grpSpPr>
        <p:sp>
          <p:nvSpPr>
            <p:cNvPr id="1106" name="Google Shape;1106;p27"/>
            <p:cNvSpPr/>
            <p:nvPr/>
          </p:nvSpPr>
          <p:spPr>
            <a:xfrm>
              <a:off x="1166325" y="-268784"/>
              <a:ext cx="3000420" cy="3981711"/>
            </a:xfrm>
            <a:custGeom>
              <a:rect b="b" l="l" r="r" t="t"/>
              <a:pathLst>
                <a:path extrusionOk="0" h="30489" w="22975">
                  <a:moveTo>
                    <a:pt x="7022" y="0"/>
                  </a:moveTo>
                  <a:cubicBezTo>
                    <a:pt x="6738" y="0"/>
                    <a:pt x="6474" y="188"/>
                    <a:pt x="6317" y="427"/>
                  </a:cubicBezTo>
                  <a:cubicBezTo>
                    <a:pt x="5986" y="928"/>
                    <a:pt x="6018" y="1539"/>
                    <a:pt x="5944" y="2104"/>
                  </a:cubicBezTo>
                  <a:cubicBezTo>
                    <a:pt x="5851" y="2809"/>
                    <a:pt x="5744" y="3496"/>
                    <a:pt x="5742" y="4210"/>
                  </a:cubicBezTo>
                  <a:cubicBezTo>
                    <a:pt x="5735" y="5661"/>
                    <a:pt x="6001" y="7114"/>
                    <a:pt x="6531" y="8464"/>
                  </a:cubicBezTo>
                  <a:cubicBezTo>
                    <a:pt x="6095" y="8380"/>
                    <a:pt x="5745" y="8037"/>
                    <a:pt x="5541" y="7644"/>
                  </a:cubicBezTo>
                  <a:cubicBezTo>
                    <a:pt x="5142" y="6876"/>
                    <a:pt x="5154" y="6056"/>
                    <a:pt x="5223" y="5219"/>
                  </a:cubicBezTo>
                  <a:lnTo>
                    <a:pt x="5464" y="2350"/>
                  </a:lnTo>
                  <a:cubicBezTo>
                    <a:pt x="5507" y="1831"/>
                    <a:pt x="5598" y="779"/>
                    <a:pt x="4957" y="543"/>
                  </a:cubicBezTo>
                  <a:cubicBezTo>
                    <a:pt x="4863" y="508"/>
                    <a:pt x="4776" y="492"/>
                    <a:pt x="4697" y="492"/>
                  </a:cubicBezTo>
                  <a:cubicBezTo>
                    <a:pt x="4118" y="492"/>
                    <a:pt x="3895" y="1321"/>
                    <a:pt x="3836" y="1786"/>
                  </a:cubicBezTo>
                  <a:cubicBezTo>
                    <a:pt x="3619" y="3491"/>
                    <a:pt x="2746" y="5126"/>
                    <a:pt x="2937" y="6834"/>
                  </a:cubicBezTo>
                  <a:cubicBezTo>
                    <a:pt x="2716" y="6641"/>
                    <a:pt x="2280" y="6528"/>
                    <a:pt x="1879" y="6528"/>
                  </a:cubicBezTo>
                  <a:cubicBezTo>
                    <a:pt x="1603" y="6528"/>
                    <a:pt x="1343" y="6582"/>
                    <a:pt x="1182" y="6700"/>
                  </a:cubicBezTo>
                  <a:cubicBezTo>
                    <a:pt x="0" y="7568"/>
                    <a:pt x="2015" y="8548"/>
                    <a:pt x="2390" y="9281"/>
                  </a:cubicBezTo>
                  <a:cubicBezTo>
                    <a:pt x="2538" y="9569"/>
                    <a:pt x="2612" y="9888"/>
                    <a:pt x="2719" y="10193"/>
                  </a:cubicBezTo>
                  <a:cubicBezTo>
                    <a:pt x="3088" y="11252"/>
                    <a:pt x="3836" y="12130"/>
                    <a:pt x="4569" y="12981"/>
                  </a:cubicBezTo>
                  <a:cubicBezTo>
                    <a:pt x="5094" y="13589"/>
                    <a:pt x="5624" y="14203"/>
                    <a:pt x="6276" y="14673"/>
                  </a:cubicBezTo>
                  <a:cubicBezTo>
                    <a:pt x="7017" y="15205"/>
                    <a:pt x="7885" y="15530"/>
                    <a:pt x="8697" y="15944"/>
                  </a:cubicBezTo>
                  <a:cubicBezTo>
                    <a:pt x="9941" y="16580"/>
                    <a:pt x="11104" y="17486"/>
                    <a:pt x="11721" y="18738"/>
                  </a:cubicBezTo>
                  <a:cubicBezTo>
                    <a:pt x="12375" y="20063"/>
                    <a:pt x="12349" y="21606"/>
                    <a:pt x="12308" y="23082"/>
                  </a:cubicBezTo>
                  <a:cubicBezTo>
                    <a:pt x="12244" y="25422"/>
                    <a:pt x="12179" y="27764"/>
                    <a:pt x="12115" y="30106"/>
                  </a:cubicBezTo>
                  <a:cubicBezTo>
                    <a:pt x="14875" y="30249"/>
                    <a:pt x="17595" y="30361"/>
                    <a:pt x="20333" y="30486"/>
                  </a:cubicBezTo>
                  <a:cubicBezTo>
                    <a:pt x="20370" y="30488"/>
                    <a:pt x="20407" y="30489"/>
                    <a:pt x="20443" y="30489"/>
                  </a:cubicBezTo>
                  <a:cubicBezTo>
                    <a:pt x="21864" y="30489"/>
                    <a:pt x="22974" y="29236"/>
                    <a:pt x="22783" y="27813"/>
                  </a:cubicBezTo>
                  <a:cubicBezTo>
                    <a:pt x="22555" y="26119"/>
                    <a:pt x="22358" y="24227"/>
                    <a:pt x="22281" y="23880"/>
                  </a:cubicBezTo>
                  <a:cubicBezTo>
                    <a:pt x="22005" y="22615"/>
                    <a:pt x="21843" y="21330"/>
                    <a:pt x="21713" y="20044"/>
                  </a:cubicBezTo>
                  <a:cubicBezTo>
                    <a:pt x="21598" y="18906"/>
                    <a:pt x="21648" y="17641"/>
                    <a:pt x="21307" y="16543"/>
                  </a:cubicBezTo>
                  <a:cubicBezTo>
                    <a:pt x="20873" y="15140"/>
                    <a:pt x="19747" y="14074"/>
                    <a:pt x="18631" y="13121"/>
                  </a:cubicBezTo>
                  <a:cubicBezTo>
                    <a:pt x="17514" y="12166"/>
                    <a:pt x="16326" y="11211"/>
                    <a:pt x="15685" y="9891"/>
                  </a:cubicBezTo>
                  <a:cubicBezTo>
                    <a:pt x="15174" y="8841"/>
                    <a:pt x="15057" y="7665"/>
                    <a:pt x="14837" y="6535"/>
                  </a:cubicBezTo>
                  <a:cubicBezTo>
                    <a:pt x="14690" y="5781"/>
                    <a:pt x="14378" y="3802"/>
                    <a:pt x="13439" y="3624"/>
                  </a:cubicBezTo>
                  <a:cubicBezTo>
                    <a:pt x="13399" y="3616"/>
                    <a:pt x="13358" y="3613"/>
                    <a:pt x="13317" y="3613"/>
                  </a:cubicBezTo>
                  <a:cubicBezTo>
                    <a:pt x="13087" y="3613"/>
                    <a:pt x="12856" y="3730"/>
                    <a:pt x="12747" y="3931"/>
                  </a:cubicBezTo>
                  <a:cubicBezTo>
                    <a:pt x="12639" y="4128"/>
                    <a:pt x="12652" y="4364"/>
                    <a:pt x="12669" y="4588"/>
                  </a:cubicBezTo>
                  <a:cubicBezTo>
                    <a:pt x="12759" y="5804"/>
                    <a:pt x="12811" y="7038"/>
                    <a:pt x="13006" y="8243"/>
                  </a:cubicBezTo>
                  <a:cubicBezTo>
                    <a:pt x="13106" y="8864"/>
                    <a:pt x="13208" y="9504"/>
                    <a:pt x="13194" y="10136"/>
                  </a:cubicBezTo>
                  <a:cubicBezTo>
                    <a:pt x="13193" y="10208"/>
                    <a:pt x="13184" y="10291"/>
                    <a:pt x="13125" y="10331"/>
                  </a:cubicBezTo>
                  <a:cubicBezTo>
                    <a:pt x="13096" y="10351"/>
                    <a:pt x="13062" y="10356"/>
                    <a:pt x="13028" y="10358"/>
                  </a:cubicBezTo>
                  <a:cubicBezTo>
                    <a:pt x="13008" y="10360"/>
                    <a:pt x="12988" y="10360"/>
                    <a:pt x="12968" y="10360"/>
                  </a:cubicBezTo>
                  <a:cubicBezTo>
                    <a:pt x="12512" y="10360"/>
                    <a:pt x="12169" y="9921"/>
                    <a:pt x="11915" y="9530"/>
                  </a:cubicBezTo>
                  <a:cubicBezTo>
                    <a:pt x="11657" y="9131"/>
                    <a:pt x="11395" y="8730"/>
                    <a:pt x="11213" y="8290"/>
                  </a:cubicBezTo>
                  <a:cubicBezTo>
                    <a:pt x="11046" y="7886"/>
                    <a:pt x="10948" y="7456"/>
                    <a:pt x="10865" y="7027"/>
                  </a:cubicBezTo>
                  <a:cubicBezTo>
                    <a:pt x="10557" y="5435"/>
                    <a:pt x="10391" y="3776"/>
                    <a:pt x="10439" y="2157"/>
                  </a:cubicBezTo>
                  <a:cubicBezTo>
                    <a:pt x="10452" y="1729"/>
                    <a:pt x="10482" y="1361"/>
                    <a:pt x="10148" y="1027"/>
                  </a:cubicBezTo>
                  <a:cubicBezTo>
                    <a:pt x="9977" y="856"/>
                    <a:pt x="9757" y="752"/>
                    <a:pt x="9540" y="752"/>
                  </a:cubicBezTo>
                  <a:cubicBezTo>
                    <a:pt x="9284" y="752"/>
                    <a:pt x="9030" y="896"/>
                    <a:pt x="8864" y="1242"/>
                  </a:cubicBezTo>
                  <a:cubicBezTo>
                    <a:pt x="8802" y="1370"/>
                    <a:pt x="8768" y="1510"/>
                    <a:pt x="8746" y="1650"/>
                  </a:cubicBezTo>
                  <a:cubicBezTo>
                    <a:pt x="8452" y="3573"/>
                    <a:pt x="8463" y="5728"/>
                    <a:pt x="8705" y="7675"/>
                  </a:cubicBezTo>
                  <a:lnTo>
                    <a:pt x="8705" y="7675"/>
                  </a:lnTo>
                  <a:cubicBezTo>
                    <a:pt x="8656" y="7289"/>
                    <a:pt x="8355" y="6850"/>
                    <a:pt x="8285" y="6431"/>
                  </a:cubicBezTo>
                  <a:cubicBezTo>
                    <a:pt x="8208" y="5968"/>
                    <a:pt x="8172" y="5507"/>
                    <a:pt x="8146" y="5037"/>
                  </a:cubicBezTo>
                  <a:cubicBezTo>
                    <a:pt x="8076" y="3855"/>
                    <a:pt x="8008" y="2674"/>
                    <a:pt x="7940" y="1491"/>
                  </a:cubicBezTo>
                  <a:cubicBezTo>
                    <a:pt x="7921" y="1175"/>
                    <a:pt x="7901" y="849"/>
                    <a:pt x="7770" y="560"/>
                  </a:cubicBezTo>
                  <a:cubicBezTo>
                    <a:pt x="7640" y="270"/>
                    <a:pt x="7375" y="19"/>
                    <a:pt x="7058" y="1"/>
                  </a:cubicBezTo>
                  <a:cubicBezTo>
                    <a:pt x="7046" y="1"/>
                    <a:pt x="7034" y="0"/>
                    <a:pt x="7022" y="0"/>
                  </a:cubicBezTo>
                  <a:close/>
                </a:path>
              </a:pathLst>
            </a:custGeom>
            <a:solidFill>
              <a:srgbClr val="BD7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27"/>
            <p:cNvSpPr/>
            <p:nvPr/>
          </p:nvSpPr>
          <p:spPr>
            <a:xfrm>
              <a:off x="1982799" y="969770"/>
              <a:ext cx="1223022" cy="174867"/>
            </a:xfrm>
            <a:custGeom>
              <a:rect b="b" l="l" r="r" t="t"/>
              <a:pathLst>
                <a:path extrusionOk="0" h="1339" w="9365">
                  <a:moveTo>
                    <a:pt x="472" y="1"/>
                  </a:moveTo>
                  <a:cubicBezTo>
                    <a:pt x="315" y="1"/>
                    <a:pt x="157" y="14"/>
                    <a:pt x="1" y="44"/>
                  </a:cubicBezTo>
                  <a:lnTo>
                    <a:pt x="8" y="81"/>
                  </a:lnTo>
                  <a:cubicBezTo>
                    <a:pt x="161" y="52"/>
                    <a:pt x="315" y="39"/>
                    <a:pt x="469" y="39"/>
                  </a:cubicBezTo>
                  <a:cubicBezTo>
                    <a:pt x="953" y="39"/>
                    <a:pt x="1441" y="162"/>
                    <a:pt x="1915" y="282"/>
                  </a:cubicBezTo>
                  <a:cubicBezTo>
                    <a:pt x="1981" y="297"/>
                    <a:pt x="2044" y="314"/>
                    <a:pt x="2107" y="329"/>
                  </a:cubicBezTo>
                  <a:cubicBezTo>
                    <a:pt x="3191" y="597"/>
                    <a:pt x="4308" y="771"/>
                    <a:pt x="5423" y="848"/>
                  </a:cubicBezTo>
                  <a:cubicBezTo>
                    <a:pt x="5708" y="868"/>
                    <a:pt x="5998" y="882"/>
                    <a:pt x="6280" y="895"/>
                  </a:cubicBezTo>
                  <a:cubicBezTo>
                    <a:pt x="7307" y="944"/>
                    <a:pt x="8371" y="995"/>
                    <a:pt x="9350" y="1338"/>
                  </a:cubicBezTo>
                  <a:lnTo>
                    <a:pt x="9365" y="1303"/>
                  </a:lnTo>
                  <a:cubicBezTo>
                    <a:pt x="8380" y="957"/>
                    <a:pt x="7313" y="907"/>
                    <a:pt x="6283" y="857"/>
                  </a:cubicBezTo>
                  <a:cubicBezTo>
                    <a:pt x="6000" y="845"/>
                    <a:pt x="5710" y="831"/>
                    <a:pt x="5426" y="811"/>
                  </a:cubicBezTo>
                  <a:cubicBezTo>
                    <a:pt x="4313" y="733"/>
                    <a:pt x="3198" y="559"/>
                    <a:pt x="2116" y="292"/>
                  </a:cubicBezTo>
                  <a:cubicBezTo>
                    <a:pt x="2053" y="276"/>
                    <a:pt x="1988" y="259"/>
                    <a:pt x="1925" y="243"/>
                  </a:cubicBezTo>
                  <a:cubicBezTo>
                    <a:pt x="1447" y="124"/>
                    <a:pt x="959" y="1"/>
                    <a:pt x="472" y="1"/>
                  </a:cubicBezTo>
                  <a:close/>
                </a:path>
              </a:pathLst>
            </a:custGeom>
            <a:solidFill>
              <a:srgbClr val="A36C5A"/>
            </a:solidFill>
            <a:ln cap="flat" cmpd="sng" w="9525">
              <a:solidFill>
                <a:srgbClr val="A36C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7"/>
            <p:cNvSpPr/>
            <p:nvPr/>
          </p:nvSpPr>
          <p:spPr>
            <a:xfrm>
              <a:off x="1531336" y="621215"/>
              <a:ext cx="1804170" cy="1192463"/>
            </a:xfrm>
            <a:custGeom>
              <a:rect b="b" l="l" r="r" t="t"/>
              <a:pathLst>
                <a:path extrusionOk="0" h="9131" w="13815">
                  <a:moveTo>
                    <a:pt x="22" y="1"/>
                  </a:moveTo>
                  <a:lnTo>
                    <a:pt x="0" y="33"/>
                  </a:lnTo>
                  <a:cubicBezTo>
                    <a:pt x="493" y="358"/>
                    <a:pt x="935" y="657"/>
                    <a:pt x="1336" y="1004"/>
                  </a:cubicBezTo>
                  <a:cubicBezTo>
                    <a:pt x="1803" y="1406"/>
                    <a:pt x="2139" y="1813"/>
                    <a:pt x="2364" y="2247"/>
                  </a:cubicBezTo>
                  <a:cubicBezTo>
                    <a:pt x="2415" y="2347"/>
                    <a:pt x="2463" y="2451"/>
                    <a:pt x="2508" y="2552"/>
                  </a:cubicBezTo>
                  <a:cubicBezTo>
                    <a:pt x="2595" y="2742"/>
                    <a:pt x="2684" y="2937"/>
                    <a:pt x="2806" y="3112"/>
                  </a:cubicBezTo>
                  <a:cubicBezTo>
                    <a:pt x="3687" y="4375"/>
                    <a:pt x="5210" y="4447"/>
                    <a:pt x="6681" y="4515"/>
                  </a:cubicBezTo>
                  <a:cubicBezTo>
                    <a:pt x="7364" y="4546"/>
                    <a:pt x="8007" y="4577"/>
                    <a:pt x="8584" y="4720"/>
                  </a:cubicBezTo>
                  <a:cubicBezTo>
                    <a:pt x="9562" y="4962"/>
                    <a:pt x="10431" y="5470"/>
                    <a:pt x="11435" y="6159"/>
                  </a:cubicBezTo>
                  <a:cubicBezTo>
                    <a:pt x="11860" y="6451"/>
                    <a:pt x="12482" y="6902"/>
                    <a:pt x="12956" y="7439"/>
                  </a:cubicBezTo>
                  <a:cubicBezTo>
                    <a:pt x="13442" y="7988"/>
                    <a:pt x="13710" y="8541"/>
                    <a:pt x="13774" y="9130"/>
                  </a:cubicBezTo>
                  <a:lnTo>
                    <a:pt x="13814" y="9126"/>
                  </a:lnTo>
                  <a:cubicBezTo>
                    <a:pt x="13748" y="8530"/>
                    <a:pt x="13477" y="7968"/>
                    <a:pt x="12986" y="7413"/>
                  </a:cubicBezTo>
                  <a:cubicBezTo>
                    <a:pt x="12758" y="7154"/>
                    <a:pt x="12350" y="6739"/>
                    <a:pt x="11457" y="6127"/>
                  </a:cubicBezTo>
                  <a:cubicBezTo>
                    <a:pt x="10449" y="5435"/>
                    <a:pt x="9576" y="4925"/>
                    <a:pt x="8593" y="4682"/>
                  </a:cubicBezTo>
                  <a:cubicBezTo>
                    <a:pt x="8013" y="4539"/>
                    <a:pt x="7368" y="4509"/>
                    <a:pt x="6684" y="4477"/>
                  </a:cubicBezTo>
                  <a:cubicBezTo>
                    <a:pt x="5221" y="4408"/>
                    <a:pt x="3709" y="4337"/>
                    <a:pt x="2838" y="3090"/>
                  </a:cubicBezTo>
                  <a:cubicBezTo>
                    <a:pt x="2718" y="2920"/>
                    <a:pt x="2630" y="2725"/>
                    <a:pt x="2545" y="2537"/>
                  </a:cubicBezTo>
                  <a:cubicBezTo>
                    <a:pt x="2498" y="2436"/>
                    <a:pt x="2451" y="2331"/>
                    <a:pt x="2399" y="2230"/>
                  </a:cubicBezTo>
                  <a:cubicBezTo>
                    <a:pt x="2170" y="1790"/>
                    <a:pt x="1831" y="1380"/>
                    <a:pt x="1362" y="976"/>
                  </a:cubicBezTo>
                  <a:cubicBezTo>
                    <a:pt x="959" y="626"/>
                    <a:pt x="517" y="327"/>
                    <a:pt x="22" y="1"/>
                  </a:cubicBezTo>
                  <a:close/>
                </a:path>
              </a:pathLst>
            </a:custGeom>
            <a:solidFill>
              <a:srgbClr val="A36C5A"/>
            </a:solidFill>
            <a:ln cap="flat" cmpd="sng" w="9525">
              <a:solidFill>
                <a:srgbClr val="A36C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9" name="Google Shape;1109;p27"/>
          <p:cNvGrpSpPr/>
          <p:nvPr/>
        </p:nvGrpSpPr>
        <p:grpSpPr>
          <a:xfrm>
            <a:off x="5714100" y="3525271"/>
            <a:ext cx="496247" cy="408117"/>
            <a:chOff x="635872" y="3338370"/>
            <a:chExt cx="563789" cy="463611"/>
          </a:xfrm>
        </p:grpSpPr>
        <p:sp>
          <p:nvSpPr>
            <p:cNvPr id="1110" name="Google Shape;1110;p2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1" name="Google Shape;1111;p27"/>
            <p:cNvGrpSpPr/>
            <p:nvPr/>
          </p:nvGrpSpPr>
          <p:grpSpPr>
            <a:xfrm>
              <a:off x="635872" y="3338370"/>
              <a:ext cx="563789" cy="463611"/>
              <a:chOff x="-5099248" y="793227"/>
              <a:chExt cx="4856065" cy="3993203"/>
            </a:xfrm>
          </p:grpSpPr>
          <p:sp>
            <p:nvSpPr>
              <p:cNvPr id="1112" name="Google Shape;1112;p2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3" name="Google Shape;1113;p27"/>
              <p:cNvGrpSpPr/>
              <p:nvPr/>
            </p:nvGrpSpPr>
            <p:grpSpPr>
              <a:xfrm>
                <a:off x="-4735174" y="793227"/>
                <a:ext cx="4491991" cy="3499358"/>
                <a:chOff x="-4735174" y="793227"/>
                <a:chExt cx="4491991" cy="3499358"/>
              </a:xfrm>
            </p:grpSpPr>
            <p:sp>
              <p:nvSpPr>
                <p:cNvPr id="1114" name="Google Shape;1114;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6" name="Google Shape;1116;p2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17" name="Google Shape;1117;p27"/>
          <p:cNvSpPr/>
          <p:nvPr/>
        </p:nvSpPr>
        <p:spPr>
          <a:xfrm rot="-791576">
            <a:off x="4990587" y="2188988"/>
            <a:ext cx="175534" cy="425293"/>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8" name="Google Shape;1118;p27"/>
          <p:cNvGrpSpPr/>
          <p:nvPr/>
        </p:nvGrpSpPr>
        <p:grpSpPr>
          <a:xfrm>
            <a:off x="7047164" y="2992369"/>
            <a:ext cx="1363763" cy="2332962"/>
            <a:chOff x="1644575" y="3532775"/>
            <a:chExt cx="470750" cy="805275"/>
          </a:xfrm>
        </p:grpSpPr>
        <p:sp>
          <p:nvSpPr>
            <p:cNvPr id="1119" name="Google Shape;1119;p27"/>
            <p:cNvSpPr/>
            <p:nvPr/>
          </p:nvSpPr>
          <p:spPr>
            <a:xfrm>
              <a:off x="1644575" y="3532775"/>
              <a:ext cx="470750" cy="805275"/>
            </a:xfrm>
            <a:custGeom>
              <a:rect b="b" l="l" r="r" t="t"/>
              <a:pathLst>
                <a:path extrusionOk="0" h="32211" w="18830">
                  <a:moveTo>
                    <a:pt x="13616" y="1"/>
                  </a:moveTo>
                  <a:cubicBezTo>
                    <a:pt x="13384" y="1"/>
                    <a:pt x="13152" y="123"/>
                    <a:pt x="12994" y="298"/>
                  </a:cubicBezTo>
                  <a:cubicBezTo>
                    <a:pt x="12792" y="520"/>
                    <a:pt x="12688" y="811"/>
                    <a:pt x="12605" y="1099"/>
                  </a:cubicBezTo>
                  <a:cubicBezTo>
                    <a:pt x="11974" y="3313"/>
                    <a:pt x="12414" y="5722"/>
                    <a:pt x="11804" y="7941"/>
                  </a:cubicBezTo>
                  <a:cubicBezTo>
                    <a:pt x="11555" y="8845"/>
                    <a:pt x="11017" y="9412"/>
                    <a:pt x="10532" y="10168"/>
                  </a:cubicBezTo>
                  <a:cubicBezTo>
                    <a:pt x="11329" y="7409"/>
                    <a:pt x="11901" y="4563"/>
                    <a:pt x="11874" y="1692"/>
                  </a:cubicBezTo>
                  <a:cubicBezTo>
                    <a:pt x="11869" y="1120"/>
                    <a:pt x="11730" y="404"/>
                    <a:pt x="11176" y="262"/>
                  </a:cubicBezTo>
                  <a:cubicBezTo>
                    <a:pt x="11121" y="248"/>
                    <a:pt x="11065" y="241"/>
                    <a:pt x="11009" y="241"/>
                  </a:cubicBezTo>
                  <a:cubicBezTo>
                    <a:pt x="10701" y="241"/>
                    <a:pt x="10401" y="446"/>
                    <a:pt x="10230" y="712"/>
                  </a:cubicBezTo>
                  <a:cubicBezTo>
                    <a:pt x="10026" y="1025"/>
                    <a:pt x="9966" y="1406"/>
                    <a:pt x="9915" y="1777"/>
                  </a:cubicBezTo>
                  <a:cubicBezTo>
                    <a:pt x="9692" y="3362"/>
                    <a:pt x="9564" y="4968"/>
                    <a:pt x="9171" y="6520"/>
                  </a:cubicBezTo>
                  <a:cubicBezTo>
                    <a:pt x="8970" y="7319"/>
                    <a:pt x="8720" y="8281"/>
                    <a:pt x="8243" y="8968"/>
                  </a:cubicBezTo>
                  <a:cubicBezTo>
                    <a:pt x="8076" y="9209"/>
                    <a:pt x="7815" y="9366"/>
                    <a:pt x="7570" y="9366"/>
                  </a:cubicBezTo>
                  <a:cubicBezTo>
                    <a:pt x="7336" y="9366"/>
                    <a:pt x="7115" y="9223"/>
                    <a:pt x="7001" y="8875"/>
                  </a:cubicBezTo>
                  <a:cubicBezTo>
                    <a:pt x="6867" y="8464"/>
                    <a:pt x="7011" y="8023"/>
                    <a:pt x="7134" y="7610"/>
                  </a:cubicBezTo>
                  <a:cubicBezTo>
                    <a:pt x="7445" y="6571"/>
                    <a:pt x="7627" y="5494"/>
                    <a:pt x="7676" y="4410"/>
                  </a:cubicBezTo>
                  <a:cubicBezTo>
                    <a:pt x="7689" y="4131"/>
                    <a:pt x="7690" y="3840"/>
                    <a:pt x="7576" y="3584"/>
                  </a:cubicBezTo>
                  <a:cubicBezTo>
                    <a:pt x="7469" y="3345"/>
                    <a:pt x="7236" y="3144"/>
                    <a:pt x="6978" y="3144"/>
                  </a:cubicBezTo>
                  <a:cubicBezTo>
                    <a:pt x="6960" y="3144"/>
                    <a:pt x="6942" y="3145"/>
                    <a:pt x="6925" y="3147"/>
                  </a:cubicBezTo>
                  <a:cubicBezTo>
                    <a:pt x="6232" y="3220"/>
                    <a:pt x="6201" y="4088"/>
                    <a:pt x="6144" y="4587"/>
                  </a:cubicBezTo>
                  <a:cubicBezTo>
                    <a:pt x="6050" y="5416"/>
                    <a:pt x="5833" y="6208"/>
                    <a:pt x="5573" y="7005"/>
                  </a:cubicBezTo>
                  <a:cubicBezTo>
                    <a:pt x="5032" y="8671"/>
                    <a:pt x="4298" y="10273"/>
                    <a:pt x="3389" y="11772"/>
                  </a:cubicBezTo>
                  <a:cubicBezTo>
                    <a:pt x="2683" y="12934"/>
                    <a:pt x="1866" y="14044"/>
                    <a:pt x="1392" y="15318"/>
                  </a:cubicBezTo>
                  <a:cubicBezTo>
                    <a:pt x="631" y="17365"/>
                    <a:pt x="826" y="19588"/>
                    <a:pt x="718" y="21727"/>
                  </a:cubicBezTo>
                  <a:cubicBezTo>
                    <a:pt x="615" y="23760"/>
                    <a:pt x="0" y="25749"/>
                    <a:pt x="21" y="27790"/>
                  </a:cubicBezTo>
                  <a:cubicBezTo>
                    <a:pt x="30" y="28655"/>
                    <a:pt x="255" y="29546"/>
                    <a:pt x="811" y="30211"/>
                  </a:cubicBezTo>
                  <a:cubicBezTo>
                    <a:pt x="1202" y="30677"/>
                    <a:pt x="1733" y="31007"/>
                    <a:pt x="2284" y="31267"/>
                  </a:cubicBezTo>
                  <a:cubicBezTo>
                    <a:pt x="3036" y="31624"/>
                    <a:pt x="3846" y="31861"/>
                    <a:pt x="4673" y="31957"/>
                  </a:cubicBezTo>
                  <a:cubicBezTo>
                    <a:pt x="5458" y="32046"/>
                    <a:pt x="6163" y="32210"/>
                    <a:pt x="6834" y="32210"/>
                  </a:cubicBezTo>
                  <a:cubicBezTo>
                    <a:pt x="7514" y="32210"/>
                    <a:pt x="8160" y="32042"/>
                    <a:pt x="8822" y="31459"/>
                  </a:cubicBezTo>
                  <a:cubicBezTo>
                    <a:pt x="9786" y="30610"/>
                    <a:pt x="9726" y="29770"/>
                    <a:pt x="9840" y="28630"/>
                  </a:cubicBezTo>
                  <a:cubicBezTo>
                    <a:pt x="9995" y="27070"/>
                    <a:pt x="10233" y="25568"/>
                    <a:pt x="10196" y="23990"/>
                  </a:cubicBezTo>
                  <a:cubicBezTo>
                    <a:pt x="10179" y="23308"/>
                    <a:pt x="10138" y="22600"/>
                    <a:pt x="10396" y="21968"/>
                  </a:cubicBezTo>
                  <a:cubicBezTo>
                    <a:pt x="10928" y="20673"/>
                    <a:pt x="12456" y="20186"/>
                    <a:pt x="13645" y="19445"/>
                  </a:cubicBezTo>
                  <a:cubicBezTo>
                    <a:pt x="14291" y="19043"/>
                    <a:pt x="14863" y="18535"/>
                    <a:pt x="15433" y="18030"/>
                  </a:cubicBezTo>
                  <a:cubicBezTo>
                    <a:pt x="16051" y="17481"/>
                    <a:pt x="16674" y="16926"/>
                    <a:pt x="17162" y="16258"/>
                  </a:cubicBezTo>
                  <a:cubicBezTo>
                    <a:pt x="18420" y="14534"/>
                    <a:pt x="18303" y="12324"/>
                    <a:pt x="18473" y="10293"/>
                  </a:cubicBezTo>
                  <a:cubicBezTo>
                    <a:pt x="18532" y="9595"/>
                    <a:pt x="18829" y="8489"/>
                    <a:pt x="18561" y="7834"/>
                  </a:cubicBezTo>
                  <a:cubicBezTo>
                    <a:pt x="18431" y="7514"/>
                    <a:pt x="18160" y="7375"/>
                    <a:pt x="17871" y="7375"/>
                  </a:cubicBezTo>
                  <a:cubicBezTo>
                    <a:pt x="17757" y="7375"/>
                    <a:pt x="17639" y="7397"/>
                    <a:pt x="17526" y="7437"/>
                  </a:cubicBezTo>
                  <a:cubicBezTo>
                    <a:pt x="17693" y="5850"/>
                    <a:pt x="17743" y="4277"/>
                    <a:pt x="17556" y="2688"/>
                  </a:cubicBezTo>
                  <a:cubicBezTo>
                    <a:pt x="17484" y="2078"/>
                    <a:pt x="17246" y="1329"/>
                    <a:pt x="16637" y="1251"/>
                  </a:cubicBezTo>
                  <a:cubicBezTo>
                    <a:pt x="16607" y="1248"/>
                    <a:pt x="16577" y="1246"/>
                    <a:pt x="16548" y="1246"/>
                  </a:cubicBezTo>
                  <a:cubicBezTo>
                    <a:pt x="16199" y="1246"/>
                    <a:pt x="15876" y="1500"/>
                    <a:pt x="15708" y="1814"/>
                  </a:cubicBezTo>
                  <a:cubicBezTo>
                    <a:pt x="15526" y="2154"/>
                    <a:pt x="15490" y="2549"/>
                    <a:pt x="15458" y="2933"/>
                  </a:cubicBezTo>
                  <a:cubicBezTo>
                    <a:pt x="15344" y="4402"/>
                    <a:pt x="15275" y="5879"/>
                    <a:pt x="14963" y="7318"/>
                  </a:cubicBezTo>
                  <a:cubicBezTo>
                    <a:pt x="14653" y="8758"/>
                    <a:pt x="14082" y="10174"/>
                    <a:pt x="13084" y="11258"/>
                  </a:cubicBezTo>
                  <a:cubicBezTo>
                    <a:pt x="14792" y="8363"/>
                    <a:pt x="14999" y="4305"/>
                    <a:pt x="14433" y="1058"/>
                  </a:cubicBezTo>
                  <a:cubicBezTo>
                    <a:pt x="14358" y="640"/>
                    <a:pt x="14206" y="155"/>
                    <a:pt x="13802" y="29"/>
                  </a:cubicBezTo>
                  <a:cubicBezTo>
                    <a:pt x="13741" y="10"/>
                    <a:pt x="13678" y="1"/>
                    <a:pt x="13616" y="1"/>
                  </a:cubicBezTo>
                  <a:close/>
                </a:path>
              </a:pathLst>
            </a:custGeom>
            <a:solidFill>
              <a:srgbClr val="BD7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7"/>
            <p:cNvSpPr/>
            <p:nvPr/>
          </p:nvSpPr>
          <p:spPr>
            <a:xfrm>
              <a:off x="1845550" y="3719725"/>
              <a:ext cx="238125" cy="229175"/>
            </a:xfrm>
            <a:custGeom>
              <a:rect b="b" l="l" r="r" t="t"/>
              <a:pathLst>
                <a:path extrusionOk="0" h="9167" w="9525">
                  <a:moveTo>
                    <a:pt x="9508" y="1"/>
                  </a:moveTo>
                  <a:cubicBezTo>
                    <a:pt x="9313" y="94"/>
                    <a:pt x="9178" y="270"/>
                    <a:pt x="9072" y="428"/>
                  </a:cubicBezTo>
                  <a:cubicBezTo>
                    <a:pt x="8525" y="1242"/>
                    <a:pt x="8320" y="2231"/>
                    <a:pt x="8122" y="3187"/>
                  </a:cubicBezTo>
                  <a:cubicBezTo>
                    <a:pt x="8101" y="3284"/>
                    <a:pt x="8081" y="3382"/>
                    <a:pt x="8061" y="3477"/>
                  </a:cubicBezTo>
                  <a:cubicBezTo>
                    <a:pt x="7853" y="4464"/>
                    <a:pt x="7574" y="5167"/>
                    <a:pt x="7185" y="5687"/>
                  </a:cubicBezTo>
                  <a:cubicBezTo>
                    <a:pt x="6706" y="6324"/>
                    <a:pt x="6051" y="6698"/>
                    <a:pt x="5181" y="6832"/>
                  </a:cubicBezTo>
                  <a:cubicBezTo>
                    <a:pt x="4825" y="6887"/>
                    <a:pt x="4460" y="6909"/>
                    <a:pt x="4106" y="6931"/>
                  </a:cubicBezTo>
                  <a:cubicBezTo>
                    <a:pt x="3574" y="6965"/>
                    <a:pt x="3025" y="7000"/>
                    <a:pt x="2503" y="7141"/>
                  </a:cubicBezTo>
                  <a:cubicBezTo>
                    <a:pt x="1982" y="7282"/>
                    <a:pt x="1479" y="7540"/>
                    <a:pt x="1045" y="7886"/>
                  </a:cubicBezTo>
                  <a:cubicBezTo>
                    <a:pt x="612" y="8235"/>
                    <a:pt x="250" y="8670"/>
                    <a:pt x="0" y="9148"/>
                  </a:cubicBezTo>
                  <a:lnTo>
                    <a:pt x="35" y="9166"/>
                  </a:lnTo>
                  <a:cubicBezTo>
                    <a:pt x="539" y="8206"/>
                    <a:pt x="1466" y="7463"/>
                    <a:pt x="2514" y="7180"/>
                  </a:cubicBezTo>
                  <a:cubicBezTo>
                    <a:pt x="3032" y="7039"/>
                    <a:pt x="3578" y="7006"/>
                    <a:pt x="4109" y="6971"/>
                  </a:cubicBezTo>
                  <a:cubicBezTo>
                    <a:pt x="4462" y="6950"/>
                    <a:pt x="4830" y="6927"/>
                    <a:pt x="5186" y="6872"/>
                  </a:cubicBezTo>
                  <a:cubicBezTo>
                    <a:pt x="6066" y="6738"/>
                    <a:pt x="6731" y="6358"/>
                    <a:pt x="7214" y="5712"/>
                  </a:cubicBezTo>
                  <a:cubicBezTo>
                    <a:pt x="7607" y="5187"/>
                    <a:pt x="7888" y="4480"/>
                    <a:pt x="8098" y="3486"/>
                  </a:cubicBezTo>
                  <a:cubicBezTo>
                    <a:pt x="8118" y="3390"/>
                    <a:pt x="8138" y="3294"/>
                    <a:pt x="8159" y="3197"/>
                  </a:cubicBezTo>
                  <a:cubicBezTo>
                    <a:pt x="8356" y="2244"/>
                    <a:pt x="8561" y="1258"/>
                    <a:pt x="9104" y="450"/>
                  </a:cubicBezTo>
                  <a:cubicBezTo>
                    <a:pt x="9207" y="295"/>
                    <a:pt x="9338" y="126"/>
                    <a:pt x="9525" y="35"/>
                  </a:cubicBezTo>
                  <a:lnTo>
                    <a:pt x="9508" y="1"/>
                  </a:lnTo>
                  <a:close/>
                </a:path>
              </a:pathLst>
            </a:custGeom>
            <a:solidFill>
              <a:srgbClr val="A36C5A"/>
            </a:solidFill>
            <a:ln cap="flat" cmpd="sng" w="9525">
              <a:solidFill>
                <a:srgbClr val="A36C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27"/>
            <p:cNvSpPr/>
            <p:nvPr/>
          </p:nvSpPr>
          <p:spPr>
            <a:xfrm>
              <a:off x="1788950" y="3775775"/>
              <a:ext cx="204450" cy="42300"/>
            </a:xfrm>
            <a:custGeom>
              <a:rect b="b" l="l" r="r" t="t"/>
              <a:pathLst>
                <a:path extrusionOk="0" h="1692" w="8178">
                  <a:moveTo>
                    <a:pt x="1598" y="0"/>
                  </a:moveTo>
                  <a:cubicBezTo>
                    <a:pt x="1064" y="0"/>
                    <a:pt x="531" y="31"/>
                    <a:pt x="1" y="94"/>
                  </a:cubicBezTo>
                  <a:lnTo>
                    <a:pt x="6" y="133"/>
                  </a:lnTo>
                  <a:cubicBezTo>
                    <a:pt x="533" y="70"/>
                    <a:pt x="1064" y="39"/>
                    <a:pt x="1596" y="39"/>
                  </a:cubicBezTo>
                  <a:cubicBezTo>
                    <a:pt x="3874" y="39"/>
                    <a:pt x="6156" y="608"/>
                    <a:pt x="8158" y="1692"/>
                  </a:cubicBezTo>
                  <a:lnTo>
                    <a:pt x="8177" y="1657"/>
                  </a:lnTo>
                  <a:cubicBezTo>
                    <a:pt x="6170" y="571"/>
                    <a:pt x="3882" y="0"/>
                    <a:pt x="1598" y="0"/>
                  </a:cubicBezTo>
                  <a:close/>
                </a:path>
              </a:pathLst>
            </a:custGeom>
            <a:solidFill>
              <a:srgbClr val="A36C5A"/>
            </a:solidFill>
            <a:ln cap="flat" cmpd="sng" w="9525">
              <a:solidFill>
                <a:srgbClr val="A36C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2" name="Google Shape;1122;p27"/>
          <p:cNvGrpSpPr/>
          <p:nvPr/>
        </p:nvGrpSpPr>
        <p:grpSpPr>
          <a:xfrm rot="1371023">
            <a:off x="5503546" y="1748377"/>
            <a:ext cx="1104930" cy="1001883"/>
            <a:chOff x="-5273000" y="-665879"/>
            <a:chExt cx="5114099" cy="4637156"/>
          </a:xfrm>
        </p:grpSpPr>
        <p:sp>
          <p:nvSpPr>
            <p:cNvPr id="1123" name="Google Shape;1123;p2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7"/>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7"/>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7" name="Google Shape;1127;p27"/>
          <p:cNvGrpSpPr/>
          <p:nvPr/>
        </p:nvGrpSpPr>
        <p:grpSpPr>
          <a:xfrm rot="1371023">
            <a:off x="6125694" y="489724"/>
            <a:ext cx="1104930" cy="1001883"/>
            <a:chOff x="-5273000" y="-665879"/>
            <a:chExt cx="5114099" cy="4637156"/>
          </a:xfrm>
        </p:grpSpPr>
        <p:sp>
          <p:nvSpPr>
            <p:cNvPr id="1128" name="Google Shape;1128;p2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7"/>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27"/>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2" name="Google Shape;1132;p27"/>
          <p:cNvGrpSpPr/>
          <p:nvPr/>
        </p:nvGrpSpPr>
        <p:grpSpPr>
          <a:xfrm rot="3172851">
            <a:off x="6980739" y="1815076"/>
            <a:ext cx="1105065" cy="1002006"/>
            <a:chOff x="-5273000" y="-665879"/>
            <a:chExt cx="5114099" cy="4637156"/>
          </a:xfrm>
        </p:grpSpPr>
        <p:sp>
          <p:nvSpPr>
            <p:cNvPr id="1133" name="Google Shape;1133;p2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7"/>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7"/>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7"/>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7" name="Google Shape;1137;p27"/>
          <p:cNvGrpSpPr/>
          <p:nvPr/>
        </p:nvGrpSpPr>
        <p:grpSpPr>
          <a:xfrm>
            <a:off x="6430050" y="2746946"/>
            <a:ext cx="496247" cy="408117"/>
            <a:chOff x="635872" y="3338370"/>
            <a:chExt cx="563789" cy="463611"/>
          </a:xfrm>
        </p:grpSpPr>
        <p:sp>
          <p:nvSpPr>
            <p:cNvPr id="1138" name="Google Shape;1138;p2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9" name="Google Shape;1139;p27"/>
            <p:cNvGrpSpPr/>
            <p:nvPr/>
          </p:nvGrpSpPr>
          <p:grpSpPr>
            <a:xfrm>
              <a:off x="635872" y="3338370"/>
              <a:ext cx="563789" cy="463611"/>
              <a:chOff x="-5099248" y="793227"/>
              <a:chExt cx="4856065" cy="3993203"/>
            </a:xfrm>
          </p:grpSpPr>
          <p:sp>
            <p:nvSpPr>
              <p:cNvPr id="1140" name="Google Shape;1140;p2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1" name="Google Shape;1141;p27"/>
              <p:cNvGrpSpPr/>
              <p:nvPr/>
            </p:nvGrpSpPr>
            <p:grpSpPr>
              <a:xfrm>
                <a:off x="-4735174" y="793227"/>
                <a:ext cx="4491991" cy="3499358"/>
                <a:chOff x="-4735174" y="793227"/>
                <a:chExt cx="4491991" cy="3499358"/>
              </a:xfrm>
            </p:grpSpPr>
            <p:sp>
              <p:nvSpPr>
                <p:cNvPr id="1142" name="Google Shape;1142;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4" name="Google Shape;1144;p2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45" name="Google Shape;1145;p27"/>
          <p:cNvGrpSpPr/>
          <p:nvPr/>
        </p:nvGrpSpPr>
        <p:grpSpPr>
          <a:xfrm rot="-899961">
            <a:off x="7647080" y="3254261"/>
            <a:ext cx="496241" cy="408122"/>
            <a:chOff x="635872" y="3338370"/>
            <a:chExt cx="563789" cy="463611"/>
          </a:xfrm>
        </p:grpSpPr>
        <p:sp>
          <p:nvSpPr>
            <p:cNvPr id="1146" name="Google Shape;1146;p2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7" name="Google Shape;1147;p27"/>
            <p:cNvGrpSpPr/>
            <p:nvPr/>
          </p:nvGrpSpPr>
          <p:grpSpPr>
            <a:xfrm>
              <a:off x="635872" y="3338370"/>
              <a:ext cx="563789" cy="463611"/>
              <a:chOff x="-5099248" y="793227"/>
              <a:chExt cx="4856065" cy="3993203"/>
            </a:xfrm>
          </p:grpSpPr>
          <p:sp>
            <p:nvSpPr>
              <p:cNvPr id="1148" name="Google Shape;1148;p2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9" name="Google Shape;1149;p27"/>
              <p:cNvGrpSpPr/>
              <p:nvPr/>
            </p:nvGrpSpPr>
            <p:grpSpPr>
              <a:xfrm>
                <a:off x="-4735174" y="793227"/>
                <a:ext cx="4491991" cy="3499358"/>
                <a:chOff x="-4735174" y="793227"/>
                <a:chExt cx="4491991" cy="3499358"/>
              </a:xfrm>
            </p:grpSpPr>
            <p:sp>
              <p:nvSpPr>
                <p:cNvPr id="1150" name="Google Shape;1150;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52" name="Google Shape;1152;p2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53" name="Google Shape;1153;p27"/>
          <p:cNvGrpSpPr/>
          <p:nvPr/>
        </p:nvGrpSpPr>
        <p:grpSpPr>
          <a:xfrm rot="-2022054">
            <a:off x="7392490" y="3836200"/>
            <a:ext cx="496262" cy="408147"/>
            <a:chOff x="635872" y="3338370"/>
            <a:chExt cx="563789" cy="463611"/>
          </a:xfrm>
        </p:grpSpPr>
        <p:sp>
          <p:nvSpPr>
            <p:cNvPr id="1154" name="Google Shape;1154;p2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5" name="Google Shape;1155;p27"/>
            <p:cNvGrpSpPr/>
            <p:nvPr/>
          </p:nvGrpSpPr>
          <p:grpSpPr>
            <a:xfrm>
              <a:off x="635872" y="3338370"/>
              <a:ext cx="563789" cy="463611"/>
              <a:chOff x="-5099248" y="793227"/>
              <a:chExt cx="4856065" cy="3993203"/>
            </a:xfrm>
          </p:grpSpPr>
          <p:sp>
            <p:nvSpPr>
              <p:cNvPr id="1156" name="Google Shape;1156;p2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7" name="Google Shape;1157;p27"/>
              <p:cNvGrpSpPr/>
              <p:nvPr/>
            </p:nvGrpSpPr>
            <p:grpSpPr>
              <a:xfrm>
                <a:off x="-4735174" y="793227"/>
                <a:ext cx="4491991" cy="3499358"/>
                <a:chOff x="-4735174" y="793227"/>
                <a:chExt cx="4491991" cy="3499358"/>
              </a:xfrm>
            </p:grpSpPr>
            <p:sp>
              <p:nvSpPr>
                <p:cNvPr id="1158" name="Google Shape;1158;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0" name="Google Shape;1160;p2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61" name="Google Shape;1161;p27"/>
          <p:cNvGrpSpPr/>
          <p:nvPr/>
        </p:nvGrpSpPr>
        <p:grpSpPr>
          <a:xfrm rot="-2022054">
            <a:off x="7319599" y="3759591"/>
            <a:ext cx="496262" cy="408147"/>
            <a:chOff x="635872" y="3338370"/>
            <a:chExt cx="563789" cy="463611"/>
          </a:xfrm>
        </p:grpSpPr>
        <p:sp>
          <p:nvSpPr>
            <p:cNvPr id="1162" name="Google Shape;1162;p2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3" name="Google Shape;1163;p27"/>
            <p:cNvGrpSpPr/>
            <p:nvPr/>
          </p:nvGrpSpPr>
          <p:grpSpPr>
            <a:xfrm>
              <a:off x="635872" y="3338370"/>
              <a:ext cx="563789" cy="463611"/>
              <a:chOff x="-5099248" y="793227"/>
              <a:chExt cx="4856065" cy="3993203"/>
            </a:xfrm>
          </p:grpSpPr>
          <p:sp>
            <p:nvSpPr>
              <p:cNvPr id="1164" name="Google Shape;1164;p2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5" name="Google Shape;1165;p27"/>
              <p:cNvGrpSpPr/>
              <p:nvPr/>
            </p:nvGrpSpPr>
            <p:grpSpPr>
              <a:xfrm>
                <a:off x="-4735174" y="793227"/>
                <a:ext cx="4491991" cy="3499358"/>
                <a:chOff x="-4735174" y="793227"/>
                <a:chExt cx="4491991" cy="3499358"/>
              </a:xfrm>
            </p:grpSpPr>
            <p:sp>
              <p:nvSpPr>
                <p:cNvPr id="1166" name="Google Shape;1166;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8" name="Google Shape;1168;p2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69" name="Google Shape;1169;p27"/>
          <p:cNvGrpSpPr/>
          <p:nvPr/>
        </p:nvGrpSpPr>
        <p:grpSpPr>
          <a:xfrm rot="-2022054">
            <a:off x="5205249" y="1316041"/>
            <a:ext cx="496262" cy="408147"/>
            <a:chOff x="635872" y="3338370"/>
            <a:chExt cx="563789" cy="463611"/>
          </a:xfrm>
        </p:grpSpPr>
        <p:sp>
          <p:nvSpPr>
            <p:cNvPr id="1170" name="Google Shape;1170;p2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1" name="Google Shape;1171;p27"/>
            <p:cNvGrpSpPr/>
            <p:nvPr/>
          </p:nvGrpSpPr>
          <p:grpSpPr>
            <a:xfrm>
              <a:off x="635872" y="3338370"/>
              <a:ext cx="563789" cy="463611"/>
              <a:chOff x="-5099248" y="793227"/>
              <a:chExt cx="4856065" cy="3993203"/>
            </a:xfrm>
          </p:grpSpPr>
          <p:sp>
            <p:nvSpPr>
              <p:cNvPr id="1172" name="Google Shape;1172;p2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3" name="Google Shape;1173;p27"/>
              <p:cNvGrpSpPr/>
              <p:nvPr/>
            </p:nvGrpSpPr>
            <p:grpSpPr>
              <a:xfrm>
                <a:off x="-4735174" y="793227"/>
                <a:ext cx="4491991" cy="3499358"/>
                <a:chOff x="-4735174" y="793227"/>
                <a:chExt cx="4491991" cy="3499358"/>
              </a:xfrm>
            </p:grpSpPr>
            <p:sp>
              <p:nvSpPr>
                <p:cNvPr id="1174" name="Google Shape;1174;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6" name="Google Shape;1176;p2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77" name="Google Shape;1177;p27"/>
          <p:cNvGrpSpPr/>
          <p:nvPr/>
        </p:nvGrpSpPr>
        <p:grpSpPr>
          <a:xfrm>
            <a:off x="8266200" y="1212671"/>
            <a:ext cx="496247" cy="408117"/>
            <a:chOff x="635872" y="3338370"/>
            <a:chExt cx="563789" cy="463611"/>
          </a:xfrm>
        </p:grpSpPr>
        <p:sp>
          <p:nvSpPr>
            <p:cNvPr id="1178" name="Google Shape;1178;p27"/>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9" name="Google Shape;1179;p27"/>
            <p:cNvGrpSpPr/>
            <p:nvPr/>
          </p:nvGrpSpPr>
          <p:grpSpPr>
            <a:xfrm>
              <a:off x="635872" y="3338370"/>
              <a:ext cx="563789" cy="463611"/>
              <a:chOff x="-5099248" y="793227"/>
              <a:chExt cx="4856065" cy="3993203"/>
            </a:xfrm>
          </p:grpSpPr>
          <p:sp>
            <p:nvSpPr>
              <p:cNvPr id="1180" name="Google Shape;1180;p27"/>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1" name="Google Shape;1181;p27"/>
              <p:cNvGrpSpPr/>
              <p:nvPr/>
            </p:nvGrpSpPr>
            <p:grpSpPr>
              <a:xfrm>
                <a:off x="-4735174" y="793227"/>
                <a:ext cx="4491991" cy="3499358"/>
                <a:chOff x="-4735174" y="793227"/>
                <a:chExt cx="4491991" cy="3499358"/>
              </a:xfrm>
            </p:grpSpPr>
            <p:sp>
              <p:nvSpPr>
                <p:cNvPr id="1182" name="Google Shape;1182;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7"/>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4" name="Google Shape;1184;p27"/>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85" name="Google Shape;1185;p27"/>
          <p:cNvSpPr/>
          <p:nvPr/>
        </p:nvSpPr>
        <p:spPr>
          <a:xfrm rot="-791576">
            <a:off x="6805874" y="3437901"/>
            <a:ext cx="175534" cy="425293"/>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7"/>
          <p:cNvSpPr/>
          <p:nvPr/>
        </p:nvSpPr>
        <p:spPr>
          <a:xfrm rot="-145">
            <a:off x="7583282" y="1146723"/>
            <a:ext cx="175535" cy="425298"/>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2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1192" name="Google Shape;1192;p28"/>
          <p:cNvSpPr txBox="1"/>
          <p:nvPr>
            <p:ph idx="2" type="title"/>
          </p:nvPr>
        </p:nvSpPr>
        <p:spPr>
          <a:xfrm>
            <a:off x="713225" y="2255625"/>
            <a:ext cx="2427000" cy="62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Budget</a:t>
            </a:r>
            <a:endParaRPr/>
          </a:p>
        </p:txBody>
      </p:sp>
      <p:sp>
        <p:nvSpPr>
          <p:cNvPr id="1193" name="Google Shape;1193;p28"/>
          <p:cNvSpPr txBox="1"/>
          <p:nvPr>
            <p:ph idx="1" type="subTitle"/>
          </p:nvPr>
        </p:nvSpPr>
        <p:spPr>
          <a:xfrm>
            <a:off x="713225" y="2880125"/>
            <a:ext cx="2427000" cy="142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Budgeting is the process of planning how to spend your money.</a:t>
            </a:r>
            <a:endParaRPr/>
          </a:p>
        </p:txBody>
      </p:sp>
      <p:sp>
        <p:nvSpPr>
          <p:cNvPr id="1194" name="Google Shape;1194;p28"/>
          <p:cNvSpPr txBox="1"/>
          <p:nvPr>
            <p:ph idx="3" type="title"/>
          </p:nvPr>
        </p:nvSpPr>
        <p:spPr>
          <a:xfrm>
            <a:off x="3358597" y="2255525"/>
            <a:ext cx="2427000" cy="62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Savings</a:t>
            </a:r>
            <a:endParaRPr/>
          </a:p>
        </p:txBody>
      </p:sp>
      <p:sp>
        <p:nvSpPr>
          <p:cNvPr id="1195" name="Google Shape;1195;p28"/>
          <p:cNvSpPr txBox="1"/>
          <p:nvPr>
            <p:ph idx="4" type="subTitle"/>
          </p:nvPr>
        </p:nvSpPr>
        <p:spPr>
          <a:xfrm>
            <a:off x="3358588" y="2880125"/>
            <a:ext cx="2427000" cy="142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Savings is the process of putting money away in the bank and not spending it.</a:t>
            </a:r>
            <a:endParaRPr/>
          </a:p>
        </p:txBody>
      </p:sp>
      <p:sp>
        <p:nvSpPr>
          <p:cNvPr id="1196" name="Google Shape;1196;p28"/>
          <p:cNvSpPr txBox="1"/>
          <p:nvPr>
            <p:ph idx="5" type="title"/>
          </p:nvPr>
        </p:nvSpPr>
        <p:spPr>
          <a:xfrm>
            <a:off x="6003969" y="2255525"/>
            <a:ext cx="2427000" cy="62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Case Studie</a:t>
            </a:r>
            <a:r>
              <a:rPr lang="en"/>
              <a:t>s</a:t>
            </a:r>
            <a:endParaRPr/>
          </a:p>
        </p:txBody>
      </p:sp>
      <p:sp>
        <p:nvSpPr>
          <p:cNvPr id="1197" name="Google Shape;1197;p28"/>
          <p:cNvSpPr txBox="1"/>
          <p:nvPr>
            <p:ph idx="6" type="subTitle"/>
          </p:nvPr>
        </p:nvSpPr>
        <p:spPr>
          <a:xfrm>
            <a:off x="6003969" y="2880125"/>
            <a:ext cx="2427000" cy="142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things we’ll be doing together.</a:t>
            </a:r>
            <a:endParaRPr/>
          </a:p>
        </p:txBody>
      </p:sp>
      <p:sp>
        <p:nvSpPr>
          <p:cNvPr id="1198" name="Google Shape;1198;p28"/>
          <p:cNvSpPr txBox="1"/>
          <p:nvPr>
            <p:ph idx="7" type="title"/>
          </p:nvPr>
        </p:nvSpPr>
        <p:spPr>
          <a:xfrm>
            <a:off x="789425" y="1454322"/>
            <a:ext cx="7347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1199" name="Google Shape;1199;p28"/>
          <p:cNvSpPr txBox="1"/>
          <p:nvPr>
            <p:ph idx="8" type="title"/>
          </p:nvPr>
        </p:nvSpPr>
        <p:spPr>
          <a:xfrm>
            <a:off x="3434800" y="1454322"/>
            <a:ext cx="7347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1200" name="Google Shape;1200;p28"/>
          <p:cNvSpPr txBox="1"/>
          <p:nvPr>
            <p:ph idx="9" type="title"/>
          </p:nvPr>
        </p:nvSpPr>
        <p:spPr>
          <a:xfrm>
            <a:off x="6080175" y="1454322"/>
            <a:ext cx="7347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29"/>
          <p:cNvSpPr txBox="1"/>
          <p:nvPr>
            <p:ph type="title"/>
          </p:nvPr>
        </p:nvSpPr>
        <p:spPr>
          <a:xfrm>
            <a:off x="5254500" y="2075100"/>
            <a:ext cx="2568900" cy="142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is </a:t>
            </a:r>
            <a:endParaRPr/>
          </a:p>
          <a:p>
            <a:pPr indent="0" lvl="0" marL="0" rtl="0" algn="l">
              <a:spcBef>
                <a:spcPts val="0"/>
              </a:spcBef>
              <a:spcAft>
                <a:spcPts val="0"/>
              </a:spcAft>
              <a:buNone/>
            </a:pPr>
            <a:r>
              <a:rPr lang="en"/>
              <a:t>a budget</a:t>
            </a:r>
            <a:endParaRPr/>
          </a:p>
        </p:txBody>
      </p:sp>
      <p:sp>
        <p:nvSpPr>
          <p:cNvPr id="1206" name="Google Shape;1206;p29"/>
          <p:cNvSpPr txBox="1"/>
          <p:nvPr>
            <p:ph idx="2" type="title"/>
          </p:nvPr>
        </p:nvSpPr>
        <p:spPr>
          <a:xfrm>
            <a:off x="5330700" y="785700"/>
            <a:ext cx="1053600" cy="98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1207" name="Google Shape;1207;p29"/>
          <p:cNvSpPr txBox="1"/>
          <p:nvPr>
            <p:ph idx="1" type="subTitle"/>
          </p:nvPr>
        </p:nvSpPr>
        <p:spPr>
          <a:xfrm>
            <a:off x="5254500" y="3656400"/>
            <a:ext cx="2568900" cy="70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Budgeting is the process of planning how to spend your money.</a:t>
            </a:r>
            <a:endParaRPr/>
          </a:p>
        </p:txBody>
      </p:sp>
      <p:grpSp>
        <p:nvGrpSpPr>
          <p:cNvPr id="1208" name="Google Shape;1208;p29"/>
          <p:cNvGrpSpPr/>
          <p:nvPr/>
        </p:nvGrpSpPr>
        <p:grpSpPr>
          <a:xfrm rot="2700000">
            <a:off x="1076153" y="3822928"/>
            <a:ext cx="1105115" cy="1002052"/>
            <a:chOff x="-5273000" y="-665879"/>
            <a:chExt cx="5114099" cy="4637156"/>
          </a:xfrm>
        </p:grpSpPr>
        <p:sp>
          <p:nvSpPr>
            <p:cNvPr id="1209" name="Google Shape;1209;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2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3" name="Google Shape;1213;p29"/>
          <p:cNvGrpSpPr/>
          <p:nvPr/>
        </p:nvGrpSpPr>
        <p:grpSpPr>
          <a:xfrm rot="1159946">
            <a:off x="779259" y="3035446"/>
            <a:ext cx="496266" cy="408129"/>
            <a:chOff x="635872" y="3338370"/>
            <a:chExt cx="563789" cy="463611"/>
          </a:xfrm>
        </p:grpSpPr>
        <p:sp>
          <p:nvSpPr>
            <p:cNvPr id="1214" name="Google Shape;1214;p2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5" name="Google Shape;1215;p29"/>
            <p:cNvGrpSpPr/>
            <p:nvPr/>
          </p:nvGrpSpPr>
          <p:grpSpPr>
            <a:xfrm>
              <a:off x="635872" y="3338370"/>
              <a:ext cx="563789" cy="463611"/>
              <a:chOff x="-5099248" y="793227"/>
              <a:chExt cx="4856065" cy="3993203"/>
            </a:xfrm>
          </p:grpSpPr>
          <p:sp>
            <p:nvSpPr>
              <p:cNvPr id="1216" name="Google Shape;1216;p2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7" name="Google Shape;1217;p29"/>
              <p:cNvGrpSpPr/>
              <p:nvPr/>
            </p:nvGrpSpPr>
            <p:grpSpPr>
              <a:xfrm>
                <a:off x="-4735174" y="793227"/>
                <a:ext cx="4491991" cy="3499358"/>
                <a:chOff x="-4735174" y="793227"/>
                <a:chExt cx="4491991" cy="3499358"/>
              </a:xfrm>
            </p:grpSpPr>
            <p:sp>
              <p:nvSpPr>
                <p:cNvPr id="1218" name="Google Shape;1218;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0" name="Google Shape;1220;p2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21" name="Google Shape;1221;p29"/>
          <p:cNvSpPr/>
          <p:nvPr/>
        </p:nvSpPr>
        <p:spPr>
          <a:xfrm rot="-791576">
            <a:off x="1789474" y="359026"/>
            <a:ext cx="175534" cy="425293"/>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22" name="Google Shape;1222;p29"/>
          <p:cNvGrpSpPr/>
          <p:nvPr/>
        </p:nvGrpSpPr>
        <p:grpSpPr>
          <a:xfrm rot="2700000">
            <a:off x="1194491" y="3690478"/>
            <a:ext cx="1105115" cy="1002052"/>
            <a:chOff x="-5273000" y="-665879"/>
            <a:chExt cx="5114099" cy="4637156"/>
          </a:xfrm>
        </p:grpSpPr>
        <p:sp>
          <p:nvSpPr>
            <p:cNvPr id="1223" name="Google Shape;1223;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2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7" name="Google Shape;1227;p29"/>
          <p:cNvGrpSpPr/>
          <p:nvPr/>
        </p:nvGrpSpPr>
        <p:grpSpPr>
          <a:xfrm rot="2700000">
            <a:off x="1575491" y="3487053"/>
            <a:ext cx="1105115" cy="1002052"/>
            <a:chOff x="-5273000" y="-665879"/>
            <a:chExt cx="5114099" cy="4637156"/>
          </a:xfrm>
        </p:grpSpPr>
        <p:sp>
          <p:nvSpPr>
            <p:cNvPr id="1228" name="Google Shape;1228;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2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2" name="Google Shape;1232;p29"/>
          <p:cNvGrpSpPr/>
          <p:nvPr/>
        </p:nvGrpSpPr>
        <p:grpSpPr>
          <a:xfrm rot="1799694">
            <a:off x="1826365" y="2553895"/>
            <a:ext cx="1104816" cy="1001780"/>
            <a:chOff x="-5273000" y="-665879"/>
            <a:chExt cx="5114099" cy="4637156"/>
          </a:xfrm>
        </p:grpSpPr>
        <p:sp>
          <p:nvSpPr>
            <p:cNvPr id="1233" name="Google Shape;1233;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2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7" name="Google Shape;1237;p29"/>
          <p:cNvGrpSpPr/>
          <p:nvPr/>
        </p:nvGrpSpPr>
        <p:grpSpPr>
          <a:xfrm rot="3457585">
            <a:off x="908135" y="1799389"/>
            <a:ext cx="1105080" cy="1002020"/>
            <a:chOff x="-5273000" y="-665879"/>
            <a:chExt cx="5114099" cy="4637156"/>
          </a:xfrm>
        </p:grpSpPr>
        <p:sp>
          <p:nvSpPr>
            <p:cNvPr id="1238" name="Google Shape;1238;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2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2" name="Google Shape;1242;p29"/>
          <p:cNvGrpSpPr/>
          <p:nvPr/>
        </p:nvGrpSpPr>
        <p:grpSpPr>
          <a:xfrm rot="-2700000">
            <a:off x="3129285" y="2314876"/>
            <a:ext cx="496251" cy="408139"/>
            <a:chOff x="635872" y="3338370"/>
            <a:chExt cx="563789" cy="463611"/>
          </a:xfrm>
        </p:grpSpPr>
        <p:sp>
          <p:nvSpPr>
            <p:cNvPr id="1243" name="Google Shape;1243;p2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4" name="Google Shape;1244;p29"/>
            <p:cNvGrpSpPr/>
            <p:nvPr/>
          </p:nvGrpSpPr>
          <p:grpSpPr>
            <a:xfrm>
              <a:off x="635872" y="3338370"/>
              <a:ext cx="563789" cy="463611"/>
              <a:chOff x="-5099248" y="793227"/>
              <a:chExt cx="4856065" cy="3993203"/>
            </a:xfrm>
          </p:grpSpPr>
          <p:sp>
            <p:nvSpPr>
              <p:cNvPr id="1245" name="Google Shape;1245;p2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6" name="Google Shape;1246;p29"/>
              <p:cNvGrpSpPr/>
              <p:nvPr/>
            </p:nvGrpSpPr>
            <p:grpSpPr>
              <a:xfrm>
                <a:off x="-4735174" y="793227"/>
                <a:ext cx="4491991" cy="3499358"/>
                <a:chOff x="-4735174" y="793227"/>
                <a:chExt cx="4491991" cy="3499358"/>
              </a:xfrm>
            </p:grpSpPr>
            <p:sp>
              <p:nvSpPr>
                <p:cNvPr id="1247" name="Google Shape;1247;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9" name="Google Shape;1249;p2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50" name="Google Shape;1250;p29"/>
          <p:cNvGrpSpPr/>
          <p:nvPr/>
        </p:nvGrpSpPr>
        <p:grpSpPr>
          <a:xfrm rot="-314459">
            <a:off x="1936958" y="1367709"/>
            <a:ext cx="496236" cy="408153"/>
            <a:chOff x="635872" y="3338370"/>
            <a:chExt cx="563789" cy="463611"/>
          </a:xfrm>
        </p:grpSpPr>
        <p:sp>
          <p:nvSpPr>
            <p:cNvPr id="1251" name="Google Shape;1251;p2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2" name="Google Shape;1252;p29"/>
            <p:cNvGrpSpPr/>
            <p:nvPr/>
          </p:nvGrpSpPr>
          <p:grpSpPr>
            <a:xfrm>
              <a:off x="635872" y="3338370"/>
              <a:ext cx="563789" cy="463611"/>
              <a:chOff x="-5099248" y="793227"/>
              <a:chExt cx="4856065" cy="3993203"/>
            </a:xfrm>
          </p:grpSpPr>
          <p:sp>
            <p:nvSpPr>
              <p:cNvPr id="1253" name="Google Shape;1253;p2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4" name="Google Shape;1254;p29"/>
              <p:cNvGrpSpPr/>
              <p:nvPr/>
            </p:nvGrpSpPr>
            <p:grpSpPr>
              <a:xfrm>
                <a:off x="-4735174" y="793227"/>
                <a:ext cx="4491991" cy="3499358"/>
                <a:chOff x="-4735174" y="793227"/>
                <a:chExt cx="4491991" cy="3499358"/>
              </a:xfrm>
            </p:grpSpPr>
            <p:sp>
              <p:nvSpPr>
                <p:cNvPr id="1255" name="Google Shape;1255;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7" name="Google Shape;1257;p2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58" name="Google Shape;1258;p29"/>
          <p:cNvGrpSpPr/>
          <p:nvPr/>
        </p:nvGrpSpPr>
        <p:grpSpPr>
          <a:xfrm rot="-2700000">
            <a:off x="2699960" y="367606"/>
            <a:ext cx="496251" cy="408139"/>
            <a:chOff x="635872" y="3338370"/>
            <a:chExt cx="563789" cy="463611"/>
          </a:xfrm>
        </p:grpSpPr>
        <p:sp>
          <p:nvSpPr>
            <p:cNvPr id="1259" name="Google Shape;1259;p2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0" name="Google Shape;1260;p29"/>
            <p:cNvGrpSpPr/>
            <p:nvPr/>
          </p:nvGrpSpPr>
          <p:grpSpPr>
            <a:xfrm>
              <a:off x="635872" y="3338370"/>
              <a:ext cx="563789" cy="463611"/>
              <a:chOff x="-5099248" y="793227"/>
              <a:chExt cx="4856065" cy="3993203"/>
            </a:xfrm>
          </p:grpSpPr>
          <p:sp>
            <p:nvSpPr>
              <p:cNvPr id="1261" name="Google Shape;1261;p2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2" name="Google Shape;1262;p29"/>
              <p:cNvGrpSpPr/>
              <p:nvPr/>
            </p:nvGrpSpPr>
            <p:grpSpPr>
              <a:xfrm>
                <a:off x="-4735174" y="793227"/>
                <a:ext cx="4491991" cy="3499358"/>
                <a:chOff x="-4735174" y="793227"/>
                <a:chExt cx="4491991" cy="3499358"/>
              </a:xfrm>
            </p:grpSpPr>
            <p:sp>
              <p:nvSpPr>
                <p:cNvPr id="1263" name="Google Shape;1263;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5" name="Google Shape;1265;p2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66" name="Google Shape;1266;p29"/>
          <p:cNvSpPr/>
          <p:nvPr/>
        </p:nvSpPr>
        <p:spPr>
          <a:xfrm rot="-1521998">
            <a:off x="3009652" y="3322349"/>
            <a:ext cx="175538" cy="425294"/>
          </a:xfrm>
          <a:custGeom>
            <a:rect b="b" l="l" r="r" t="t"/>
            <a:pathLst>
              <a:path extrusionOk="0" h="7175" w="2961">
                <a:moveTo>
                  <a:pt x="1374" y="1"/>
                </a:moveTo>
                <a:lnTo>
                  <a:pt x="1355" y="883"/>
                </a:lnTo>
                <a:cubicBezTo>
                  <a:pt x="634" y="999"/>
                  <a:pt x="162" y="1539"/>
                  <a:pt x="146" y="2263"/>
                </a:cubicBezTo>
                <a:cubicBezTo>
                  <a:pt x="131" y="3022"/>
                  <a:pt x="616" y="3433"/>
                  <a:pt x="1405" y="3799"/>
                </a:cubicBezTo>
                <a:cubicBezTo>
                  <a:pt x="1976" y="4072"/>
                  <a:pt x="2275" y="4376"/>
                  <a:pt x="2265" y="4855"/>
                </a:cubicBezTo>
                <a:cubicBezTo>
                  <a:pt x="2255" y="5346"/>
                  <a:pt x="1884" y="5692"/>
                  <a:pt x="1344" y="5692"/>
                </a:cubicBezTo>
                <a:cubicBezTo>
                  <a:pt x="1335" y="5692"/>
                  <a:pt x="1326" y="5692"/>
                  <a:pt x="1318" y="5692"/>
                </a:cubicBezTo>
                <a:cubicBezTo>
                  <a:pt x="881" y="5682"/>
                  <a:pt x="477" y="5509"/>
                  <a:pt x="201" y="5293"/>
                </a:cubicBezTo>
                <a:lnTo>
                  <a:pt x="0" y="5873"/>
                </a:lnTo>
                <a:cubicBezTo>
                  <a:pt x="269" y="6099"/>
                  <a:pt x="735" y="6265"/>
                  <a:pt x="1187" y="6284"/>
                </a:cubicBezTo>
                <a:lnTo>
                  <a:pt x="1169" y="7165"/>
                </a:lnTo>
                <a:lnTo>
                  <a:pt x="1660" y="7174"/>
                </a:lnTo>
                <a:lnTo>
                  <a:pt x="1680" y="6266"/>
                </a:lnTo>
                <a:cubicBezTo>
                  <a:pt x="2487" y="6135"/>
                  <a:pt x="2931" y="5498"/>
                  <a:pt x="2945" y="4809"/>
                </a:cubicBezTo>
                <a:cubicBezTo>
                  <a:pt x="2961" y="4032"/>
                  <a:pt x="2565" y="3570"/>
                  <a:pt x="1767" y="3187"/>
                </a:cubicBezTo>
                <a:cubicBezTo>
                  <a:pt x="1094" y="2859"/>
                  <a:pt x="811" y="2626"/>
                  <a:pt x="820" y="2172"/>
                </a:cubicBezTo>
                <a:cubicBezTo>
                  <a:pt x="828" y="1828"/>
                  <a:pt x="1054" y="1438"/>
                  <a:pt x="1637" y="1438"/>
                </a:cubicBezTo>
                <a:cubicBezTo>
                  <a:pt x="1646" y="1438"/>
                  <a:pt x="1655" y="1438"/>
                  <a:pt x="1664" y="1438"/>
                </a:cubicBezTo>
                <a:cubicBezTo>
                  <a:pt x="2162" y="1448"/>
                  <a:pt x="2480" y="1649"/>
                  <a:pt x="2641" y="1756"/>
                </a:cubicBezTo>
                <a:lnTo>
                  <a:pt x="2848" y="1184"/>
                </a:lnTo>
                <a:cubicBezTo>
                  <a:pt x="2626" y="1032"/>
                  <a:pt x="2307" y="885"/>
                  <a:pt x="1840" y="858"/>
                </a:cubicBezTo>
                <a:lnTo>
                  <a:pt x="1857" y="11"/>
                </a:lnTo>
                <a:lnTo>
                  <a:pt x="13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7" name="Google Shape;1267;p29"/>
          <p:cNvGrpSpPr/>
          <p:nvPr/>
        </p:nvGrpSpPr>
        <p:grpSpPr>
          <a:xfrm rot="-2700000">
            <a:off x="3129285" y="2228975"/>
            <a:ext cx="496251" cy="408139"/>
            <a:chOff x="635872" y="3338370"/>
            <a:chExt cx="563789" cy="463611"/>
          </a:xfrm>
        </p:grpSpPr>
        <p:sp>
          <p:nvSpPr>
            <p:cNvPr id="1268" name="Google Shape;1268;p29"/>
            <p:cNvSpPr/>
            <p:nvPr/>
          </p:nvSpPr>
          <p:spPr>
            <a:xfrm>
              <a:off x="635872" y="3349487"/>
              <a:ext cx="547229" cy="45248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9" name="Google Shape;1269;p29"/>
            <p:cNvGrpSpPr/>
            <p:nvPr/>
          </p:nvGrpSpPr>
          <p:grpSpPr>
            <a:xfrm>
              <a:off x="635872" y="3338370"/>
              <a:ext cx="563789" cy="463611"/>
              <a:chOff x="-5099248" y="793227"/>
              <a:chExt cx="4856065" cy="3993203"/>
            </a:xfrm>
          </p:grpSpPr>
          <p:sp>
            <p:nvSpPr>
              <p:cNvPr id="1270" name="Google Shape;1270;p29"/>
              <p:cNvSpPr/>
              <p:nvPr/>
            </p:nvSpPr>
            <p:spPr>
              <a:xfrm>
                <a:off x="-5099248" y="888980"/>
                <a:ext cx="4713311" cy="3897451"/>
              </a:xfrm>
              <a:custGeom>
                <a:rect b="b" l="l" r="r" t="t"/>
                <a:pathLst>
                  <a:path extrusionOk="0" h="11112" w="13438">
                    <a:moveTo>
                      <a:pt x="12852" y="8670"/>
                    </a:moveTo>
                    <a:cubicBezTo>
                      <a:pt x="11700" y="10800"/>
                      <a:pt x="8149" y="11112"/>
                      <a:pt x="4918" y="9365"/>
                    </a:cubicBezTo>
                    <a:cubicBezTo>
                      <a:pt x="1687" y="7619"/>
                      <a:pt x="1" y="4478"/>
                      <a:pt x="1152" y="2346"/>
                    </a:cubicBezTo>
                    <a:cubicBezTo>
                      <a:pt x="1414" y="1862"/>
                      <a:pt x="1681" y="1292"/>
                      <a:pt x="2158" y="998"/>
                    </a:cubicBezTo>
                    <a:cubicBezTo>
                      <a:pt x="3784" y="0"/>
                      <a:pt x="6590" y="301"/>
                      <a:pt x="9088" y="1650"/>
                    </a:cubicBezTo>
                    <a:cubicBezTo>
                      <a:pt x="11265" y="2828"/>
                      <a:pt x="12879" y="4739"/>
                      <a:pt x="13256" y="6448"/>
                    </a:cubicBezTo>
                    <a:cubicBezTo>
                      <a:pt x="13437" y="7274"/>
                      <a:pt x="13226" y="7975"/>
                      <a:pt x="12852" y="86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71" name="Google Shape;1271;p29"/>
              <p:cNvGrpSpPr/>
              <p:nvPr/>
            </p:nvGrpSpPr>
            <p:grpSpPr>
              <a:xfrm>
                <a:off x="-4735174" y="793227"/>
                <a:ext cx="4491991" cy="3499358"/>
                <a:chOff x="-4735174" y="793227"/>
                <a:chExt cx="4491991" cy="3499358"/>
              </a:xfrm>
            </p:grpSpPr>
            <p:sp>
              <p:nvSpPr>
                <p:cNvPr id="1272" name="Google Shape;1272;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lt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29"/>
                <p:cNvSpPr/>
                <p:nvPr/>
              </p:nvSpPr>
              <p:spPr>
                <a:xfrm>
                  <a:off x="-4735174" y="793227"/>
                  <a:ext cx="4491991" cy="3499358"/>
                </a:xfrm>
                <a:custGeom>
                  <a:rect b="b" l="l" r="r" t="t"/>
                  <a:pathLst>
                    <a:path extrusionOk="0" h="9977" w="12807">
                      <a:moveTo>
                        <a:pt x="4310" y="0"/>
                      </a:moveTo>
                      <a:cubicBezTo>
                        <a:pt x="4118" y="0"/>
                        <a:pt x="3928" y="9"/>
                        <a:pt x="3741" y="25"/>
                      </a:cubicBezTo>
                      <a:cubicBezTo>
                        <a:pt x="2254" y="155"/>
                        <a:pt x="1107" y="804"/>
                        <a:pt x="554" y="1827"/>
                      </a:cubicBezTo>
                      <a:cubicBezTo>
                        <a:pt x="1" y="2850"/>
                        <a:pt x="87" y="4165"/>
                        <a:pt x="794" y="5481"/>
                      </a:cubicBezTo>
                      <a:cubicBezTo>
                        <a:pt x="1500" y="6797"/>
                        <a:pt x="2767" y="8008"/>
                        <a:pt x="4319" y="8847"/>
                      </a:cubicBezTo>
                      <a:cubicBezTo>
                        <a:pt x="5678" y="9580"/>
                        <a:pt x="7155" y="9976"/>
                        <a:pt x="8501" y="9976"/>
                      </a:cubicBezTo>
                      <a:cubicBezTo>
                        <a:pt x="8693" y="9976"/>
                        <a:pt x="8882" y="9968"/>
                        <a:pt x="9067" y="9952"/>
                      </a:cubicBezTo>
                      <a:cubicBezTo>
                        <a:pt x="10555" y="9820"/>
                        <a:pt x="11702" y="9172"/>
                        <a:pt x="12255" y="8150"/>
                      </a:cubicBezTo>
                      <a:cubicBezTo>
                        <a:pt x="12807" y="7126"/>
                        <a:pt x="12721" y="5812"/>
                        <a:pt x="12015" y="4495"/>
                      </a:cubicBezTo>
                      <a:cubicBezTo>
                        <a:pt x="11309" y="3179"/>
                        <a:pt x="10040" y="1969"/>
                        <a:pt x="8489" y="1130"/>
                      </a:cubicBezTo>
                      <a:cubicBezTo>
                        <a:pt x="7132" y="397"/>
                        <a:pt x="5655" y="0"/>
                        <a:pt x="4310" y="0"/>
                      </a:cubicBezTo>
                      <a:close/>
                    </a:path>
                  </a:pathLst>
                </a:custGeom>
                <a:solidFill>
                  <a:schemeClr val="dk2"/>
                </a:solidFill>
                <a:ln cap="flat" cmpd="sng" w="650">
                  <a:solidFill>
                    <a:srgbClr val="F7C52C"/>
                  </a:solidFill>
                  <a:prstDash val="solid"/>
                  <a:miter lim="103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4" name="Google Shape;1274;p29"/>
              <p:cNvSpPr/>
              <p:nvPr/>
            </p:nvSpPr>
            <p:spPr>
              <a:xfrm>
                <a:off x="-3007054" y="1695337"/>
                <a:ext cx="1140973" cy="1448567"/>
              </a:xfrm>
              <a:custGeom>
                <a:rect b="b" l="l" r="r" t="t"/>
                <a:pathLst>
                  <a:path extrusionOk="0" h="4130" w="3253">
                    <a:moveTo>
                      <a:pt x="416" y="3950"/>
                    </a:moveTo>
                    <a:lnTo>
                      <a:pt x="680" y="3462"/>
                    </a:lnTo>
                    <a:cubicBezTo>
                      <a:pt x="381" y="3294"/>
                      <a:pt x="116" y="3038"/>
                      <a:pt x="0" y="2820"/>
                    </a:cubicBezTo>
                    <a:lnTo>
                      <a:pt x="300" y="2564"/>
                    </a:lnTo>
                    <a:cubicBezTo>
                      <a:pt x="424" y="2781"/>
                      <a:pt x="644" y="3019"/>
                      <a:pt x="937" y="3177"/>
                    </a:cubicBezTo>
                    <a:cubicBezTo>
                      <a:pt x="1306" y="3375"/>
                      <a:pt x="1663" y="3312"/>
                      <a:pt x="1812" y="3037"/>
                    </a:cubicBezTo>
                    <a:cubicBezTo>
                      <a:pt x="1955" y="2771"/>
                      <a:pt x="1842" y="2497"/>
                      <a:pt x="1536" y="2144"/>
                    </a:cubicBezTo>
                    <a:cubicBezTo>
                      <a:pt x="1110" y="1664"/>
                      <a:pt x="902" y="1264"/>
                      <a:pt x="1129" y="843"/>
                    </a:cubicBezTo>
                    <a:cubicBezTo>
                      <a:pt x="1346" y="443"/>
                      <a:pt x="1817" y="304"/>
                      <a:pt x="2335" y="490"/>
                    </a:cubicBezTo>
                    <a:lnTo>
                      <a:pt x="2599" y="1"/>
                    </a:lnTo>
                    <a:lnTo>
                      <a:pt x="2922" y="175"/>
                    </a:lnTo>
                    <a:lnTo>
                      <a:pt x="2669" y="645"/>
                    </a:lnTo>
                    <a:cubicBezTo>
                      <a:pt x="2975" y="823"/>
                      <a:pt x="3146" y="1016"/>
                      <a:pt x="3253" y="1178"/>
                    </a:cubicBezTo>
                    <a:lnTo>
                      <a:pt x="2950" y="1427"/>
                    </a:lnTo>
                    <a:cubicBezTo>
                      <a:pt x="2872" y="1312"/>
                      <a:pt x="2717" y="1089"/>
                      <a:pt x="2384" y="909"/>
                    </a:cubicBezTo>
                    <a:cubicBezTo>
                      <a:pt x="1983" y="693"/>
                      <a:pt x="1712" y="835"/>
                      <a:pt x="1608" y="1028"/>
                    </a:cubicBezTo>
                    <a:cubicBezTo>
                      <a:pt x="1472" y="1280"/>
                      <a:pt x="1596" y="1509"/>
                      <a:pt x="1954" y="1928"/>
                    </a:cubicBezTo>
                    <a:cubicBezTo>
                      <a:pt x="2380" y="2420"/>
                      <a:pt x="2514" y="2817"/>
                      <a:pt x="2282" y="3247"/>
                    </a:cubicBezTo>
                    <a:cubicBezTo>
                      <a:pt x="2075" y="3630"/>
                      <a:pt x="1598" y="3833"/>
                      <a:pt x="1017" y="3627"/>
                    </a:cubicBezTo>
                    <a:lnTo>
                      <a:pt x="746" y="41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75" name="Google Shape;1275;p29"/>
          <p:cNvGrpSpPr/>
          <p:nvPr/>
        </p:nvGrpSpPr>
        <p:grpSpPr>
          <a:xfrm rot="1141329">
            <a:off x="2612187" y="1018199"/>
            <a:ext cx="1104619" cy="1001602"/>
            <a:chOff x="-5273000" y="-665879"/>
            <a:chExt cx="5114099" cy="4637156"/>
          </a:xfrm>
        </p:grpSpPr>
        <p:sp>
          <p:nvSpPr>
            <p:cNvPr id="1276" name="Google Shape;1276;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2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2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0" name="Google Shape;1280;p29"/>
          <p:cNvGrpSpPr/>
          <p:nvPr/>
        </p:nvGrpSpPr>
        <p:grpSpPr>
          <a:xfrm rot="2700000">
            <a:off x="981866" y="3433628"/>
            <a:ext cx="1105115" cy="1002052"/>
            <a:chOff x="-5273000" y="-665879"/>
            <a:chExt cx="5114099" cy="4637156"/>
          </a:xfrm>
        </p:grpSpPr>
        <p:sp>
          <p:nvSpPr>
            <p:cNvPr id="1281" name="Google Shape;1281;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9"/>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29"/>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29"/>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8" name="Shape 1288"/>
        <p:cNvGrpSpPr/>
        <p:nvPr/>
      </p:nvGrpSpPr>
      <p:grpSpPr>
        <a:xfrm>
          <a:off x="0" y="0"/>
          <a:ext cx="0" cy="0"/>
          <a:chOff x="0" y="0"/>
          <a:chExt cx="0" cy="0"/>
        </a:xfrm>
      </p:grpSpPr>
      <p:sp>
        <p:nvSpPr>
          <p:cNvPr id="1289" name="Google Shape;1289;p30"/>
          <p:cNvSpPr txBox="1"/>
          <p:nvPr>
            <p:ph type="title"/>
          </p:nvPr>
        </p:nvSpPr>
        <p:spPr>
          <a:xfrm>
            <a:off x="3886075" y="1527338"/>
            <a:ext cx="4544700" cy="62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to make a </a:t>
            </a:r>
            <a:r>
              <a:rPr lang="en"/>
              <a:t>budget</a:t>
            </a:r>
            <a:endParaRPr/>
          </a:p>
        </p:txBody>
      </p:sp>
      <p:sp>
        <p:nvSpPr>
          <p:cNvPr id="1290" name="Google Shape;1290;p30"/>
          <p:cNvSpPr txBox="1"/>
          <p:nvPr>
            <p:ph idx="1" type="subTitle"/>
          </p:nvPr>
        </p:nvSpPr>
        <p:spPr>
          <a:xfrm>
            <a:off x="3886075" y="2261663"/>
            <a:ext cx="4544700" cy="135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Budgets begin with compiling your data: Expenses &amp; Income.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Expenses are classified into 2 categories: </a:t>
            </a:r>
            <a:br>
              <a:rPr lang="en"/>
            </a:br>
            <a:r>
              <a:rPr lang="en"/>
              <a:t>Needs &amp; Wants.</a:t>
            </a:r>
            <a:endParaRPr/>
          </a:p>
        </p:txBody>
      </p:sp>
      <p:pic>
        <p:nvPicPr>
          <p:cNvPr id="1291" name="Google Shape;1291;p30"/>
          <p:cNvPicPr preferRelativeResize="0"/>
          <p:nvPr>
            <p:ph idx="2" type="pic"/>
          </p:nvPr>
        </p:nvPicPr>
        <p:blipFill rotWithShape="1">
          <a:blip r:embed="rId3">
            <a:alphaModFix/>
          </a:blip>
          <a:srcRect b="0" l="21875" r="21875" t="0"/>
          <a:stretch/>
        </p:blipFill>
        <p:spPr>
          <a:xfrm>
            <a:off x="713225" y="1068150"/>
            <a:ext cx="3007200" cy="3007200"/>
          </a:xfrm>
          <a:prstGeom prst="ellipse">
            <a:avLst/>
          </a:prstGeom>
        </p:spPr>
      </p:pic>
      <p:grpSp>
        <p:nvGrpSpPr>
          <p:cNvPr id="1292" name="Google Shape;1292;p30"/>
          <p:cNvGrpSpPr/>
          <p:nvPr/>
        </p:nvGrpSpPr>
        <p:grpSpPr>
          <a:xfrm rot="3457585">
            <a:off x="7725835" y="4035246"/>
            <a:ext cx="1105080" cy="1002020"/>
            <a:chOff x="-5273000" y="-665879"/>
            <a:chExt cx="5114099" cy="4637156"/>
          </a:xfrm>
        </p:grpSpPr>
        <p:sp>
          <p:nvSpPr>
            <p:cNvPr id="1293" name="Google Shape;1293;p3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30"/>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3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30"/>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7" name="Google Shape;1297;p30"/>
          <p:cNvGrpSpPr/>
          <p:nvPr/>
        </p:nvGrpSpPr>
        <p:grpSpPr>
          <a:xfrm rot="899677">
            <a:off x="334612" y="3927198"/>
            <a:ext cx="1104935" cy="1001889"/>
            <a:chOff x="-5273000" y="-665879"/>
            <a:chExt cx="5114099" cy="4637156"/>
          </a:xfrm>
        </p:grpSpPr>
        <p:sp>
          <p:nvSpPr>
            <p:cNvPr id="1298" name="Google Shape;1298;p3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30"/>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30"/>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0"/>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5" name="Shape 1305"/>
        <p:cNvGrpSpPr/>
        <p:nvPr/>
      </p:nvGrpSpPr>
      <p:grpSpPr>
        <a:xfrm>
          <a:off x="0" y="0"/>
          <a:ext cx="0" cy="0"/>
          <a:chOff x="0" y="0"/>
          <a:chExt cx="0" cy="0"/>
        </a:xfrm>
      </p:grpSpPr>
      <p:sp>
        <p:nvSpPr>
          <p:cNvPr id="1306" name="Google Shape;1306;p3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Needs vs. Wants</a:t>
            </a:r>
            <a:endParaRPr/>
          </a:p>
        </p:txBody>
      </p:sp>
      <p:sp>
        <p:nvSpPr>
          <p:cNvPr id="1307" name="Google Shape;1307;p31"/>
          <p:cNvSpPr txBox="1"/>
          <p:nvPr>
            <p:ph idx="1" type="subTitle"/>
          </p:nvPr>
        </p:nvSpPr>
        <p:spPr>
          <a:xfrm>
            <a:off x="6681574" y="2888075"/>
            <a:ext cx="2392800" cy="143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Things you want but can live without (e.g., toys, games).</a:t>
            </a:r>
            <a:endParaRPr/>
          </a:p>
        </p:txBody>
      </p:sp>
      <p:sp>
        <p:nvSpPr>
          <p:cNvPr id="1308" name="Google Shape;1308;p31"/>
          <p:cNvSpPr txBox="1"/>
          <p:nvPr>
            <p:ph idx="2" type="subTitle"/>
          </p:nvPr>
        </p:nvSpPr>
        <p:spPr>
          <a:xfrm>
            <a:off x="530175" y="2888075"/>
            <a:ext cx="2392800" cy="143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Things you must have (e.g., food, clothing).</a:t>
            </a:r>
            <a:endParaRPr/>
          </a:p>
        </p:txBody>
      </p:sp>
      <p:sp>
        <p:nvSpPr>
          <p:cNvPr id="1309" name="Google Shape;1309;p31"/>
          <p:cNvSpPr txBox="1"/>
          <p:nvPr>
            <p:ph idx="3" type="subTitle"/>
          </p:nvPr>
        </p:nvSpPr>
        <p:spPr>
          <a:xfrm>
            <a:off x="6757773" y="2361425"/>
            <a:ext cx="2392800" cy="52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Wants</a:t>
            </a:r>
            <a:endParaRPr/>
          </a:p>
        </p:txBody>
      </p:sp>
      <p:sp>
        <p:nvSpPr>
          <p:cNvPr id="1310" name="Google Shape;1310;p31"/>
          <p:cNvSpPr txBox="1"/>
          <p:nvPr>
            <p:ph idx="4" type="subTitle"/>
          </p:nvPr>
        </p:nvSpPr>
        <p:spPr>
          <a:xfrm>
            <a:off x="606375" y="2361425"/>
            <a:ext cx="2392800" cy="52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Needs</a:t>
            </a:r>
            <a:endParaRPr/>
          </a:p>
        </p:txBody>
      </p:sp>
      <p:pic>
        <p:nvPicPr>
          <p:cNvPr id="1311" name="Google Shape;1311;p31"/>
          <p:cNvPicPr preferRelativeResize="0"/>
          <p:nvPr/>
        </p:nvPicPr>
        <p:blipFill>
          <a:blip r:embed="rId3">
            <a:alphaModFix/>
          </a:blip>
          <a:stretch>
            <a:fillRect/>
          </a:stretch>
        </p:blipFill>
        <p:spPr>
          <a:xfrm>
            <a:off x="3079050" y="1636725"/>
            <a:ext cx="3440750" cy="2884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32"/>
          <p:cNvSpPr txBox="1"/>
          <p:nvPr>
            <p:ph type="title"/>
          </p:nvPr>
        </p:nvSpPr>
        <p:spPr>
          <a:xfrm>
            <a:off x="720000" y="5367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1</a:t>
            </a:r>
            <a:endParaRPr/>
          </a:p>
        </p:txBody>
      </p:sp>
      <p:sp>
        <p:nvSpPr>
          <p:cNvPr id="1317" name="Google Shape;1317;p32"/>
          <p:cNvSpPr txBox="1"/>
          <p:nvPr/>
        </p:nvSpPr>
        <p:spPr>
          <a:xfrm>
            <a:off x="720000" y="1165013"/>
            <a:ext cx="7704000" cy="374700"/>
          </a:xfrm>
          <a:prstGeom prst="rect">
            <a:avLst/>
          </a:prstGeom>
          <a:noFill/>
          <a:ln>
            <a:noFill/>
          </a:ln>
        </p:spPr>
        <p:txBody>
          <a:bodyPr anchorCtr="0" anchor="t" bIns="91425" lIns="91425" spcFirstLastPara="1" rIns="0" wrap="square" tIns="91425">
            <a:noAutofit/>
          </a:bodyPr>
          <a:lstStyle/>
          <a:p>
            <a:pPr indent="0" lvl="0" marL="0" rtl="0" algn="ctr">
              <a:spcBef>
                <a:spcPts val="0"/>
              </a:spcBef>
              <a:spcAft>
                <a:spcPts val="0"/>
              </a:spcAft>
              <a:buNone/>
            </a:pPr>
            <a:r>
              <a:rPr lang="en">
                <a:solidFill>
                  <a:schemeClr val="dk1"/>
                </a:solidFill>
                <a:latin typeface="Amiko"/>
                <a:ea typeface="Amiko"/>
                <a:cs typeface="Amiko"/>
                <a:sym typeface="Amiko"/>
              </a:rPr>
              <a:t>Write your needs and wants for your budget of $70.00.</a:t>
            </a:r>
            <a:endParaRPr b="1">
              <a:solidFill>
                <a:schemeClr val="dk1"/>
              </a:solidFill>
              <a:latin typeface="Amiko"/>
              <a:ea typeface="Amiko"/>
              <a:cs typeface="Amiko"/>
              <a:sym typeface="Amiko"/>
            </a:endParaRPr>
          </a:p>
        </p:txBody>
      </p:sp>
      <p:graphicFrame>
        <p:nvGraphicFramePr>
          <p:cNvPr id="1318" name="Google Shape;1318;p32"/>
          <p:cNvGraphicFramePr/>
          <p:nvPr/>
        </p:nvGraphicFramePr>
        <p:xfrm>
          <a:off x="713225" y="1610850"/>
          <a:ext cx="3000000" cy="3000000"/>
        </p:xfrm>
        <a:graphic>
          <a:graphicData uri="http://schemas.openxmlformats.org/drawingml/2006/table">
            <a:tbl>
              <a:tblPr>
                <a:noFill/>
                <a:tableStyleId>{4AF2836F-BCFB-451F-951F-9A54D59442F3}</a:tableStyleId>
              </a:tblPr>
              <a:tblGrid>
                <a:gridCol w="1709825"/>
                <a:gridCol w="1910600"/>
              </a:tblGrid>
              <a:tr h="486150">
                <a:tc gridSpan="2">
                  <a:txBody>
                    <a:bodyPr/>
                    <a:lstStyle/>
                    <a:p>
                      <a:pPr indent="0" lvl="0" marL="0" rtl="0" algn="ctr">
                        <a:spcBef>
                          <a:spcPts val="0"/>
                        </a:spcBef>
                        <a:spcAft>
                          <a:spcPts val="0"/>
                        </a:spcAft>
                        <a:buNone/>
                      </a:pPr>
                      <a:r>
                        <a:rPr b="1" lang="en" sz="2500">
                          <a:solidFill>
                            <a:schemeClr val="dk1"/>
                          </a:solidFill>
                          <a:latin typeface="Amiko"/>
                          <a:ea typeface="Amiko"/>
                          <a:cs typeface="Amiko"/>
                          <a:sym typeface="Amiko"/>
                        </a:rPr>
                        <a:t>N</a:t>
                      </a:r>
                      <a:r>
                        <a:rPr b="1" lang="en" sz="2500">
                          <a:solidFill>
                            <a:schemeClr val="dk1"/>
                          </a:solidFill>
                          <a:latin typeface="Amiko"/>
                          <a:ea typeface="Amiko"/>
                          <a:cs typeface="Amiko"/>
                          <a:sym typeface="Amiko"/>
                        </a:rPr>
                        <a:t>eeds</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hMerge="1"/>
              </a:tr>
              <a:tr h="486150">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Notebooks</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$10</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486150">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486150">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486150">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486150">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r>
            </a:tbl>
          </a:graphicData>
        </a:graphic>
      </p:graphicFrame>
      <p:graphicFrame>
        <p:nvGraphicFramePr>
          <p:cNvPr id="1319" name="Google Shape;1319;p32"/>
          <p:cNvGraphicFramePr/>
          <p:nvPr/>
        </p:nvGraphicFramePr>
        <p:xfrm>
          <a:off x="4803575" y="1610850"/>
          <a:ext cx="3000000" cy="3000000"/>
        </p:xfrm>
        <a:graphic>
          <a:graphicData uri="http://schemas.openxmlformats.org/drawingml/2006/table">
            <a:tbl>
              <a:tblPr>
                <a:noFill/>
                <a:tableStyleId>{4AF2836F-BCFB-451F-951F-9A54D59442F3}</a:tableStyleId>
              </a:tblPr>
              <a:tblGrid>
                <a:gridCol w="1709825"/>
                <a:gridCol w="1910600"/>
              </a:tblGrid>
              <a:tr h="486150">
                <a:tc gridSpan="2">
                  <a:txBody>
                    <a:bodyPr/>
                    <a:lstStyle/>
                    <a:p>
                      <a:pPr indent="0" lvl="0" marL="0" rtl="0" algn="ctr">
                        <a:spcBef>
                          <a:spcPts val="0"/>
                        </a:spcBef>
                        <a:spcAft>
                          <a:spcPts val="0"/>
                        </a:spcAft>
                        <a:buNone/>
                      </a:pPr>
                      <a:r>
                        <a:rPr b="1" lang="en" sz="2500">
                          <a:solidFill>
                            <a:schemeClr val="dk1"/>
                          </a:solidFill>
                          <a:latin typeface="Amiko"/>
                          <a:ea typeface="Amiko"/>
                          <a:cs typeface="Amiko"/>
                          <a:sym typeface="Amiko"/>
                        </a:rPr>
                        <a:t>Wants</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hMerge="1"/>
              </a:tr>
              <a:tr h="486150">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Video game</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$50</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486150">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486150">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486150">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486150">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sp>
        <p:nvSpPr>
          <p:cNvPr id="1324" name="Google Shape;1324;p33"/>
          <p:cNvSpPr txBox="1"/>
          <p:nvPr>
            <p:ph idx="4294967295" type="title"/>
          </p:nvPr>
        </p:nvSpPr>
        <p:spPr>
          <a:xfrm>
            <a:off x="720000" y="815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Basics of Budgeting</a:t>
            </a:r>
            <a:endParaRPr/>
          </a:p>
        </p:txBody>
      </p:sp>
      <p:sp>
        <p:nvSpPr>
          <p:cNvPr id="1325" name="Google Shape;1325;p33"/>
          <p:cNvSpPr txBox="1"/>
          <p:nvPr>
            <p:ph idx="4294967295" type="body"/>
          </p:nvPr>
        </p:nvSpPr>
        <p:spPr>
          <a:xfrm>
            <a:off x="320750" y="910424"/>
            <a:ext cx="7704000" cy="349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000000"/>
                </a:solidFill>
                <a:latin typeface="Urbanist"/>
                <a:ea typeface="Urbanist"/>
                <a:cs typeface="Urbanist"/>
                <a:sym typeface="Urbanist"/>
              </a:rPr>
              <a:t>Income:</a:t>
            </a:r>
            <a:r>
              <a:rPr lang="en" sz="1600">
                <a:solidFill>
                  <a:srgbClr val="000000"/>
                </a:solidFill>
                <a:latin typeface="Urbanist"/>
                <a:ea typeface="Urbanist"/>
                <a:cs typeface="Urbanist"/>
                <a:sym typeface="Urbanist"/>
              </a:rPr>
              <a:t> The money you earn (e.g., allowance, gift money).</a:t>
            </a:r>
            <a:endParaRPr sz="1600">
              <a:solidFill>
                <a:srgbClr val="000000"/>
              </a:solidFill>
              <a:latin typeface="Urbanist"/>
              <a:ea typeface="Urbanist"/>
              <a:cs typeface="Urbanist"/>
              <a:sym typeface="Urbanist"/>
            </a:endParaRPr>
          </a:p>
          <a:p>
            <a:pPr indent="0" lvl="0" marL="0" rtl="0" algn="l">
              <a:spcBef>
                <a:spcPts val="0"/>
              </a:spcBef>
              <a:spcAft>
                <a:spcPts val="0"/>
              </a:spcAft>
              <a:buNone/>
            </a:pPr>
            <a:r>
              <a:rPr b="1" lang="en" sz="1600">
                <a:solidFill>
                  <a:srgbClr val="000000"/>
                </a:solidFill>
                <a:latin typeface="Urbanist"/>
                <a:ea typeface="Urbanist"/>
                <a:cs typeface="Urbanist"/>
                <a:sym typeface="Urbanist"/>
              </a:rPr>
              <a:t>Expenses:</a:t>
            </a:r>
            <a:r>
              <a:rPr lang="en" sz="1600">
                <a:solidFill>
                  <a:srgbClr val="000000"/>
                </a:solidFill>
                <a:latin typeface="Urbanist"/>
                <a:ea typeface="Urbanist"/>
                <a:cs typeface="Urbanist"/>
                <a:sym typeface="Urbanist"/>
              </a:rPr>
              <a:t> The money you spend (e.g., snacks, games, savings).</a:t>
            </a:r>
            <a:endParaRPr sz="1600">
              <a:solidFill>
                <a:srgbClr val="000000"/>
              </a:solidFill>
              <a:latin typeface="Urbanist"/>
              <a:ea typeface="Urbanist"/>
              <a:cs typeface="Urbanist"/>
              <a:sym typeface="Urbanist"/>
            </a:endParaRPr>
          </a:p>
          <a:p>
            <a:pPr indent="0" lvl="0" marL="0" rtl="0" algn="l">
              <a:spcBef>
                <a:spcPts val="0"/>
              </a:spcBef>
              <a:spcAft>
                <a:spcPts val="0"/>
              </a:spcAft>
              <a:buNone/>
            </a:pPr>
            <a:r>
              <a:rPr b="1" lang="en" sz="1600">
                <a:solidFill>
                  <a:srgbClr val="000000"/>
                </a:solidFill>
                <a:latin typeface="Urbanist"/>
                <a:ea typeface="Urbanist"/>
                <a:cs typeface="Urbanist"/>
                <a:sym typeface="Urbanist"/>
              </a:rPr>
              <a:t>Needs vs. Wants:</a:t>
            </a:r>
            <a:endParaRPr b="1" sz="1600">
              <a:solidFill>
                <a:srgbClr val="000000"/>
              </a:solidFill>
              <a:latin typeface="Urbanist"/>
              <a:ea typeface="Urbanist"/>
              <a:cs typeface="Urbanist"/>
              <a:sym typeface="Urbanist"/>
            </a:endParaRPr>
          </a:p>
          <a:p>
            <a:pPr indent="-330200" lvl="0" marL="457200" rtl="0" algn="l">
              <a:spcBef>
                <a:spcPts val="1200"/>
              </a:spcBef>
              <a:spcAft>
                <a:spcPts val="0"/>
              </a:spcAft>
              <a:buClr>
                <a:srgbClr val="000000"/>
              </a:buClr>
              <a:buSzPts val="1600"/>
              <a:buFont typeface="Arial"/>
              <a:buChar char="●"/>
            </a:pPr>
            <a:r>
              <a:rPr b="1" lang="en" sz="1600">
                <a:solidFill>
                  <a:srgbClr val="000000"/>
                </a:solidFill>
                <a:latin typeface="Urbanist"/>
                <a:ea typeface="Urbanist"/>
                <a:cs typeface="Urbanist"/>
                <a:sym typeface="Urbanist"/>
              </a:rPr>
              <a:t>Needs:</a:t>
            </a:r>
            <a:r>
              <a:rPr lang="en" sz="1600">
                <a:solidFill>
                  <a:srgbClr val="000000"/>
                </a:solidFill>
                <a:latin typeface="Urbanist"/>
                <a:ea typeface="Urbanist"/>
                <a:cs typeface="Urbanist"/>
                <a:sym typeface="Urbanist"/>
              </a:rPr>
              <a:t> Things you must have (e.g., food, clothing).</a:t>
            </a:r>
            <a:endParaRPr sz="1600">
              <a:solidFill>
                <a:srgbClr val="000000"/>
              </a:solidFill>
              <a:latin typeface="Urbanist"/>
              <a:ea typeface="Urbanist"/>
              <a:cs typeface="Urbanist"/>
              <a:sym typeface="Urbanist"/>
            </a:endParaRPr>
          </a:p>
          <a:p>
            <a:pPr indent="-330200" lvl="0" marL="457200" rtl="0" algn="l">
              <a:spcBef>
                <a:spcPts val="0"/>
              </a:spcBef>
              <a:spcAft>
                <a:spcPts val="0"/>
              </a:spcAft>
              <a:buClr>
                <a:srgbClr val="000000"/>
              </a:buClr>
              <a:buSzPts val="1600"/>
              <a:buFont typeface="Arial"/>
              <a:buChar char="●"/>
            </a:pPr>
            <a:r>
              <a:rPr b="1" lang="en" sz="1600">
                <a:solidFill>
                  <a:srgbClr val="000000"/>
                </a:solidFill>
                <a:latin typeface="Urbanist"/>
                <a:ea typeface="Urbanist"/>
                <a:cs typeface="Urbanist"/>
                <a:sym typeface="Urbanist"/>
              </a:rPr>
              <a:t>Wants:</a:t>
            </a:r>
            <a:r>
              <a:rPr lang="en" sz="1600">
                <a:solidFill>
                  <a:srgbClr val="000000"/>
                </a:solidFill>
                <a:latin typeface="Urbanist"/>
                <a:ea typeface="Urbanist"/>
                <a:cs typeface="Urbanist"/>
                <a:sym typeface="Urbanist"/>
              </a:rPr>
              <a:t> Things you want but can live without (e.g., toys, games).</a:t>
            </a:r>
            <a:endParaRPr sz="1600">
              <a:solidFill>
                <a:srgbClr val="000000"/>
              </a:solidFill>
              <a:latin typeface="Urbanist"/>
              <a:ea typeface="Urbanist"/>
              <a:cs typeface="Urbanist"/>
              <a:sym typeface="Urbanist"/>
            </a:endParaRPr>
          </a:p>
          <a:p>
            <a:pPr indent="0" lvl="0" marL="457200" rtl="0" algn="ctr">
              <a:spcBef>
                <a:spcPts val="1200"/>
              </a:spcBef>
              <a:spcAft>
                <a:spcPts val="0"/>
              </a:spcAft>
              <a:buNone/>
            </a:pPr>
            <a:r>
              <a:t/>
            </a:r>
            <a:endParaRPr sz="1600">
              <a:solidFill>
                <a:srgbClr val="000000"/>
              </a:solidFill>
              <a:latin typeface="Urbanist"/>
              <a:ea typeface="Urbanist"/>
              <a:cs typeface="Urbanist"/>
              <a:sym typeface="Urbanist"/>
            </a:endParaRPr>
          </a:p>
          <a:p>
            <a:pPr indent="0" lvl="0" marL="0" rtl="0" algn="ctr">
              <a:spcBef>
                <a:spcPts val="1200"/>
              </a:spcBef>
              <a:spcAft>
                <a:spcPts val="0"/>
              </a:spcAft>
              <a:buNone/>
            </a:pPr>
            <a:r>
              <a:rPr b="1" lang="en" sz="1600">
                <a:solidFill>
                  <a:srgbClr val="000000"/>
                </a:solidFill>
                <a:latin typeface="Urbanist"/>
                <a:ea typeface="Urbanist"/>
                <a:cs typeface="Urbanist"/>
                <a:sym typeface="Urbanist"/>
              </a:rPr>
              <a:t>Example:</a:t>
            </a:r>
            <a:endParaRPr b="1" sz="1600">
              <a:solidFill>
                <a:srgbClr val="000000"/>
              </a:solidFill>
              <a:latin typeface="Urbanist"/>
              <a:ea typeface="Urbanist"/>
              <a:cs typeface="Urbanist"/>
              <a:sym typeface="Urbanist"/>
            </a:endParaRPr>
          </a:p>
          <a:p>
            <a:pPr indent="0" lvl="0" marL="0" rtl="0" algn="ctr">
              <a:spcBef>
                <a:spcPts val="1200"/>
              </a:spcBef>
              <a:spcAft>
                <a:spcPts val="0"/>
              </a:spcAft>
              <a:buNone/>
            </a:pPr>
            <a:r>
              <a:rPr b="1" lang="en" sz="1600">
                <a:solidFill>
                  <a:srgbClr val="000000"/>
                </a:solidFill>
                <a:latin typeface="Urbanist"/>
                <a:ea typeface="Urbanist"/>
                <a:cs typeface="Urbanist"/>
                <a:sym typeface="Urbanist"/>
              </a:rPr>
              <a:t>Income:</a:t>
            </a:r>
            <a:r>
              <a:rPr lang="en" sz="1600">
                <a:solidFill>
                  <a:srgbClr val="000000"/>
                </a:solidFill>
                <a:latin typeface="Urbanist"/>
                <a:ea typeface="Urbanist"/>
                <a:cs typeface="Urbanist"/>
                <a:sym typeface="Urbanist"/>
              </a:rPr>
              <a:t> $20</a:t>
            </a:r>
            <a:endParaRPr sz="1600">
              <a:solidFill>
                <a:srgbClr val="000000"/>
              </a:solidFill>
              <a:latin typeface="Urbanist"/>
              <a:ea typeface="Urbanist"/>
              <a:cs typeface="Urbanist"/>
              <a:sym typeface="Urbanist"/>
            </a:endParaRPr>
          </a:p>
          <a:p>
            <a:pPr indent="0" lvl="0" marL="0" rtl="0" algn="ctr">
              <a:spcBef>
                <a:spcPts val="1200"/>
              </a:spcBef>
              <a:spcAft>
                <a:spcPts val="0"/>
              </a:spcAft>
              <a:buNone/>
            </a:pPr>
            <a:r>
              <a:rPr b="1" lang="en" sz="1600">
                <a:solidFill>
                  <a:srgbClr val="000000"/>
                </a:solidFill>
                <a:latin typeface="Urbanist"/>
                <a:ea typeface="Urbanist"/>
                <a:cs typeface="Urbanist"/>
                <a:sym typeface="Urbanist"/>
              </a:rPr>
              <a:t>Needs:</a:t>
            </a:r>
            <a:r>
              <a:rPr lang="en" sz="1600">
                <a:solidFill>
                  <a:srgbClr val="000000"/>
                </a:solidFill>
                <a:latin typeface="Urbanist"/>
                <a:ea typeface="Urbanist"/>
                <a:cs typeface="Urbanist"/>
                <a:sym typeface="Urbanist"/>
              </a:rPr>
              <a:t> $10 (food, transport)</a:t>
            </a:r>
            <a:endParaRPr sz="1600">
              <a:solidFill>
                <a:srgbClr val="000000"/>
              </a:solidFill>
              <a:latin typeface="Urbanist"/>
              <a:ea typeface="Urbanist"/>
              <a:cs typeface="Urbanist"/>
              <a:sym typeface="Urbanist"/>
            </a:endParaRPr>
          </a:p>
          <a:p>
            <a:pPr indent="0" lvl="0" marL="0" rtl="0" algn="ctr">
              <a:spcBef>
                <a:spcPts val="1200"/>
              </a:spcBef>
              <a:spcAft>
                <a:spcPts val="0"/>
              </a:spcAft>
              <a:buNone/>
            </a:pPr>
            <a:r>
              <a:rPr b="1" lang="en" sz="1600">
                <a:solidFill>
                  <a:srgbClr val="000000"/>
                </a:solidFill>
                <a:latin typeface="Urbanist"/>
                <a:ea typeface="Urbanist"/>
                <a:cs typeface="Urbanist"/>
                <a:sym typeface="Urbanist"/>
              </a:rPr>
              <a:t>Wants:</a:t>
            </a:r>
            <a:r>
              <a:rPr lang="en" sz="1600">
                <a:solidFill>
                  <a:srgbClr val="000000"/>
                </a:solidFill>
                <a:latin typeface="Urbanist"/>
                <a:ea typeface="Urbanist"/>
                <a:cs typeface="Urbanist"/>
                <a:sym typeface="Urbanist"/>
              </a:rPr>
              <a:t> $5 (games, snacks)</a:t>
            </a:r>
            <a:endParaRPr sz="1600">
              <a:solidFill>
                <a:srgbClr val="000000"/>
              </a:solidFill>
              <a:latin typeface="Urbanist"/>
              <a:ea typeface="Urbanist"/>
              <a:cs typeface="Urbanist"/>
              <a:sym typeface="Urbanist"/>
            </a:endParaRPr>
          </a:p>
          <a:p>
            <a:pPr indent="0" lvl="0" marL="0" rtl="0" algn="ctr">
              <a:spcBef>
                <a:spcPts val="1200"/>
              </a:spcBef>
              <a:spcAft>
                <a:spcPts val="1200"/>
              </a:spcAft>
              <a:buNone/>
            </a:pPr>
            <a:r>
              <a:rPr b="1" lang="en" sz="1600">
                <a:solidFill>
                  <a:srgbClr val="000000"/>
                </a:solidFill>
                <a:latin typeface="Urbanist"/>
                <a:ea typeface="Urbanist"/>
                <a:cs typeface="Urbanist"/>
                <a:sym typeface="Urbanist"/>
              </a:rPr>
              <a:t>Savings:</a:t>
            </a:r>
            <a:r>
              <a:rPr lang="en" sz="1600">
                <a:solidFill>
                  <a:srgbClr val="000000"/>
                </a:solidFill>
                <a:latin typeface="Urbanist"/>
                <a:ea typeface="Urbanist"/>
                <a:cs typeface="Urbanist"/>
                <a:sym typeface="Urbanist"/>
              </a:rPr>
              <a:t> $5</a:t>
            </a:r>
            <a:endParaRPr sz="1600">
              <a:latin typeface="Urbanist"/>
              <a:ea typeface="Urbanist"/>
              <a:cs typeface="Urbanist"/>
              <a:sym typeface="Urbanis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sp>
        <p:nvSpPr>
          <p:cNvPr id="1330" name="Google Shape;1330;p3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to Create a Budget</a:t>
            </a:r>
            <a:endParaRPr/>
          </a:p>
        </p:txBody>
      </p:sp>
      <p:sp>
        <p:nvSpPr>
          <p:cNvPr id="1331" name="Google Shape;1331;p34"/>
          <p:cNvSpPr txBox="1"/>
          <p:nvPr/>
        </p:nvSpPr>
        <p:spPr>
          <a:xfrm>
            <a:off x="894800" y="1413875"/>
            <a:ext cx="67641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Urbanist"/>
                <a:ea typeface="Urbanist"/>
                <a:cs typeface="Urbanist"/>
                <a:sym typeface="Urbanist"/>
              </a:rPr>
              <a:t>Step 1: Track Your Income</a:t>
            </a:r>
            <a:br>
              <a:rPr b="1" lang="en" sz="1800">
                <a:latin typeface="Urbanist"/>
                <a:ea typeface="Urbanist"/>
                <a:cs typeface="Urbanist"/>
                <a:sym typeface="Urbanist"/>
              </a:rPr>
            </a:br>
            <a:r>
              <a:rPr lang="en" sz="1800">
                <a:latin typeface="Urbanist"/>
                <a:ea typeface="Urbanist"/>
                <a:cs typeface="Urbanist"/>
                <a:sym typeface="Urbanist"/>
              </a:rPr>
              <a:t>Identify all the money you have coming in (income, salary).</a:t>
            </a:r>
            <a:br>
              <a:rPr lang="en" sz="1800">
                <a:latin typeface="Urbanist"/>
                <a:ea typeface="Urbanist"/>
                <a:cs typeface="Urbanist"/>
                <a:sym typeface="Urbanist"/>
              </a:rPr>
            </a:br>
            <a:endParaRPr sz="1800">
              <a:latin typeface="Urbanist"/>
              <a:ea typeface="Urbanist"/>
              <a:cs typeface="Urbanist"/>
              <a:sym typeface="Urbanist"/>
            </a:endParaRPr>
          </a:p>
          <a:p>
            <a:pPr indent="0" lvl="0" marL="0" rtl="0" algn="l">
              <a:spcBef>
                <a:spcPts val="0"/>
              </a:spcBef>
              <a:spcAft>
                <a:spcPts val="0"/>
              </a:spcAft>
              <a:buNone/>
            </a:pPr>
            <a:r>
              <a:rPr b="1" lang="en" sz="1800">
                <a:latin typeface="Urbanist"/>
                <a:ea typeface="Urbanist"/>
                <a:cs typeface="Urbanist"/>
                <a:sym typeface="Urbanist"/>
              </a:rPr>
              <a:t>Step 2: List Your Expenses (Debts)</a:t>
            </a:r>
            <a:br>
              <a:rPr b="1" lang="en" sz="1800">
                <a:latin typeface="Urbanist"/>
                <a:ea typeface="Urbanist"/>
                <a:cs typeface="Urbanist"/>
                <a:sym typeface="Urbanist"/>
              </a:rPr>
            </a:br>
            <a:r>
              <a:rPr lang="en" sz="1800">
                <a:latin typeface="Urbanist"/>
                <a:ea typeface="Urbanist"/>
                <a:cs typeface="Urbanist"/>
                <a:sym typeface="Urbanist"/>
              </a:rPr>
              <a:t>Write down all the things you spend money on (needs and wants).</a:t>
            </a:r>
            <a:br>
              <a:rPr lang="en" sz="1800">
                <a:latin typeface="Urbanist"/>
                <a:ea typeface="Urbanist"/>
                <a:cs typeface="Urbanist"/>
                <a:sym typeface="Urbanist"/>
              </a:rPr>
            </a:br>
            <a:endParaRPr sz="1800">
              <a:latin typeface="Urbanist"/>
              <a:ea typeface="Urbanist"/>
              <a:cs typeface="Urbanist"/>
              <a:sym typeface="Urbanist"/>
            </a:endParaRPr>
          </a:p>
          <a:p>
            <a:pPr indent="0" lvl="0" marL="0" rtl="0" algn="l">
              <a:spcBef>
                <a:spcPts val="0"/>
              </a:spcBef>
              <a:spcAft>
                <a:spcPts val="0"/>
              </a:spcAft>
              <a:buNone/>
            </a:pPr>
            <a:r>
              <a:rPr b="1" lang="en" sz="1800">
                <a:latin typeface="Urbanist"/>
                <a:ea typeface="Urbanist"/>
                <a:cs typeface="Urbanist"/>
                <a:sym typeface="Urbanist"/>
              </a:rPr>
              <a:t>Step 3: Calculate the Balance (Difference)</a:t>
            </a:r>
            <a:br>
              <a:rPr b="1" lang="en" sz="1800">
                <a:latin typeface="Urbanist"/>
                <a:ea typeface="Urbanist"/>
                <a:cs typeface="Urbanist"/>
                <a:sym typeface="Urbanist"/>
              </a:rPr>
            </a:br>
            <a:r>
              <a:rPr lang="en" sz="1800">
                <a:latin typeface="Urbanist"/>
                <a:ea typeface="Urbanist"/>
                <a:cs typeface="Urbanist"/>
                <a:sym typeface="Urbanist"/>
              </a:rPr>
              <a:t>Subtract expenses from income to see how much is left.</a:t>
            </a:r>
            <a:br>
              <a:rPr lang="en" sz="1800">
                <a:latin typeface="Urbanist"/>
                <a:ea typeface="Urbanist"/>
                <a:cs typeface="Urbanist"/>
                <a:sym typeface="Urbanist"/>
              </a:rPr>
            </a:br>
            <a:endParaRPr sz="1800">
              <a:latin typeface="Urbanist"/>
              <a:ea typeface="Urbanist"/>
              <a:cs typeface="Urbanist"/>
              <a:sym typeface="Urbanist"/>
            </a:endParaRPr>
          </a:p>
          <a:p>
            <a:pPr indent="0" lvl="0" marL="0" rtl="0" algn="l">
              <a:spcBef>
                <a:spcPts val="0"/>
              </a:spcBef>
              <a:spcAft>
                <a:spcPts val="0"/>
              </a:spcAft>
              <a:buNone/>
            </a:pPr>
            <a:r>
              <a:rPr b="1" lang="en" sz="1800">
                <a:latin typeface="Urbanist"/>
                <a:ea typeface="Urbanist"/>
                <a:cs typeface="Urbanist"/>
                <a:sym typeface="Urbanist"/>
              </a:rPr>
              <a:t>Step 4: Set a Savings Goal (Surplus)</a:t>
            </a:r>
            <a:br>
              <a:rPr b="1" lang="en" sz="1800">
                <a:latin typeface="Urbanist"/>
                <a:ea typeface="Urbanist"/>
                <a:cs typeface="Urbanist"/>
                <a:sym typeface="Urbanist"/>
              </a:rPr>
            </a:br>
            <a:r>
              <a:rPr lang="en" sz="1800">
                <a:latin typeface="Urbanist"/>
                <a:ea typeface="Urbanist"/>
                <a:cs typeface="Urbanist"/>
                <a:sym typeface="Urbanist"/>
              </a:rPr>
              <a:t>Decide how much to save each month.</a:t>
            </a:r>
            <a:endParaRPr sz="1800">
              <a:solidFill>
                <a:schemeClr val="dk1"/>
              </a:solidFill>
              <a:latin typeface="Urbanist"/>
              <a:ea typeface="Urbanist"/>
              <a:cs typeface="Urbanist"/>
              <a:sym typeface="Urbanis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sp>
        <p:nvSpPr>
          <p:cNvPr id="1336" name="Google Shape;1336;p3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2</a:t>
            </a:r>
            <a:endParaRPr/>
          </a:p>
        </p:txBody>
      </p:sp>
      <p:sp>
        <p:nvSpPr>
          <p:cNvPr id="1337" name="Google Shape;1337;p35"/>
          <p:cNvSpPr txBox="1"/>
          <p:nvPr/>
        </p:nvSpPr>
        <p:spPr>
          <a:xfrm>
            <a:off x="720000" y="1165013"/>
            <a:ext cx="7704000" cy="374700"/>
          </a:xfrm>
          <a:prstGeom prst="rect">
            <a:avLst/>
          </a:prstGeom>
          <a:noFill/>
          <a:ln>
            <a:noFill/>
          </a:ln>
        </p:spPr>
        <p:txBody>
          <a:bodyPr anchorCtr="0" anchor="t" bIns="91425" lIns="91425" spcFirstLastPara="1" rIns="0" wrap="square" tIns="91425">
            <a:noAutofit/>
          </a:bodyPr>
          <a:lstStyle/>
          <a:p>
            <a:pPr indent="0" lvl="0" marL="0" rtl="0" algn="ctr">
              <a:spcBef>
                <a:spcPts val="0"/>
              </a:spcBef>
              <a:spcAft>
                <a:spcPts val="0"/>
              </a:spcAft>
              <a:buNone/>
            </a:pPr>
            <a:r>
              <a:rPr lang="en">
                <a:solidFill>
                  <a:schemeClr val="dk1"/>
                </a:solidFill>
                <a:latin typeface="Amiko"/>
                <a:ea typeface="Amiko"/>
                <a:cs typeface="Amiko"/>
                <a:sym typeface="Amiko"/>
              </a:rPr>
              <a:t>Complete the budget with</a:t>
            </a:r>
            <a:r>
              <a:rPr lang="en">
                <a:solidFill>
                  <a:schemeClr val="dk1"/>
                </a:solidFill>
                <a:latin typeface="Amiko"/>
                <a:ea typeface="Amiko"/>
                <a:cs typeface="Amiko"/>
                <a:sym typeface="Amiko"/>
              </a:rPr>
              <a:t> </a:t>
            </a:r>
            <a:r>
              <a:rPr lang="en">
                <a:solidFill>
                  <a:schemeClr val="dk1"/>
                </a:solidFill>
                <a:latin typeface="Amiko"/>
                <a:ea typeface="Amiko"/>
                <a:cs typeface="Amiko"/>
                <a:sym typeface="Amiko"/>
              </a:rPr>
              <a:t>your</a:t>
            </a:r>
            <a:r>
              <a:rPr lang="en">
                <a:solidFill>
                  <a:schemeClr val="dk1"/>
                </a:solidFill>
                <a:latin typeface="Amiko"/>
                <a:ea typeface="Amiko"/>
                <a:cs typeface="Amiko"/>
                <a:sym typeface="Amiko"/>
              </a:rPr>
              <a:t> </a:t>
            </a:r>
            <a:r>
              <a:rPr b="1" lang="en">
                <a:solidFill>
                  <a:schemeClr val="dk1"/>
                </a:solidFill>
                <a:latin typeface="Amiko"/>
                <a:ea typeface="Amiko"/>
                <a:cs typeface="Amiko"/>
                <a:sym typeface="Amiko"/>
              </a:rPr>
              <a:t>needs</a:t>
            </a:r>
            <a:r>
              <a:rPr lang="en">
                <a:solidFill>
                  <a:schemeClr val="dk1"/>
                </a:solidFill>
                <a:latin typeface="Amiko"/>
                <a:ea typeface="Amiko"/>
                <a:cs typeface="Amiko"/>
                <a:sym typeface="Amiko"/>
              </a:rPr>
              <a:t>, just make sure you have </a:t>
            </a:r>
            <a:r>
              <a:rPr b="1" lang="en">
                <a:solidFill>
                  <a:schemeClr val="dk1"/>
                </a:solidFill>
                <a:latin typeface="Amiko"/>
                <a:ea typeface="Amiko"/>
                <a:cs typeface="Amiko"/>
                <a:sym typeface="Amiko"/>
              </a:rPr>
              <a:t>enough</a:t>
            </a:r>
            <a:r>
              <a:rPr lang="en">
                <a:solidFill>
                  <a:schemeClr val="dk1"/>
                </a:solidFill>
                <a:latin typeface="Amiko"/>
                <a:ea typeface="Amiko"/>
                <a:cs typeface="Amiko"/>
                <a:sym typeface="Amiko"/>
              </a:rPr>
              <a:t>!</a:t>
            </a:r>
            <a:endParaRPr b="1">
              <a:solidFill>
                <a:schemeClr val="dk1"/>
              </a:solidFill>
              <a:latin typeface="Amiko"/>
              <a:ea typeface="Amiko"/>
              <a:cs typeface="Amiko"/>
              <a:sym typeface="Amiko"/>
            </a:endParaRPr>
          </a:p>
        </p:txBody>
      </p:sp>
      <p:graphicFrame>
        <p:nvGraphicFramePr>
          <p:cNvPr id="1338" name="Google Shape;1338;p35"/>
          <p:cNvGraphicFramePr/>
          <p:nvPr/>
        </p:nvGraphicFramePr>
        <p:xfrm>
          <a:off x="713225" y="2125025"/>
          <a:ext cx="3000000" cy="3000000"/>
        </p:xfrm>
        <a:graphic>
          <a:graphicData uri="http://schemas.openxmlformats.org/drawingml/2006/table">
            <a:tbl>
              <a:tblPr>
                <a:noFill/>
                <a:tableStyleId>{4AF2836F-BCFB-451F-951F-9A54D59442F3}</a:tableStyleId>
              </a:tblPr>
              <a:tblGrid>
                <a:gridCol w="1284675"/>
                <a:gridCol w="1071325"/>
                <a:gridCol w="778825"/>
                <a:gridCol w="742600"/>
                <a:gridCol w="3826575"/>
              </a:tblGrid>
              <a:tr h="396200">
                <a:tc>
                  <a:txBody>
                    <a:bodyPr/>
                    <a:lstStyle/>
                    <a:p>
                      <a:pPr indent="0" lvl="0" marL="0" rtl="0" algn="l">
                        <a:spcBef>
                          <a:spcPts val="0"/>
                        </a:spcBef>
                        <a:spcAft>
                          <a:spcPts val="0"/>
                        </a:spcAft>
                        <a:buNone/>
                      </a:pPr>
                      <a:r>
                        <a:rPr lang="en" sz="2000">
                          <a:solidFill>
                            <a:schemeClr val="dk1"/>
                          </a:solidFill>
                          <a:latin typeface="Amiko"/>
                          <a:ea typeface="Amiko"/>
                          <a:cs typeface="Amiko"/>
                          <a:sym typeface="Amiko"/>
                        </a:rPr>
                        <a:t>Item </a:t>
                      </a:r>
                      <a:endParaRPr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2000">
                          <a:solidFill>
                            <a:schemeClr val="dk1"/>
                          </a:solidFill>
                          <a:latin typeface="Amiko"/>
                          <a:ea typeface="Amiko"/>
                          <a:cs typeface="Amiko"/>
                          <a:sym typeface="Amiko"/>
                        </a:rPr>
                        <a:t>Price</a:t>
                      </a:r>
                      <a:endParaRPr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Amiko"/>
                          <a:ea typeface="Amiko"/>
                          <a:cs typeface="Amiko"/>
                          <a:sym typeface="Amiko"/>
                        </a:rPr>
                        <a:t>Yes</a:t>
                      </a:r>
                      <a:endParaRPr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2000">
                          <a:solidFill>
                            <a:schemeClr val="dk1"/>
                          </a:solidFill>
                          <a:latin typeface="Amiko"/>
                          <a:ea typeface="Amiko"/>
                          <a:cs typeface="Amiko"/>
                          <a:sym typeface="Amiko"/>
                        </a:rPr>
                        <a:t>No</a:t>
                      </a:r>
                      <a:endParaRPr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2000">
                          <a:solidFill>
                            <a:schemeClr val="dk1"/>
                          </a:solidFill>
                          <a:latin typeface="Amiko"/>
                          <a:ea typeface="Amiko"/>
                          <a:cs typeface="Amiko"/>
                          <a:sym typeface="Amiko"/>
                        </a:rPr>
                        <a:t>How much do you have left?</a:t>
                      </a:r>
                      <a:endParaRPr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381000">
                <a:tc>
                  <a:txBody>
                    <a:bodyPr/>
                    <a:lstStyle/>
                    <a:p>
                      <a:pPr indent="0" lvl="0" marL="0" rtl="0" algn="l">
                        <a:spcBef>
                          <a:spcPts val="0"/>
                        </a:spcBef>
                        <a:spcAft>
                          <a:spcPts val="0"/>
                        </a:spcAft>
                        <a:buNone/>
                      </a:pPr>
                      <a:r>
                        <a:rPr lang="en">
                          <a:solidFill>
                            <a:schemeClr val="dk1"/>
                          </a:solidFill>
                          <a:latin typeface="Amiko"/>
                          <a:ea typeface="Amiko"/>
                          <a:cs typeface="Amiko"/>
                          <a:sym typeface="Amiko"/>
                        </a:rPr>
                        <a:t>Notebook</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$3</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x</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4303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$7</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l">
                        <a:spcBef>
                          <a:spcPts val="0"/>
                        </a:spcBef>
                        <a:spcAft>
                          <a:spcPts val="0"/>
                        </a:spcAft>
                        <a:buNone/>
                      </a:pPr>
                      <a:r>
                        <a:rPr lang="en">
                          <a:solidFill>
                            <a:schemeClr val="dk1"/>
                          </a:solidFill>
                          <a:latin typeface="Amiko"/>
                          <a:ea typeface="Amiko"/>
                          <a:cs typeface="Amiko"/>
                          <a:sym typeface="Amiko"/>
                        </a:rPr>
                        <a:t>Ice cream</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$4</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latin typeface="Amiko"/>
                          <a:ea typeface="Amiko"/>
                          <a:cs typeface="Amiko"/>
                          <a:sym typeface="Amiko"/>
                        </a:rPr>
                        <a:t>Pencil</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$1</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l">
                        <a:spcBef>
                          <a:spcPts val="0"/>
                        </a:spcBef>
                        <a:spcAft>
                          <a:spcPts val="0"/>
                        </a:spcAft>
                        <a:buNone/>
                      </a:pPr>
                      <a:r>
                        <a:rPr lang="en">
                          <a:solidFill>
                            <a:schemeClr val="dk1"/>
                          </a:solidFill>
                          <a:latin typeface="Amiko"/>
                          <a:ea typeface="Amiko"/>
                          <a:cs typeface="Amiko"/>
                          <a:sym typeface="Amiko"/>
                        </a:rPr>
                        <a:t>Ruler</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$3</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l">
                        <a:spcBef>
                          <a:spcPts val="0"/>
                        </a:spcBef>
                        <a:spcAft>
                          <a:spcPts val="0"/>
                        </a:spcAft>
                        <a:buNone/>
                      </a:pPr>
                      <a:r>
                        <a:rPr lang="en">
                          <a:solidFill>
                            <a:schemeClr val="dk1"/>
                          </a:solidFill>
                          <a:latin typeface="Amiko"/>
                          <a:ea typeface="Amiko"/>
                          <a:cs typeface="Amiko"/>
                          <a:sym typeface="Amiko"/>
                        </a:rPr>
                        <a:t>Soda</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$4</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r>
            </a:tbl>
          </a:graphicData>
        </a:graphic>
      </p:graphicFrame>
      <p:sp>
        <p:nvSpPr>
          <p:cNvPr id="1339" name="Google Shape;1339;p35"/>
          <p:cNvSpPr txBox="1"/>
          <p:nvPr/>
        </p:nvSpPr>
        <p:spPr>
          <a:xfrm>
            <a:off x="713225" y="1633350"/>
            <a:ext cx="1393500" cy="374700"/>
          </a:xfrm>
          <a:prstGeom prst="rect">
            <a:avLst/>
          </a:prstGeom>
          <a:solidFill>
            <a:schemeClr val="lt2"/>
          </a:solidFill>
          <a:ln>
            <a:noFill/>
          </a:ln>
        </p:spPr>
        <p:txBody>
          <a:bodyPr anchorCtr="0" anchor="ctr" bIns="91425" lIns="91425" spcFirstLastPara="1" rIns="0" wrap="square" tIns="91425">
            <a:noAutofit/>
          </a:bodyPr>
          <a:lstStyle/>
          <a:p>
            <a:pPr indent="0" lvl="0" marL="0" rtl="0" algn="l">
              <a:spcBef>
                <a:spcPts val="0"/>
              </a:spcBef>
              <a:spcAft>
                <a:spcPts val="0"/>
              </a:spcAft>
              <a:buNone/>
            </a:pPr>
            <a:r>
              <a:rPr lang="en" sz="2000">
                <a:solidFill>
                  <a:schemeClr val="dk1"/>
                </a:solidFill>
                <a:latin typeface="Amiko"/>
                <a:ea typeface="Amiko"/>
                <a:cs typeface="Amiko"/>
                <a:sym typeface="Amiko"/>
              </a:rPr>
              <a:t>Budget</a:t>
            </a:r>
            <a:endParaRPr sz="2000">
              <a:solidFill>
                <a:schemeClr val="dk1"/>
              </a:solidFill>
              <a:latin typeface="Amiko"/>
              <a:ea typeface="Amiko"/>
              <a:cs typeface="Amiko"/>
              <a:sym typeface="Amiko"/>
            </a:endParaRPr>
          </a:p>
        </p:txBody>
      </p:sp>
      <p:sp>
        <p:nvSpPr>
          <p:cNvPr id="1340" name="Google Shape;1340;p35"/>
          <p:cNvSpPr txBox="1"/>
          <p:nvPr/>
        </p:nvSpPr>
        <p:spPr>
          <a:xfrm>
            <a:off x="2106800" y="1633350"/>
            <a:ext cx="1393500" cy="374700"/>
          </a:xfrm>
          <a:prstGeom prst="rect">
            <a:avLst/>
          </a:prstGeom>
          <a:solidFill>
            <a:srgbClr val="F7C52C">
              <a:alpha val="11660"/>
            </a:srgbClr>
          </a:solidFill>
          <a:ln>
            <a:noFill/>
          </a:ln>
        </p:spPr>
        <p:txBody>
          <a:bodyPr anchorCtr="0" anchor="ctr" bIns="91425" lIns="91425" spcFirstLastPara="1" rIns="0" wrap="square" tIns="91425">
            <a:noAutofit/>
          </a:bodyPr>
          <a:lstStyle/>
          <a:p>
            <a:pPr indent="0" lvl="0" marL="0" rtl="0" algn="l">
              <a:spcBef>
                <a:spcPts val="0"/>
              </a:spcBef>
              <a:spcAft>
                <a:spcPts val="0"/>
              </a:spcAft>
              <a:buNone/>
            </a:pPr>
            <a:r>
              <a:rPr lang="en">
                <a:solidFill>
                  <a:schemeClr val="dk1"/>
                </a:solidFill>
                <a:latin typeface="Amiko"/>
                <a:ea typeface="Amiko"/>
                <a:cs typeface="Amiko"/>
                <a:sym typeface="Amiko"/>
              </a:rPr>
              <a:t>$10</a:t>
            </a:r>
            <a:endParaRPr b="1">
              <a:solidFill>
                <a:schemeClr val="dk1"/>
              </a:solidFill>
              <a:latin typeface="Amiko"/>
              <a:ea typeface="Amiko"/>
              <a:cs typeface="Amiko"/>
              <a:sym typeface="Amik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36"/>
          <p:cNvSpPr txBox="1"/>
          <p:nvPr>
            <p:ph type="title"/>
          </p:nvPr>
        </p:nvSpPr>
        <p:spPr>
          <a:xfrm>
            <a:off x="720000" y="541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3</a:t>
            </a:r>
            <a:endParaRPr/>
          </a:p>
        </p:txBody>
      </p:sp>
      <p:sp>
        <p:nvSpPr>
          <p:cNvPr id="1346" name="Google Shape;1346;p36"/>
          <p:cNvSpPr txBox="1"/>
          <p:nvPr/>
        </p:nvSpPr>
        <p:spPr>
          <a:xfrm>
            <a:off x="720000" y="1165013"/>
            <a:ext cx="7704000" cy="374700"/>
          </a:xfrm>
          <a:prstGeom prst="rect">
            <a:avLst/>
          </a:prstGeom>
          <a:noFill/>
          <a:ln>
            <a:noFill/>
          </a:ln>
        </p:spPr>
        <p:txBody>
          <a:bodyPr anchorCtr="0" anchor="t" bIns="91425" lIns="91425" spcFirstLastPara="1" rIns="0" wrap="square" tIns="91425">
            <a:noAutofit/>
          </a:bodyPr>
          <a:lstStyle/>
          <a:p>
            <a:pPr indent="0" lvl="0" marL="0" rtl="0" algn="ctr">
              <a:spcBef>
                <a:spcPts val="0"/>
              </a:spcBef>
              <a:spcAft>
                <a:spcPts val="0"/>
              </a:spcAft>
              <a:buNone/>
            </a:pPr>
            <a:r>
              <a:rPr lang="en">
                <a:solidFill>
                  <a:schemeClr val="dk1"/>
                </a:solidFill>
                <a:latin typeface="Amiko"/>
                <a:ea typeface="Amiko"/>
                <a:cs typeface="Amiko"/>
                <a:sym typeface="Amiko"/>
              </a:rPr>
              <a:t>Compare the </a:t>
            </a:r>
            <a:r>
              <a:rPr b="1" lang="en">
                <a:solidFill>
                  <a:schemeClr val="dk1"/>
                </a:solidFill>
                <a:latin typeface="Amiko"/>
                <a:ea typeface="Amiko"/>
                <a:cs typeface="Amiko"/>
                <a:sym typeface="Amiko"/>
              </a:rPr>
              <a:t>objects</a:t>
            </a:r>
            <a:r>
              <a:rPr lang="en">
                <a:solidFill>
                  <a:schemeClr val="dk1"/>
                </a:solidFill>
                <a:latin typeface="Amiko"/>
                <a:ea typeface="Amiko"/>
                <a:cs typeface="Amiko"/>
                <a:sym typeface="Amiko"/>
              </a:rPr>
              <a:t> and </a:t>
            </a:r>
            <a:r>
              <a:rPr b="1" lang="en">
                <a:solidFill>
                  <a:schemeClr val="dk1"/>
                </a:solidFill>
                <a:latin typeface="Amiko"/>
                <a:ea typeface="Amiko"/>
                <a:cs typeface="Amiko"/>
                <a:sym typeface="Amiko"/>
              </a:rPr>
              <a:t>color</a:t>
            </a:r>
            <a:r>
              <a:rPr lang="en">
                <a:solidFill>
                  <a:schemeClr val="dk1"/>
                </a:solidFill>
                <a:latin typeface="Amiko"/>
                <a:ea typeface="Amiko"/>
                <a:cs typeface="Amiko"/>
                <a:sym typeface="Amiko"/>
              </a:rPr>
              <a:t> </a:t>
            </a:r>
            <a:r>
              <a:rPr lang="en">
                <a:solidFill>
                  <a:schemeClr val="dk1"/>
                </a:solidFill>
                <a:latin typeface="Amiko"/>
                <a:ea typeface="Amiko"/>
                <a:cs typeface="Amiko"/>
                <a:sym typeface="Amiko"/>
              </a:rPr>
              <a:t>the one that is in your </a:t>
            </a:r>
            <a:r>
              <a:rPr b="1" lang="en">
                <a:solidFill>
                  <a:schemeClr val="dk1"/>
                </a:solidFill>
                <a:latin typeface="Amiko"/>
                <a:ea typeface="Amiko"/>
                <a:cs typeface="Amiko"/>
                <a:sym typeface="Amiko"/>
              </a:rPr>
              <a:t>budget</a:t>
            </a:r>
            <a:r>
              <a:rPr lang="en">
                <a:solidFill>
                  <a:schemeClr val="dk1"/>
                </a:solidFill>
                <a:latin typeface="Amiko"/>
                <a:ea typeface="Amiko"/>
                <a:cs typeface="Amiko"/>
                <a:sym typeface="Amiko"/>
              </a:rPr>
              <a:t>!</a:t>
            </a:r>
            <a:endParaRPr b="1">
              <a:solidFill>
                <a:schemeClr val="dk1"/>
              </a:solidFill>
              <a:latin typeface="Amiko"/>
              <a:ea typeface="Amiko"/>
              <a:cs typeface="Amiko"/>
              <a:sym typeface="Amiko"/>
            </a:endParaRPr>
          </a:p>
        </p:txBody>
      </p:sp>
      <p:graphicFrame>
        <p:nvGraphicFramePr>
          <p:cNvPr id="1347" name="Google Shape;1347;p36"/>
          <p:cNvGraphicFramePr/>
          <p:nvPr/>
        </p:nvGraphicFramePr>
        <p:xfrm>
          <a:off x="720000" y="1692125"/>
          <a:ext cx="3000000" cy="3000000"/>
        </p:xfrm>
        <a:graphic>
          <a:graphicData uri="http://schemas.openxmlformats.org/drawingml/2006/table">
            <a:tbl>
              <a:tblPr>
                <a:noFill/>
                <a:tableStyleId>{4AF2836F-BCFB-451F-951F-9A54D59442F3}</a:tableStyleId>
              </a:tblPr>
              <a:tblGrid>
                <a:gridCol w="1941300"/>
                <a:gridCol w="1440675"/>
                <a:gridCol w="1440675"/>
                <a:gridCol w="1440675"/>
                <a:gridCol w="1440675"/>
              </a:tblGrid>
              <a:tr h="426700">
                <a:tc>
                  <a:txBody>
                    <a:bodyPr/>
                    <a:lstStyle/>
                    <a:p>
                      <a:pPr indent="0" lvl="0" marL="0" rtl="0" algn="ctr">
                        <a:spcBef>
                          <a:spcPts val="0"/>
                        </a:spcBef>
                        <a:spcAft>
                          <a:spcPts val="0"/>
                        </a:spcAft>
                        <a:buNone/>
                      </a:pPr>
                      <a:r>
                        <a:rPr b="1" lang="en" sz="2000">
                          <a:solidFill>
                            <a:schemeClr val="dk1"/>
                          </a:solidFill>
                          <a:latin typeface="Amiko"/>
                          <a:ea typeface="Amiko"/>
                          <a:cs typeface="Amiko"/>
                          <a:sym typeface="Amiko"/>
                        </a:rPr>
                        <a:t>Your budget</a:t>
                      </a:r>
                      <a:endParaRPr b="1"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2000">
                          <a:solidFill>
                            <a:schemeClr val="dk1"/>
                          </a:solidFill>
                          <a:latin typeface="Amiko"/>
                          <a:ea typeface="Amiko"/>
                          <a:cs typeface="Amiko"/>
                          <a:sym typeface="Amiko"/>
                        </a:rPr>
                        <a:t>Item 1</a:t>
                      </a:r>
                      <a:endParaRPr b="1"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2000">
                          <a:solidFill>
                            <a:schemeClr val="dk1"/>
                          </a:solidFill>
                          <a:latin typeface="Amiko"/>
                          <a:ea typeface="Amiko"/>
                          <a:cs typeface="Amiko"/>
                          <a:sym typeface="Amiko"/>
                        </a:rPr>
                        <a:t>Price</a:t>
                      </a:r>
                      <a:endParaRPr b="1"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2000">
                          <a:solidFill>
                            <a:schemeClr val="dk1"/>
                          </a:solidFill>
                          <a:latin typeface="Amiko"/>
                          <a:ea typeface="Amiko"/>
                          <a:cs typeface="Amiko"/>
                          <a:sym typeface="Amiko"/>
                        </a:rPr>
                        <a:t>Item 2</a:t>
                      </a:r>
                      <a:endParaRPr b="1"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2000">
                          <a:solidFill>
                            <a:schemeClr val="dk1"/>
                          </a:solidFill>
                          <a:latin typeface="Amiko"/>
                          <a:ea typeface="Amiko"/>
                          <a:cs typeface="Amiko"/>
                          <a:sym typeface="Amiko"/>
                        </a:rPr>
                        <a:t>Price</a:t>
                      </a:r>
                      <a:endParaRPr b="1" sz="2000">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396200">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$8.00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Pizza menu</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4303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$7.68</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4303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Burger menu</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$8.50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$6.00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Soccer ball</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$.8.00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Basquet ball</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$5.49</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$2.00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Pen</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$1.13</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Pencil</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$2.01</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$4.00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Notebook</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$2.00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Pencil case</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$5.00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$10.00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Back back</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$15.00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Lunchbox</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$9.45</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81000">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$5.00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Doll</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$8.00</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Car toy</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c>
                  <a:txBody>
                    <a:bodyPr/>
                    <a:lstStyle/>
                    <a:p>
                      <a:pPr indent="0" lvl="0" marL="0" rtl="0" algn="ctr">
                        <a:spcBef>
                          <a:spcPts val="0"/>
                        </a:spcBef>
                        <a:spcAft>
                          <a:spcPts val="0"/>
                        </a:spcAft>
                        <a:buNone/>
                      </a:pPr>
                      <a:r>
                        <a:rPr lang="en">
                          <a:solidFill>
                            <a:schemeClr val="dk1"/>
                          </a:solidFill>
                          <a:latin typeface="Amiko"/>
                          <a:ea typeface="Amiko"/>
                          <a:cs typeface="Amiko"/>
                          <a:sym typeface="Amiko"/>
                        </a:rPr>
                        <a:t>$4.45</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11660"/>
                      </a:srgbClr>
                    </a:solidFill>
                  </a:tcPr>
                </a:tc>
              </a:tr>
            </a:tbl>
          </a:graphicData>
        </a:graphic>
      </p:graphicFrame>
      <p:grpSp>
        <p:nvGrpSpPr>
          <p:cNvPr id="1348" name="Google Shape;1348;p36"/>
          <p:cNvGrpSpPr/>
          <p:nvPr/>
        </p:nvGrpSpPr>
        <p:grpSpPr>
          <a:xfrm rot="6966163">
            <a:off x="8122825" y="3835951"/>
            <a:ext cx="1105389" cy="1002300"/>
            <a:chOff x="-5273000" y="-665879"/>
            <a:chExt cx="5114099" cy="4637156"/>
          </a:xfrm>
        </p:grpSpPr>
        <p:sp>
          <p:nvSpPr>
            <p:cNvPr id="1349" name="Google Shape;1349;p3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rgbClr val="54B3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36"/>
            <p:cNvSpPr/>
            <p:nvPr/>
          </p:nvSpPr>
          <p:spPr>
            <a:xfrm>
              <a:off x="-5273000" y="-665879"/>
              <a:ext cx="5114099" cy="4637156"/>
            </a:xfrm>
            <a:custGeom>
              <a:rect b="b" l="l" r="r" t="t"/>
              <a:pathLst>
                <a:path extrusionOk="0" h="18055" w="19912">
                  <a:moveTo>
                    <a:pt x="9089" y="0"/>
                  </a:moveTo>
                  <a:cubicBezTo>
                    <a:pt x="9141" y="1695"/>
                    <a:pt x="8568" y="3414"/>
                    <a:pt x="7778" y="4916"/>
                  </a:cubicBezTo>
                  <a:cubicBezTo>
                    <a:pt x="6052" y="8188"/>
                    <a:pt x="3265" y="10817"/>
                    <a:pt x="0" y="12252"/>
                  </a:cubicBezTo>
                  <a:cubicBezTo>
                    <a:pt x="2467" y="14384"/>
                    <a:pt x="4397" y="16137"/>
                    <a:pt x="7633" y="18055"/>
                  </a:cubicBezTo>
                  <a:cubicBezTo>
                    <a:pt x="14476" y="14536"/>
                    <a:pt x="18657" y="7443"/>
                    <a:pt x="19912" y="930"/>
                  </a:cubicBezTo>
                  <a:cubicBezTo>
                    <a:pt x="18219" y="875"/>
                    <a:pt x="16529" y="790"/>
                    <a:pt x="14842" y="660"/>
                  </a:cubicBezTo>
                  <a:cubicBezTo>
                    <a:pt x="12917" y="510"/>
                    <a:pt x="10997" y="296"/>
                    <a:pt x="90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6"/>
            <p:cNvSpPr/>
            <p:nvPr/>
          </p:nvSpPr>
          <p:spPr>
            <a:xfrm>
              <a:off x="-4700001" y="-355622"/>
              <a:ext cx="4112956" cy="3951920"/>
            </a:xfrm>
            <a:custGeom>
              <a:rect b="b" l="l" r="r" t="t"/>
              <a:pathLst>
                <a:path extrusionOk="0" h="15387" w="16014">
                  <a:moveTo>
                    <a:pt x="8359" y="0"/>
                  </a:moveTo>
                  <a:cubicBezTo>
                    <a:pt x="8345" y="57"/>
                    <a:pt x="8327" y="114"/>
                    <a:pt x="8297" y="168"/>
                  </a:cubicBezTo>
                  <a:cubicBezTo>
                    <a:pt x="8133" y="462"/>
                    <a:pt x="7811" y="602"/>
                    <a:pt x="7496" y="673"/>
                  </a:cubicBezTo>
                  <a:cubicBezTo>
                    <a:pt x="7450" y="683"/>
                    <a:pt x="7405" y="691"/>
                    <a:pt x="7358" y="700"/>
                  </a:cubicBezTo>
                  <a:cubicBezTo>
                    <a:pt x="7148" y="1979"/>
                    <a:pt x="6484" y="3525"/>
                    <a:pt x="5967" y="4505"/>
                  </a:cubicBezTo>
                  <a:cubicBezTo>
                    <a:pt x="4729" y="6857"/>
                    <a:pt x="2413" y="9354"/>
                    <a:pt x="58" y="10690"/>
                  </a:cubicBezTo>
                  <a:cubicBezTo>
                    <a:pt x="146" y="10976"/>
                    <a:pt x="177" y="11276"/>
                    <a:pt x="98" y="11567"/>
                  </a:cubicBezTo>
                  <a:cubicBezTo>
                    <a:pt x="73" y="11654"/>
                    <a:pt x="40" y="11736"/>
                    <a:pt x="1" y="11814"/>
                  </a:cubicBezTo>
                  <a:cubicBezTo>
                    <a:pt x="1469" y="13084"/>
                    <a:pt x="2801" y="14208"/>
                    <a:pt x="4682" y="15387"/>
                  </a:cubicBezTo>
                  <a:cubicBezTo>
                    <a:pt x="4729" y="15369"/>
                    <a:pt x="4776" y="15354"/>
                    <a:pt x="4827" y="15342"/>
                  </a:cubicBezTo>
                  <a:cubicBezTo>
                    <a:pt x="5044" y="15225"/>
                    <a:pt x="5279" y="15144"/>
                    <a:pt x="5523" y="15144"/>
                  </a:cubicBezTo>
                  <a:cubicBezTo>
                    <a:pt x="5557" y="15144"/>
                    <a:pt x="5591" y="15146"/>
                    <a:pt x="5626" y="15149"/>
                  </a:cubicBezTo>
                  <a:cubicBezTo>
                    <a:pt x="5827" y="15170"/>
                    <a:pt x="5986" y="15255"/>
                    <a:pt x="6114" y="15375"/>
                  </a:cubicBezTo>
                  <a:cubicBezTo>
                    <a:pt x="10945" y="12505"/>
                    <a:pt x="14762" y="6509"/>
                    <a:pt x="16014" y="1644"/>
                  </a:cubicBezTo>
                  <a:cubicBezTo>
                    <a:pt x="15786" y="1584"/>
                    <a:pt x="15566" y="1485"/>
                    <a:pt x="15403" y="1329"/>
                  </a:cubicBezTo>
                  <a:cubicBezTo>
                    <a:pt x="15264" y="1196"/>
                    <a:pt x="15163" y="1027"/>
                    <a:pt x="15151" y="832"/>
                  </a:cubicBezTo>
                  <a:cubicBezTo>
                    <a:pt x="15146" y="767"/>
                    <a:pt x="15151" y="704"/>
                    <a:pt x="15162" y="643"/>
                  </a:cubicBezTo>
                  <a:cubicBezTo>
                    <a:pt x="14033" y="590"/>
                    <a:pt x="12798" y="512"/>
                    <a:pt x="11774" y="432"/>
                  </a:cubicBezTo>
                  <a:cubicBezTo>
                    <a:pt x="10547" y="337"/>
                    <a:pt x="9502" y="179"/>
                    <a:pt x="83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6"/>
            <p:cNvSpPr/>
            <p:nvPr/>
          </p:nvSpPr>
          <p:spPr>
            <a:xfrm>
              <a:off x="-3438684" y="890285"/>
              <a:ext cx="1455484" cy="1558218"/>
            </a:xfrm>
            <a:custGeom>
              <a:rect b="b" l="l" r="r" t="t"/>
              <a:pathLst>
                <a:path extrusionOk="0" h="6067" w="5667">
                  <a:moveTo>
                    <a:pt x="4485" y="1"/>
                  </a:moveTo>
                  <a:cubicBezTo>
                    <a:pt x="4360" y="1"/>
                    <a:pt x="4224" y="19"/>
                    <a:pt x="4077" y="58"/>
                  </a:cubicBezTo>
                  <a:cubicBezTo>
                    <a:pt x="2873" y="380"/>
                    <a:pt x="1944" y="1528"/>
                    <a:pt x="1122" y="2402"/>
                  </a:cubicBezTo>
                  <a:cubicBezTo>
                    <a:pt x="706" y="2847"/>
                    <a:pt x="324" y="3348"/>
                    <a:pt x="163" y="3936"/>
                  </a:cubicBezTo>
                  <a:cubicBezTo>
                    <a:pt x="1" y="4524"/>
                    <a:pt x="97" y="5211"/>
                    <a:pt x="530" y="5640"/>
                  </a:cubicBezTo>
                  <a:cubicBezTo>
                    <a:pt x="835" y="5941"/>
                    <a:pt x="1248" y="6067"/>
                    <a:pt x="1679" y="6067"/>
                  </a:cubicBezTo>
                  <a:cubicBezTo>
                    <a:pt x="2061" y="6067"/>
                    <a:pt x="2456" y="5968"/>
                    <a:pt x="2801" y="5806"/>
                  </a:cubicBezTo>
                  <a:cubicBezTo>
                    <a:pt x="3532" y="5462"/>
                    <a:pt x="4134" y="4885"/>
                    <a:pt x="4621" y="4241"/>
                  </a:cubicBezTo>
                  <a:cubicBezTo>
                    <a:pt x="5211" y="3461"/>
                    <a:pt x="5667" y="2485"/>
                    <a:pt x="5635" y="1488"/>
                  </a:cubicBezTo>
                  <a:cubicBezTo>
                    <a:pt x="5609" y="685"/>
                    <a:pt x="5249" y="1"/>
                    <a:pt x="44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6" name="Shape 1356"/>
        <p:cNvGrpSpPr/>
        <p:nvPr/>
      </p:nvGrpSpPr>
      <p:grpSpPr>
        <a:xfrm>
          <a:off x="0" y="0"/>
          <a:ext cx="0" cy="0"/>
          <a:chOff x="0" y="0"/>
          <a:chExt cx="0" cy="0"/>
        </a:xfrm>
      </p:grpSpPr>
      <p:sp>
        <p:nvSpPr>
          <p:cNvPr id="1357" name="Google Shape;1357;p3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Basics of Saving</a:t>
            </a:r>
            <a:endParaRPr/>
          </a:p>
        </p:txBody>
      </p:sp>
      <p:sp>
        <p:nvSpPr>
          <p:cNvPr id="1358" name="Google Shape;1358;p37"/>
          <p:cNvSpPr txBox="1"/>
          <p:nvPr/>
        </p:nvSpPr>
        <p:spPr>
          <a:xfrm>
            <a:off x="800875" y="1507825"/>
            <a:ext cx="6764100" cy="36018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1200"/>
              </a:spcBef>
              <a:spcAft>
                <a:spcPts val="0"/>
              </a:spcAft>
              <a:buSzPts val="1500"/>
              <a:buFont typeface="Urbanist"/>
              <a:buChar char="●"/>
            </a:pPr>
            <a:r>
              <a:rPr b="1" lang="en" sz="1500">
                <a:latin typeface="Urbanist"/>
                <a:ea typeface="Urbanist"/>
                <a:cs typeface="Urbanist"/>
                <a:sym typeface="Urbanist"/>
              </a:rPr>
              <a:t>Why Save?</a:t>
            </a:r>
            <a:endParaRPr b="1" sz="1500">
              <a:latin typeface="Urbanist"/>
              <a:ea typeface="Urbanist"/>
              <a:cs typeface="Urbanist"/>
              <a:sym typeface="Urbanist"/>
            </a:endParaRPr>
          </a:p>
          <a:p>
            <a:pPr indent="-323850" lvl="1" marL="914400" rtl="0" algn="l">
              <a:lnSpc>
                <a:spcPct val="115000"/>
              </a:lnSpc>
              <a:spcBef>
                <a:spcPts val="0"/>
              </a:spcBef>
              <a:spcAft>
                <a:spcPts val="0"/>
              </a:spcAft>
              <a:buSzPts val="1500"/>
              <a:buFont typeface="Urbanist"/>
              <a:buChar char="○"/>
            </a:pPr>
            <a:r>
              <a:rPr lang="en" sz="1500">
                <a:latin typeface="Urbanist"/>
                <a:ea typeface="Urbanist"/>
                <a:cs typeface="Urbanist"/>
                <a:sym typeface="Urbanist"/>
              </a:rPr>
              <a:t>To prepare for future purchases.</a:t>
            </a:r>
            <a:endParaRPr sz="1500">
              <a:latin typeface="Urbanist"/>
              <a:ea typeface="Urbanist"/>
              <a:cs typeface="Urbanist"/>
              <a:sym typeface="Urbanist"/>
            </a:endParaRPr>
          </a:p>
          <a:p>
            <a:pPr indent="-323850" lvl="1" marL="914400" rtl="0" algn="l">
              <a:lnSpc>
                <a:spcPct val="115000"/>
              </a:lnSpc>
              <a:spcBef>
                <a:spcPts val="0"/>
              </a:spcBef>
              <a:spcAft>
                <a:spcPts val="0"/>
              </a:spcAft>
              <a:buSzPts val="1500"/>
              <a:buFont typeface="Urbanist"/>
              <a:buChar char="○"/>
            </a:pPr>
            <a:r>
              <a:rPr lang="en" sz="1500">
                <a:latin typeface="Urbanist"/>
                <a:ea typeface="Urbanist"/>
                <a:cs typeface="Urbanist"/>
                <a:sym typeface="Urbanist"/>
              </a:rPr>
              <a:t>To have money in emergencies.</a:t>
            </a:r>
            <a:endParaRPr sz="1500">
              <a:latin typeface="Urbanist"/>
              <a:ea typeface="Urbanist"/>
              <a:cs typeface="Urbanist"/>
              <a:sym typeface="Urbanist"/>
            </a:endParaRPr>
          </a:p>
          <a:p>
            <a:pPr indent="-323850" lvl="1" marL="914400" rtl="0" algn="l">
              <a:lnSpc>
                <a:spcPct val="115000"/>
              </a:lnSpc>
              <a:spcBef>
                <a:spcPts val="0"/>
              </a:spcBef>
              <a:spcAft>
                <a:spcPts val="0"/>
              </a:spcAft>
              <a:buSzPts val="1500"/>
              <a:buFont typeface="Urbanist"/>
              <a:buChar char="○"/>
            </a:pPr>
            <a:r>
              <a:rPr lang="en" sz="1500">
                <a:latin typeface="Urbanist"/>
                <a:ea typeface="Urbanist"/>
                <a:cs typeface="Urbanist"/>
                <a:sym typeface="Urbanist"/>
              </a:rPr>
              <a:t>To earn interest and grow savings.</a:t>
            </a:r>
            <a:br>
              <a:rPr lang="en" sz="1500">
                <a:latin typeface="Urbanist"/>
                <a:ea typeface="Urbanist"/>
                <a:cs typeface="Urbanist"/>
                <a:sym typeface="Urbanist"/>
              </a:rPr>
            </a:br>
            <a:endParaRPr sz="1500">
              <a:latin typeface="Urbanist"/>
              <a:ea typeface="Urbanist"/>
              <a:cs typeface="Urbanist"/>
              <a:sym typeface="Urbanist"/>
            </a:endParaRPr>
          </a:p>
          <a:p>
            <a:pPr indent="-323850" lvl="0" marL="457200" rtl="0" algn="l">
              <a:lnSpc>
                <a:spcPct val="115000"/>
              </a:lnSpc>
              <a:spcBef>
                <a:spcPts val="0"/>
              </a:spcBef>
              <a:spcAft>
                <a:spcPts val="0"/>
              </a:spcAft>
              <a:buSzPts val="1500"/>
              <a:buFont typeface="Urbanist"/>
              <a:buChar char="●"/>
            </a:pPr>
            <a:r>
              <a:rPr b="1" lang="en" sz="1500">
                <a:latin typeface="Urbanist"/>
                <a:ea typeface="Urbanist"/>
                <a:cs typeface="Urbanist"/>
                <a:sym typeface="Urbanist"/>
              </a:rPr>
              <a:t>Example:</a:t>
            </a:r>
            <a:endParaRPr b="1" sz="1500">
              <a:latin typeface="Urbanist"/>
              <a:ea typeface="Urbanist"/>
              <a:cs typeface="Urbanist"/>
              <a:sym typeface="Urbanist"/>
            </a:endParaRPr>
          </a:p>
          <a:p>
            <a:pPr indent="-323850" lvl="1" marL="914400" rtl="0" algn="l">
              <a:lnSpc>
                <a:spcPct val="115000"/>
              </a:lnSpc>
              <a:spcBef>
                <a:spcPts val="0"/>
              </a:spcBef>
              <a:spcAft>
                <a:spcPts val="0"/>
              </a:spcAft>
              <a:buSzPts val="1500"/>
              <a:buFont typeface="Urbanist"/>
              <a:buChar char="○"/>
            </a:pPr>
            <a:r>
              <a:rPr lang="en" sz="1500">
                <a:latin typeface="Urbanist"/>
                <a:ea typeface="Urbanist"/>
                <a:cs typeface="Urbanist"/>
                <a:sym typeface="Urbanist"/>
              </a:rPr>
              <a:t>If you save $100, with 5% interest, you'll have $105 in one year.</a:t>
            </a:r>
            <a:br>
              <a:rPr lang="en" sz="1500">
                <a:latin typeface="Urbanist"/>
                <a:ea typeface="Urbanist"/>
                <a:cs typeface="Urbanist"/>
                <a:sym typeface="Urbanist"/>
              </a:rPr>
            </a:br>
            <a:endParaRPr sz="1500">
              <a:latin typeface="Urbanist"/>
              <a:ea typeface="Urbanist"/>
              <a:cs typeface="Urbanist"/>
              <a:sym typeface="Urbanist"/>
            </a:endParaRPr>
          </a:p>
          <a:p>
            <a:pPr indent="-323850" lvl="0" marL="457200" rtl="0" algn="l">
              <a:lnSpc>
                <a:spcPct val="115000"/>
              </a:lnSpc>
              <a:spcBef>
                <a:spcPts val="0"/>
              </a:spcBef>
              <a:spcAft>
                <a:spcPts val="0"/>
              </a:spcAft>
              <a:buSzPts val="1500"/>
              <a:buFont typeface="Urbanist"/>
              <a:buChar char="●"/>
            </a:pPr>
            <a:r>
              <a:rPr b="1" lang="en" sz="1500">
                <a:latin typeface="Urbanist"/>
                <a:ea typeface="Urbanist"/>
                <a:cs typeface="Urbanist"/>
                <a:sym typeface="Urbanist"/>
              </a:rPr>
              <a:t>Types of Savings:</a:t>
            </a:r>
            <a:endParaRPr b="1" sz="1500">
              <a:latin typeface="Urbanist"/>
              <a:ea typeface="Urbanist"/>
              <a:cs typeface="Urbanist"/>
              <a:sym typeface="Urbanist"/>
            </a:endParaRPr>
          </a:p>
          <a:p>
            <a:pPr indent="-323850" lvl="1" marL="914400" rtl="0" algn="l">
              <a:lnSpc>
                <a:spcPct val="115000"/>
              </a:lnSpc>
              <a:spcBef>
                <a:spcPts val="0"/>
              </a:spcBef>
              <a:spcAft>
                <a:spcPts val="0"/>
              </a:spcAft>
              <a:buSzPts val="1500"/>
              <a:buChar char="○"/>
            </a:pPr>
            <a:r>
              <a:rPr b="1" lang="en" sz="1500">
                <a:latin typeface="Urbanist"/>
                <a:ea typeface="Urbanist"/>
                <a:cs typeface="Urbanist"/>
                <a:sym typeface="Urbanist"/>
              </a:rPr>
              <a:t>Short-term savings:</a:t>
            </a:r>
            <a:r>
              <a:rPr lang="en" sz="1500">
                <a:latin typeface="Urbanist"/>
                <a:ea typeface="Urbanist"/>
                <a:cs typeface="Urbanist"/>
                <a:sym typeface="Urbanist"/>
              </a:rPr>
              <a:t> For goals like a new video game (saving for a few months).</a:t>
            </a:r>
            <a:endParaRPr sz="1500">
              <a:latin typeface="Urbanist"/>
              <a:ea typeface="Urbanist"/>
              <a:cs typeface="Urbanist"/>
              <a:sym typeface="Urbanist"/>
            </a:endParaRPr>
          </a:p>
          <a:p>
            <a:pPr indent="-323850" lvl="1" marL="914400" rtl="0" algn="l">
              <a:lnSpc>
                <a:spcPct val="115000"/>
              </a:lnSpc>
              <a:spcBef>
                <a:spcPts val="0"/>
              </a:spcBef>
              <a:spcAft>
                <a:spcPts val="0"/>
              </a:spcAft>
              <a:buSzPts val="1500"/>
              <a:buChar char="○"/>
            </a:pPr>
            <a:r>
              <a:rPr b="1" lang="en" sz="1500">
                <a:latin typeface="Urbanist"/>
                <a:ea typeface="Urbanist"/>
                <a:cs typeface="Urbanist"/>
                <a:sym typeface="Urbanist"/>
              </a:rPr>
              <a:t>Long-term savings:</a:t>
            </a:r>
            <a:r>
              <a:rPr lang="en" sz="1500">
                <a:latin typeface="Urbanist"/>
                <a:ea typeface="Urbanist"/>
                <a:cs typeface="Urbanist"/>
                <a:sym typeface="Urbanist"/>
              </a:rPr>
              <a:t> For big goals like college or a car (saving for years).</a:t>
            </a:r>
            <a:endParaRPr sz="1500">
              <a:solidFill>
                <a:schemeClr val="dk1"/>
              </a:solidFill>
              <a:latin typeface="Urbanist"/>
              <a:ea typeface="Urbanist"/>
              <a:cs typeface="Urbanist"/>
              <a:sym typeface="Urbanis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38"/>
          <p:cNvSpPr txBox="1"/>
          <p:nvPr>
            <p:ph type="title"/>
          </p:nvPr>
        </p:nvSpPr>
        <p:spPr>
          <a:xfrm>
            <a:off x="720000" y="541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 4</a:t>
            </a:r>
            <a:endParaRPr/>
          </a:p>
        </p:txBody>
      </p:sp>
      <p:sp>
        <p:nvSpPr>
          <p:cNvPr id="1364" name="Google Shape;1364;p38"/>
          <p:cNvSpPr txBox="1"/>
          <p:nvPr/>
        </p:nvSpPr>
        <p:spPr>
          <a:xfrm>
            <a:off x="720000" y="1165033"/>
            <a:ext cx="7704000" cy="572700"/>
          </a:xfrm>
          <a:prstGeom prst="rect">
            <a:avLst/>
          </a:prstGeom>
          <a:noFill/>
          <a:ln>
            <a:noFill/>
          </a:ln>
        </p:spPr>
        <p:txBody>
          <a:bodyPr anchorCtr="0" anchor="t" bIns="91425" lIns="91425" spcFirstLastPara="1" rIns="0" wrap="square" tIns="91425">
            <a:noAutofit/>
          </a:bodyPr>
          <a:lstStyle/>
          <a:p>
            <a:pPr indent="0" lvl="0" marL="0" rtl="0" algn="ctr">
              <a:lnSpc>
                <a:spcPct val="115000"/>
              </a:lnSpc>
              <a:spcBef>
                <a:spcPts val="0"/>
              </a:spcBef>
              <a:spcAft>
                <a:spcPts val="0"/>
              </a:spcAft>
              <a:buNone/>
            </a:pPr>
            <a:r>
              <a:rPr lang="en">
                <a:solidFill>
                  <a:schemeClr val="dk1"/>
                </a:solidFill>
                <a:latin typeface="Amiko"/>
                <a:ea typeface="Amiko"/>
                <a:cs typeface="Amiko"/>
                <a:sym typeface="Amiko"/>
              </a:rPr>
              <a:t>Learning how to save money to buy </a:t>
            </a:r>
            <a:r>
              <a:rPr lang="en">
                <a:solidFill>
                  <a:schemeClr val="dk1"/>
                </a:solidFill>
                <a:latin typeface="Amiko"/>
                <a:ea typeface="Amiko"/>
                <a:cs typeface="Amiko"/>
                <a:sym typeface="Amiko"/>
              </a:rPr>
              <a:t>what</a:t>
            </a:r>
            <a:r>
              <a:rPr lang="en">
                <a:solidFill>
                  <a:schemeClr val="dk1"/>
                </a:solidFill>
                <a:latin typeface="Amiko"/>
                <a:ea typeface="Amiko"/>
                <a:cs typeface="Amiko"/>
                <a:sym typeface="Amiko"/>
              </a:rPr>
              <a:t> you want. With the prices below, answer the question: How much money do I need?</a:t>
            </a:r>
            <a:endParaRPr b="1">
              <a:solidFill>
                <a:schemeClr val="dk1"/>
              </a:solidFill>
              <a:latin typeface="Amiko"/>
              <a:ea typeface="Amiko"/>
              <a:cs typeface="Amiko"/>
              <a:sym typeface="Amiko"/>
            </a:endParaRPr>
          </a:p>
        </p:txBody>
      </p:sp>
      <p:graphicFrame>
        <p:nvGraphicFramePr>
          <p:cNvPr id="1365" name="Google Shape;1365;p38"/>
          <p:cNvGraphicFramePr/>
          <p:nvPr/>
        </p:nvGraphicFramePr>
        <p:xfrm>
          <a:off x="713225" y="1856344"/>
          <a:ext cx="3000000" cy="3000000"/>
        </p:xfrm>
        <a:graphic>
          <a:graphicData uri="http://schemas.openxmlformats.org/drawingml/2006/table">
            <a:tbl>
              <a:tblPr>
                <a:noFill/>
                <a:tableStyleId>{4AF2836F-BCFB-451F-951F-9A54D59442F3}</a:tableStyleId>
              </a:tblPr>
              <a:tblGrid>
                <a:gridCol w="1189250"/>
                <a:gridCol w="615550"/>
              </a:tblGrid>
              <a:tr h="555800">
                <a:tc gridSpan="2">
                  <a:txBody>
                    <a:bodyPr/>
                    <a:lstStyle/>
                    <a:p>
                      <a:pPr indent="0" lvl="0" marL="0" rtl="0" algn="ctr">
                        <a:lnSpc>
                          <a:spcPct val="115000"/>
                        </a:lnSpc>
                        <a:spcBef>
                          <a:spcPts val="0"/>
                        </a:spcBef>
                        <a:spcAft>
                          <a:spcPts val="0"/>
                        </a:spcAft>
                        <a:buNone/>
                      </a:pPr>
                      <a:r>
                        <a:rPr b="1" lang="en" sz="2500">
                          <a:solidFill>
                            <a:schemeClr val="dk1"/>
                          </a:solidFill>
                          <a:latin typeface="Amiko"/>
                          <a:ea typeface="Amiko"/>
                          <a:cs typeface="Amiko"/>
                          <a:sym typeface="Amiko"/>
                        </a:rPr>
                        <a:t>Lunch</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hMerge="1"/>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Pizza slice</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$5</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Soda</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$2</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Chips</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$3</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Cookie</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$4</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600875">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How much do I need?</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4303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$14</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43030"/>
                      </a:srgbClr>
                    </a:solidFill>
                  </a:tcPr>
                </a:tc>
              </a:tr>
            </a:tbl>
          </a:graphicData>
        </a:graphic>
      </p:graphicFrame>
      <p:graphicFrame>
        <p:nvGraphicFramePr>
          <p:cNvPr id="1366" name="Google Shape;1366;p38"/>
          <p:cNvGraphicFramePr/>
          <p:nvPr/>
        </p:nvGraphicFramePr>
        <p:xfrm>
          <a:off x="6619200" y="1856344"/>
          <a:ext cx="3000000" cy="3000000"/>
        </p:xfrm>
        <a:graphic>
          <a:graphicData uri="http://schemas.openxmlformats.org/drawingml/2006/table">
            <a:tbl>
              <a:tblPr>
                <a:noFill/>
                <a:tableStyleId>{4AF2836F-BCFB-451F-951F-9A54D59442F3}</a:tableStyleId>
              </a:tblPr>
              <a:tblGrid>
                <a:gridCol w="1189250"/>
                <a:gridCol w="615550"/>
              </a:tblGrid>
              <a:tr h="555800">
                <a:tc gridSpan="2">
                  <a:txBody>
                    <a:bodyPr/>
                    <a:lstStyle/>
                    <a:p>
                      <a:pPr indent="0" lvl="0" marL="0" rtl="0" algn="ctr">
                        <a:lnSpc>
                          <a:spcPct val="115000"/>
                        </a:lnSpc>
                        <a:spcBef>
                          <a:spcPts val="0"/>
                        </a:spcBef>
                        <a:spcAft>
                          <a:spcPts val="0"/>
                        </a:spcAft>
                        <a:buNone/>
                      </a:pPr>
                      <a:r>
                        <a:rPr b="1" lang="en" sz="2500">
                          <a:solidFill>
                            <a:schemeClr val="dk1"/>
                          </a:solidFill>
                          <a:latin typeface="Amiko"/>
                          <a:ea typeface="Amiko"/>
                          <a:cs typeface="Amiko"/>
                          <a:sym typeface="Amiko"/>
                        </a:rPr>
                        <a:t>School</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hMerge="1"/>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Notebooks</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$10</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Pencils</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$3</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Pencil case</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$8</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Back back</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$15</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600875">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How much do I need?</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43030"/>
                      </a:srgbClr>
                    </a:solidFill>
                  </a:tcPr>
                </a:tc>
                <a:tc>
                  <a:txBody>
                    <a:bodyPr/>
                    <a:lstStyle/>
                    <a:p>
                      <a:pPr indent="0" lvl="0" marL="0" rtl="0" algn="l">
                        <a:lnSpc>
                          <a:spcPct val="115000"/>
                        </a:lnSpc>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43030"/>
                      </a:srgbClr>
                    </a:solidFill>
                  </a:tcPr>
                </a:tc>
              </a:tr>
            </a:tbl>
          </a:graphicData>
        </a:graphic>
      </p:graphicFrame>
      <p:graphicFrame>
        <p:nvGraphicFramePr>
          <p:cNvPr id="1367" name="Google Shape;1367;p38"/>
          <p:cNvGraphicFramePr/>
          <p:nvPr/>
        </p:nvGraphicFramePr>
        <p:xfrm>
          <a:off x="4650542" y="1856344"/>
          <a:ext cx="3000000" cy="3000000"/>
        </p:xfrm>
        <a:graphic>
          <a:graphicData uri="http://schemas.openxmlformats.org/drawingml/2006/table">
            <a:tbl>
              <a:tblPr>
                <a:noFill/>
                <a:tableStyleId>{4AF2836F-BCFB-451F-951F-9A54D59442F3}</a:tableStyleId>
              </a:tblPr>
              <a:tblGrid>
                <a:gridCol w="1189250"/>
                <a:gridCol w="615550"/>
              </a:tblGrid>
              <a:tr h="555800">
                <a:tc gridSpan="2">
                  <a:txBody>
                    <a:bodyPr/>
                    <a:lstStyle/>
                    <a:p>
                      <a:pPr indent="0" lvl="0" marL="0" rtl="0" algn="ctr">
                        <a:lnSpc>
                          <a:spcPct val="115000"/>
                        </a:lnSpc>
                        <a:spcBef>
                          <a:spcPts val="0"/>
                        </a:spcBef>
                        <a:spcAft>
                          <a:spcPts val="0"/>
                        </a:spcAft>
                        <a:buNone/>
                      </a:pPr>
                      <a:r>
                        <a:rPr b="1" lang="en" sz="2500">
                          <a:solidFill>
                            <a:schemeClr val="dk1"/>
                          </a:solidFill>
                          <a:latin typeface="Amiko"/>
                          <a:ea typeface="Amiko"/>
                          <a:cs typeface="Amiko"/>
                          <a:sym typeface="Amiko"/>
                        </a:rPr>
                        <a:t>New toys</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hMerge="1"/>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G</a:t>
                      </a:r>
                      <a:r>
                        <a:rPr lang="en">
                          <a:solidFill>
                            <a:schemeClr val="dk1"/>
                          </a:solidFill>
                          <a:latin typeface="Amiko"/>
                          <a:ea typeface="Amiko"/>
                          <a:cs typeface="Amiko"/>
                          <a:sym typeface="Amiko"/>
                        </a:rPr>
                        <a:t>ame</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$12</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Car toy</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$5</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Doll</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$4</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Teddy bear</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$10</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600875">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How much do I need?</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43030"/>
                      </a:srgbClr>
                    </a:solidFill>
                  </a:tcPr>
                </a:tc>
                <a:tc>
                  <a:txBody>
                    <a:bodyPr/>
                    <a:lstStyle/>
                    <a:p>
                      <a:pPr indent="0" lvl="0" marL="0" rtl="0" algn="l">
                        <a:lnSpc>
                          <a:spcPct val="115000"/>
                        </a:lnSpc>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43030"/>
                      </a:srgbClr>
                    </a:solidFill>
                  </a:tcPr>
                </a:tc>
              </a:tr>
            </a:tbl>
          </a:graphicData>
        </a:graphic>
      </p:graphicFrame>
      <p:graphicFrame>
        <p:nvGraphicFramePr>
          <p:cNvPr id="1368" name="Google Shape;1368;p38"/>
          <p:cNvGraphicFramePr/>
          <p:nvPr/>
        </p:nvGraphicFramePr>
        <p:xfrm>
          <a:off x="2681883" y="1856344"/>
          <a:ext cx="3000000" cy="3000000"/>
        </p:xfrm>
        <a:graphic>
          <a:graphicData uri="http://schemas.openxmlformats.org/drawingml/2006/table">
            <a:tbl>
              <a:tblPr>
                <a:noFill/>
                <a:tableStyleId>{4AF2836F-BCFB-451F-951F-9A54D59442F3}</a:tableStyleId>
              </a:tblPr>
              <a:tblGrid>
                <a:gridCol w="1189250"/>
                <a:gridCol w="615550"/>
              </a:tblGrid>
              <a:tr h="555800">
                <a:tc gridSpan="2">
                  <a:txBody>
                    <a:bodyPr/>
                    <a:lstStyle/>
                    <a:p>
                      <a:pPr indent="0" lvl="0" marL="0" rtl="0" algn="ctr">
                        <a:lnSpc>
                          <a:spcPct val="115000"/>
                        </a:lnSpc>
                        <a:spcBef>
                          <a:spcPts val="0"/>
                        </a:spcBef>
                        <a:spcAft>
                          <a:spcPts val="0"/>
                        </a:spcAft>
                        <a:buNone/>
                      </a:pPr>
                      <a:r>
                        <a:rPr b="1" lang="en" sz="2500">
                          <a:solidFill>
                            <a:schemeClr val="dk1"/>
                          </a:solidFill>
                          <a:latin typeface="Amiko"/>
                          <a:ea typeface="Amiko"/>
                          <a:cs typeface="Amiko"/>
                          <a:sym typeface="Amiko"/>
                        </a:rPr>
                        <a:t>B-day</a:t>
                      </a:r>
                      <a:endParaRPr>
                        <a:solidFill>
                          <a:schemeClr val="dk1"/>
                        </a:solidFill>
                        <a:latin typeface="Amiko"/>
                        <a:ea typeface="Amiko"/>
                        <a:cs typeface="Amiko"/>
                        <a:sym typeface="Amik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hMerge="1"/>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Cake</a:t>
                      </a:r>
                      <a:r>
                        <a:rPr lang="en">
                          <a:solidFill>
                            <a:schemeClr val="dk1"/>
                          </a:solidFill>
                          <a:latin typeface="Amiko"/>
                          <a:ea typeface="Amiko"/>
                          <a:cs typeface="Amiko"/>
                          <a:sym typeface="Amiko"/>
                        </a:rPr>
                        <a:t> slice</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$8</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Soda</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$2</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Burger</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$5</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390550">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Fries</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$3</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7C52C">
                        <a:alpha val="11660"/>
                      </a:srgbClr>
                    </a:solidFill>
                  </a:tcPr>
                </a:tc>
              </a:tr>
              <a:tr h="600875">
                <a:tc>
                  <a:txBody>
                    <a:bodyPr/>
                    <a:lstStyle/>
                    <a:p>
                      <a:pPr indent="0" lvl="0" marL="0" rtl="0" algn="l">
                        <a:lnSpc>
                          <a:spcPct val="115000"/>
                        </a:lnSpc>
                        <a:spcBef>
                          <a:spcPts val="0"/>
                        </a:spcBef>
                        <a:spcAft>
                          <a:spcPts val="0"/>
                        </a:spcAft>
                        <a:buNone/>
                      </a:pPr>
                      <a:r>
                        <a:rPr lang="en">
                          <a:solidFill>
                            <a:schemeClr val="dk1"/>
                          </a:solidFill>
                          <a:latin typeface="Amiko"/>
                          <a:ea typeface="Amiko"/>
                          <a:cs typeface="Amiko"/>
                          <a:sym typeface="Amiko"/>
                        </a:rPr>
                        <a:t>How much do I need?</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43030"/>
                      </a:srgbClr>
                    </a:solidFill>
                  </a:tcPr>
                </a:tc>
                <a:tc>
                  <a:txBody>
                    <a:bodyPr/>
                    <a:lstStyle/>
                    <a:p>
                      <a:pPr indent="0" lvl="0" marL="0" rtl="0" algn="l">
                        <a:lnSpc>
                          <a:spcPct val="115000"/>
                        </a:lnSpc>
                        <a:spcBef>
                          <a:spcPts val="0"/>
                        </a:spcBef>
                        <a:spcAft>
                          <a:spcPts val="0"/>
                        </a:spcAft>
                        <a:buNone/>
                      </a:pPr>
                      <a:r>
                        <a:t/>
                      </a:r>
                      <a:endParaRPr>
                        <a:solidFill>
                          <a:schemeClr val="dk1"/>
                        </a:solidFill>
                        <a:latin typeface="Amiko"/>
                        <a:ea typeface="Amiko"/>
                        <a:cs typeface="Amiko"/>
                        <a:sym typeface="Amik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7C52C">
                        <a:alpha val="4303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sp>
        <p:nvSpPr>
          <p:cNvPr id="1373" name="Google Shape;1373;p39"/>
          <p:cNvSpPr txBox="1"/>
          <p:nvPr>
            <p:ph type="title"/>
          </p:nvPr>
        </p:nvSpPr>
        <p:spPr>
          <a:xfrm>
            <a:off x="720000" y="541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Surplus vs. Debt</a:t>
            </a:r>
            <a:endParaRPr/>
          </a:p>
        </p:txBody>
      </p:sp>
      <p:pic>
        <p:nvPicPr>
          <p:cNvPr id="1374" name="Google Shape;1374;p39"/>
          <p:cNvPicPr preferRelativeResize="0"/>
          <p:nvPr/>
        </p:nvPicPr>
        <p:blipFill>
          <a:blip r:embed="rId3">
            <a:alphaModFix/>
          </a:blip>
          <a:stretch>
            <a:fillRect/>
          </a:stretch>
        </p:blipFill>
        <p:spPr>
          <a:xfrm>
            <a:off x="947738" y="1830675"/>
            <a:ext cx="7248525" cy="2771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8" name="Shape 1378"/>
        <p:cNvGrpSpPr/>
        <p:nvPr/>
      </p:nvGrpSpPr>
      <p:grpSpPr>
        <a:xfrm>
          <a:off x="0" y="0"/>
          <a:ext cx="0" cy="0"/>
          <a:chOff x="0" y="0"/>
          <a:chExt cx="0" cy="0"/>
        </a:xfrm>
      </p:grpSpPr>
      <p:sp>
        <p:nvSpPr>
          <p:cNvPr id="1379" name="Google Shape;1379;p40"/>
          <p:cNvSpPr txBox="1"/>
          <p:nvPr>
            <p:ph type="title"/>
          </p:nvPr>
        </p:nvSpPr>
        <p:spPr>
          <a:xfrm>
            <a:off x="720000" y="541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Analyzing Expenses</a:t>
            </a:r>
            <a:endParaRPr/>
          </a:p>
        </p:txBody>
      </p:sp>
      <p:pic>
        <p:nvPicPr>
          <p:cNvPr id="1380" name="Google Shape;1380;p40"/>
          <p:cNvPicPr preferRelativeResize="0"/>
          <p:nvPr/>
        </p:nvPicPr>
        <p:blipFill>
          <a:blip r:embed="rId3">
            <a:alphaModFix/>
          </a:blip>
          <a:stretch>
            <a:fillRect/>
          </a:stretch>
        </p:blipFill>
        <p:spPr>
          <a:xfrm>
            <a:off x="720000" y="2136025"/>
            <a:ext cx="4819650" cy="2057400"/>
          </a:xfrm>
          <a:prstGeom prst="rect">
            <a:avLst/>
          </a:prstGeom>
          <a:noFill/>
          <a:ln>
            <a:noFill/>
          </a:ln>
        </p:spPr>
      </p:pic>
      <p:pic>
        <p:nvPicPr>
          <p:cNvPr id="1381" name="Google Shape;1381;p40"/>
          <p:cNvPicPr preferRelativeResize="0"/>
          <p:nvPr/>
        </p:nvPicPr>
        <p:blipFill>
          <a:blip r:embed="rId4">
            <a:alphaModFix/>
          </a:blip>
          <a:stretch>
            <a:fillRect/>
          </a:stretch>
        </p:blipFill>
        <p:spPr>
          <a:xfrm>
            <a:off x="5739025" y="2046225"/>
            <a:ext cx="3299550" cy="214719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p41"/>
          <p:cNvSpPr txBox="1"/>
          <p:nvPr>
            <p:ph type="title"/>
          </p:nvPr>
        </p:nvSpPr>
        <p:spPr>
          <a:xfrm>
            <a:off x="720000" y="3305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You Try!</a:t>
            </a:r>
            <a:endParaRPr/>
          </a:p>
        </p:txBody>
      </p:sp>
      <p:sp>
        <p:nvSpPr>
          <p:cNvPr id="1387" name="Google Shape;1387;p41"/>
          <p:cNvSpPr txBox="1"/>
          <p:nvPr/>
        </p:nvSpPr>
        <p:spPr>
          <a:xfrm>
            <a:off x="988750" y="1061575"/>
            <a:ext cx="6764100" cy="167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500">
                <a:latin typeface="Urbanist"/>
                <a:ea typeface="Urbanist"/>
                <a:cs typeface="Urbanist"/>
                <a:sym typeface="Urbanist"/>
              </a:rPr>
              <a:t>In the list below, complete each of the following:</a:t>
            </a:r>
            <a:endParaRPr sz="1500">
              <a:latin typeface="Urbanist"/>
              <a:ea typeface="Urbanist"/>
              <a:cs typeface="Urbanist"/>
              <a:sym typeface="Urbanist"/>
            </a:endParaRPr>
          </a:p>
          <a:p>
            <a:pPr indent="-228600" lvl="0" marL="914400" rtl="0" algn="l">
              <a:lnSpc>
                <a:spcPct val="115000"/>
              </a:lnSpc>
              <a:spcBef>
                <a:spcPts val="1200"/>
              </a:spcBef>
              <a:spcAft>
                <a:spcPts val="0"/>
              </a:spcAft>
              <a:buNone/>
            </a:pPr>
            <a:r>
              <a:rPr lang="en" sz="1500">
                <a:latin typeface="Urbanist"/>
                <a:ea typeface="Urbanist"/>
                <a:cs typeface="Urbanist"/>
                <a:sym typeface="Urbanist"/>
              </a:rPr>
              <a:t>·       Circle the fixed expenses.</a:t>
            </a:r>
            <a:endParaRPr sz="1500">
              <a:latin typeface="Urbanist"/>
              <a:ea typeface="Urbanist"/>
              <a:cs typeface="Urbanist"/>
              <a:sym typeface="Urbanist"/>
            </a:endParaRPr>
          </a:p>
          <a:p>
            <a:pPr indent="-228600" lvl="0" marL="914400" rtl="0" algn="l">
              <a:lnSpc>
                <a:spcPct val="115000"/>
              </a:lnSpc>
              <a:spcBef>
                <a:spcPts val="1200"/>
              </a:spcBef>
              <a:spcAft>
                <a:spcPts val="0"/>
              </a:spcAft>
              <a:buNone/>
            </a:pPr>
            <a:r>
              <a:rPr lang="en" sz="1500">
                <a:latin typeface="Urbanist"/>
                <a:ea typeface="Urbanist"/>
                <a:cs typeface="Urbanist"/>
                <a:sym typeface="Urbanist"/>
              </a:rPr>
              <a:t>·       Underline the variable expenses.</a:t>
            </a:r>
            <a:endParaRPr sz="1500">
              <a:latin typeface="Urbanist"/>
              <a:ea typeface="Urbanist"/>
              <a:cs typeface="Urbanist"/>
              <a:sym typeface="Urbanist"/>
            </a:endParaRPr>
          </a:p>
          <a:p>
            <a:pPr indent="-228600" lvl="0" marL="914400" rtl="0" algn="l">
              <a:lnSpc>
                <a:spcPct val="115000"/>
              </a:lnSpc>
              <a:spcBef>
                <a:spcPts val="1200"/>
              </a:spcBef>
              <a:spcAft>
                <a:spcPts val="1200"/>
              </a:spcAft>
              <a:buNone/>
            </a:pPr>
            <a:r>
              <a:rPr lang="en" sz="1500">
                <a:latin typeface="Urbanist"/>
                <a:ea typeface="Urbanist"/>
                <a:cs typeface="Urbanist"/>
                <a:sym typeface="Urbanist"/>
              </a:rPr>
              <a:t>·       Check any recurring expenses.</a:t>
            </a:r>
            <a:endParaRPr>
              <a:solidFill>
                <a:schemeClr val="dk1"/>
              </a:solidFill>
              <a:latin typeface="Amiko"/>
              <a:ea typeface="Amiko"/>
              <a:cs typeface="Amiko"/>
              <a:sym typeface="Amiko"/>
            </a:endParaRPr>
          </a:p>
        </p:txBody>
      </p:sp>
      <p:sp>
        <p:nvSpPr>
          <p:cNvPr id="1388" name="Google Shape;1388;p41"/>
          <p:cNvSpPr txBox="1"/>
          <p:nvPr/>
        </p:nvSpPr>
        <p:spPr>
          <a:xfrm>
            <a:off x="1458500" y="2846550"/>
            <a:ext cx="2571900" cy="1908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Font typeface="Amiko"/>
              <a:buAutoNum type="arabicPeriod"/>
            </a:pPr>
            <a:r>
              <a:rPr lang="en">
                <a:solidFill>
                  <a:schemeClr val="dk1"/>
                </a:solidFill>
                <a:latin typeface="Amiko"/>
                <a:ea typeface="Amiko"/>
                <a:cs typeface="Amiko"/>
                <a:sym typeface="Amiko"/>
              </a:rPr>
              <a:t>Car payments</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AutoNum type="arabicPeriod"/>
            </a:pPr>
            <a:r>
              <a:rPr lang="en">
                <a:solidFill>
                  <a:schemeClr val="dk1"/>
                </a:solidFill>
                <a:latin typeface="Amiko"/>
                <a:ea typeface="Amiko"/>
                <a:cs typeface="Amiko"/>
                <a:sym typeface="Amiko"/>
              </a:rPr>
              <a:t>Utilities</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AutoNum type="arabicPeriod"/>
            </a:pPr>
            <a:r>
              <a:rPr lang="en">
                <a:solidFill>
                  <a:schemeClr val="dk1"/>
                </a:solidFill>
                <a:latin typeface="Amiko"/>
                <a:ea typeface="Amiko"/>
                <a:cs typeface="Amiko"/>
                <a:sym typeface="Amiko"/>
              </a:rPr>
              <a:t>Video games</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AutoNum type="arabicPeriod"/>
            </a:pPr>
            <a:r>
              <a:rPr lang="en">
                <a:solidFill>
                  <a:schemeClr val="dk1"/>
                </a:solidFill>
                <a:latin typeface="Amiko"/>
                <a:ea typeface="Amiko"/>
                <a:cs typeface="Amiko"/>
                <a:sym typeface="Amiko"/>
              </a:rPr>
              <a:t>Netflix</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AutoNum type="arabicPeriod"/>
            </a:pPr>
            <a:r>
              <a:rPr lang="en">
                <a:solidFill>
                  <a:schemeClr val="dk1"/>
                </a:solidFill>
                <a:latin typeface="Amiko"/>
                <a:ea typeface="Amiko"/>
                <a:cs typeface="Amiko"/>
                <a:sym typeface="Amiko"/>
              </a:rPr>
              <a:t>Insurance</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AutoNum type="arabicPeriod"/>
            </a:pPr>
            <a:r>
              <a:rPr lang="en">
                <a:solidFill>
                  <a:schemeClr val="dk1"/>
                </a:solidFill>
                <a:latin typeface="Amiko"/>
                <a:ea typeface="Amiko"/>
                <a:cs typeface="Amiko"/>
                <a:sym typeface="Amiko"/>
              </a:rPr>
              <a:t>Groceries</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AutoNum type="arabicPeriod"/>
            </a:pPr>
            <a:r>
              <a:rPr lang="en">
                <a:solidFill>
                  <a:schemeClr val="dk1"/>
                </a:solidFill>
                <a:latin typeface="Amiko"/>
                <a:ea typeface="Amiko"/>
                <a:cs typeface="Amiko"/>
                <a:sym typeface="Amiko"/>
              </a:rPr>
              <a:t>Gym Membership</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AutoNum type="arabicPeriod"/>
            </a:pPr>
            <a:r>
              <a:rPr lang="en">
                <a:solidFill>
                  <a:schemeClr val="dk1"/>
                </a:solidFill>
                <a:latin typeface="Amiko"/>
                <a:ea typeface="Amiko"/>
                <a:cs typeface="Amiko"/>
                <a:sym typeface="Amiko"/>
              </a:rPr>
              <a:t>Rent</a:t>
            </a:r>
            <a:endParaRPr>
              <a:solidFill>
                <a:schemeClr val="dk1"/>
              </a:solidFill>
              <a:latin typeface="Amiko"/>
              <a:ea typeface="Amiko"/>
              <a:cs typeface="Amiko"/>
              <a:sym typeface="Amiko"/>
            </a:endParaRPr>
          </a:p>
        </p:txBody>
      </p:sp>
      <p:sp>
        <p:nvSpPr>
          <p:cNvPr id="1389" name="Google Shape;1389;p41"/>
          <p:cNvSpPr txBox="1"/>
          <p:nvPr/>
        </p:nvSpPr>
        <p:spPr>
          <a:xfrm>
            <a:off x="3877575" y="2893925"/>
            <a:ext cx="24897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Amiko"/>
                <a:ea typeface="Amiko"/>
                <a:cs typeface="Amiko"/>
                <a:sym typeface="Amiko"/>
              </a:rPr>
              <a:t>9. Cellphone</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10. Clothes</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11. Restaurant Dinner</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12. Spotify</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13. Internet</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14. Vacation to Mexico</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15. Speeding Tickets</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16. Tim’s </a:t>
            </a:r>
            <a:endParaRPr>
              <a:solidFill>
                <a:schemeClr val="dk1"/>
              </a:solidFill>
              <a:latin typeface="Amiko"/>
              <a:ea typeface="Amiko"/>
              <a:cs typeface="Amiko"/>
              <a:sym typeface="Amik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42"/>
          <p:cNvSpPr txBox="1"/>
          <p:nvPr>
            <p:ph type="title"/>
          </p:nvPr>
        </p:nvSpPr>
        <p:spPr>
          <a:xfrm>
            <a:off x="1357300" y="1189100"/>
            <a:ext cx="6429600" cy="1964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Case Study 1</a:t>
            </a:r>
            <a:endParaRPr/>
          </a:p>
        </p:txBody>
      </p:sp>
      <p:sp>
        <p:nvSpPr>
          <p:cNvPr id="1395" name="Google Shape;1395;p42"/>
          <p:cNvSpPr txBox="1"/>
          <p:nvPr>
            <p:ph idx="1" type="subTitle"/>
          </p:nvPr>
        </p:nvSpPr>
        <p:spPr>
          <a:xfrm>
            <a:off x="1357200" y="3153500"/>
            <a:ext cx="6429600" cy="80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Grocery Shopping on a Budget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4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Case Study - Grocery Shopping</a:t>
            </a:r>
            <a:endParaRPr/>
          </a:p>
        </p:txBody>
      </p:sp>
      <p:sp>
        <p:nvSpPr>
          <p:cNvPr id="1401" name="Google Shape;1401;p43"/>
          <p:cNvSpPr txBox="1"/>
          <p:nvPr/>
        </p:nvSpPr>
        <p:spPr>
          <a:xfrm>
            <a:off x="1153175" y="1672225"/>
            <a:ext cx="6764100" cy="283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800">
                <a:latin typeface="Urbanist"/>
                <a:ea typeface="Urbanist"/>
                <a:cs typeface="Urbanist"/>
                <a:sym typeface="Urbanist"/>
              </a:rPr>
              <a:t>Scenario:</a:t>
            </a:r>
            <a:endParaRPr b="1" sz="1800">
              <a:latin typeface="Urbanist"/>
              <a:ea typeface="Urbanist"/>
              <a:cs typeface="Urbanist"/>
              <a:sym typeface="Urbanist"/>
            </a:endParaRPr>
          </a:p>
          <a:p>
            <a:pPr indent="0" lvl="0" marL="0" rtl="0" algn="l">
              <a:lnSpc>
                <a:spcPct val="115000"/>
              </a:lnSpc>
              <a:spcBef>
                <a:spcPts val="1200"/>
              </a:spcBef>
              <a:spcAft>
                <a:spcPts val="0"/>
              </a:spcAft>
              <a:buNone/>
            </a:pPr>
            <a:r>
              <a:rPr lang="en" sz="1800">
                <a:latin typeface="Urbanist"/>
                <a:ea typeface="Urbanist"/>
                <a:cs typeface="Urbanist"/>
                <a:sym typeface="Urbanist"/>
              </a:rPr>
              <a:t>You have $80 to spend on groceries for the week for a family of 4. Use the sample grocery prices below to plan your shopping list. Remember, you need to prioritize essentials like fruits, vegetables, and basic meals while staying within your budget.</a:t>
            </a:r>
            <a:endParaRPr sz="1800">
              <a:latin typeface="Urbanist"/>
              <a:ea typeface="Urbanist"/>
              <a:cs typeface="Urbanist"/>
              <a:sym typeface="Urbanist"/>
            </a:endParaRPr>
          </a:p>
          <a:p>
            <a:pPr indent="0" lvl="0" marL="0" rtl="0" algn="l">
              <a:lnSpc>
                <a:spcPct val="115000"/>
              </a:lnSpc>
              <a:spcBef>
                <a:spcPts val="1200"/>
              </a:spcBef>
              <a:spcAft>
                <a:spcPts val="0"/>
              </a:spcAft>
              <a:buNone/>
            </a:pPr>
            <a:r>
              <a:rPr lang="en" sz="1800">
                <a:latin typeface="Urbanist"/>
                <a:ea typeface="Urbanist"/>
                <a:cs typeface="Urbanist"/>
                <a:sym typeface="Urbanist"/>
              </a:rPr>
              <a:t>Did you have money left over? </a:t>
            </a:r>
            <a:endParaRPr sz="1800">
              <a:latin typeface="Urbanist"/>
              <a:ea typeface="Urbanist"/>
              <a:cs typeface="Urbanist"/>
              <a:sym typeface="Urbanist"/>
            </a:endParaRPr>
          </a:p>
          <a:p>
            <a:pPr indent="0" lvl="0" marL="0" rtl="0" algn="l">
              <a:lnSpc>
                <a:spcPct val="115000"/>
              </a:lnSpc>
              <a:spcBef>
                <a:spcPts val="1200"/>
              </a:spcBef>
              <a:spcAft>
                <a:spcPts val="1200"/>
              </a:spcAft>
              <a:buNone/>
            </a:pPr>
            <a:r>
              <a:rPr lang="en" sz="1800">
                <a:latin typeface="Urbanist"/>
                <a:ea typeface="Urbanist"/>
                <a:cs typeface="Urbanist"/>
                <a:sym typeface="Urbanist"/>
              </a:rPr>
              <a:t>Did you spend it all?</a:t>
            </a:r>
            <a:endParaRPr sz="1800">
              <a:latin typeface="Urbanist"/>
              <a:ea typeface="Urbanist"/>
              <a:cs typeface="Urbanist"/>
              <a:sym typeface="Urbanis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sp>
        <p:nvSpPr>
          <p:cNvPr id="1406" name="Google Shape;1406;p44"/>
          <p:cNvSpPr txBox="1"/>
          <p:nvPr>
            <p:ph type="title"/>
          </p:nvPr>
        </p:nvSpPr>
        <p:spPr>
          <a:xfrm>
            <a:off x="720000" y="1284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Ms. Greco’s Store</a:t>
            </a:r>
            <a:endParaRPr/>
          </a:p>
        </p:txBody>
      </p:sp>
      <p:sp>
        <p:nvSpPr>
          <p:cNvPr id="1407" name="Google Shape;1407;p44"/>
          <p:cNvSpPr txBox="1"/>
          <p:nvPr/>
        </p:nvSpPr>
        <p:spPr>
          <a:xfrm>
            <a:off x="544175" y="932400"/>
            <a:ext cx="3274800" cy="36219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1200"/>
              </a:spcBef>
              <a:spcAft>
                <a:spcPts val="0"/>
              </a:spcAft>
              <a:buSzPts val="1400"/>
              <a:buChar char="●"/>
            </a:pPr>
            <a:r>
              <a:rPr b="1" lang="en"/>
              <a:t>Fruits &amp; Vegetables:</a:t>
            </a:r>
            <a:endParaRPr b="1"/>
          </a:p>
          <a:p>
            <a:pPr indent="-317500" lvl="1" marL="914400" rtl="0" algn="l">
              <a:lnSpc>
                <a:spcPct val="115000"/>
              </a:lnSpc>
              <a:spcBef>
                <a:spcPts val="0"/>
              </a:spcBef>
              <a:spcAft>
                <a:spcPts val="0"/>
              </a:spcAft>
              <a:buSzPts val="1400"/>
              <a:buChar char="○"/>
            </a:pPr>
            <a:r>
              <a:rPr b="1" lang="en"/>
              <a:t>Bananas (per 100g):</a:t>
            </a:r>
            <a:r>
              <a:rPr lang="en"/>
              <a:t> $0.25</a:t>
            </a:r>
            <a:endParaRPr u="sng">
              <a:solidFill>
                <a:schemeClr val="hlink"/>
              </a:solidFill>
            </a:endParaRPr>
          </a:p>
          <a:p>
            <a:pPr indent="-317500" lvl="1" marL="914400" rtl="0" algn="l">
              <a:lnSpc>
                <a:spcPct val="115000"/>
              </a:lnSpc>
              <a:spcBef>
                <a:spcPts val="0"/>
              </a:spcBef>
              <a:spcAft>
                <a:spcPts val="0"/>
              </a:spcAft>
              <a:buSzPts val="1400"/>
              <a:buChar char="○"/>
            </a:pPr>
            <a:r>
              <a:rPr b="1" lang="en"/>
              <a:t>Apples (per lb):</a:t>
            </a:r>
            <a:r>
              <a:rPr lang="en"/>
              <a:t> $1.47</a:t>
            </a:r>
            <a:endParaRPr/>
          </a:p>
          <a:p>
            <a:pPr indent="-317500" lvl="1" marL="914400" rtl="0" algn="l">
              <a:lnSpc>
                <a:spcPct val="115000"/>
              </a:lnSpc>
              <a:spcBef>
                <a:spcPts val="0"/>
              </a:spcBef>
              <a:spcAft>
                <a:spcPts val="0"/>
              </a:spcAft>
              <a:buSzPts val="1400"/>
              <a:buChar char="○"/>
            </a:pPr>
            <a:r>
              <a:rPr b="1" lang="en"/>
              <a:t>Carrots (2 lb bag):</a:t>
            </a:r>
            <a:r>
              <a:rPr lang="en"/>
              <a:t> $2.97</a:t>
            </a:r>
            <a:endParaRPr/>
          </a:p>
          <a:p>
            <a:pPr indent="-317500" lvl="1" marL="914400" rtl="0" algn="l">
              <a:lnSpc>
                <a:spcPct val="115000"/>
              </a:lnSpc>
              <a:spcBef>
                <a:spcPts val="0"/>
              </a:spcBef>
              <a:spcAft>
                <a:spcPts val="0"/>
              </a:spcAft>
              <a:buSzPts val="1400"/>
              <a:buChar char="○"/>
            </a:pPr>
            <a:r>
              <a:rPr b="1" lang="en"/>
              <a:t>Lettuce (1 head):</a:t>
            </a:r>
            <a:r>
              <a:rPr lang="en"/>
              <a:t> $1.97</a:t>
            </a:r>
            <a:endParaRPr/>
          </a:p>
          <a:p>
            <a:pPr indent="-317500" lvl="1" marL="914400" rtl="0" algn="l">
              <a:lnSpc>
                <a:spcPct val="115000"/>
              </a:lnSpc>
              <a:spcBef>
                <a:spcPts val="0"/>
              </a:spcBef>
              <a:spcAft>
                <a:spcPts val="0"/>
              </a:spcAft>
              <a:buSzPts val="1400"/>
              <a:buChar char="○"/>
            </a:pPr>
            <a:r>
              <a:rPr b="1" lang="en"/>
              <a:t>Potatoes (10 lb bag):</a:t>
            </a:r>
            <a:r>
              <a:rPr lang="en"/>
              <a:t> $4.97</a:t>
            </a:r>
            <a:endParaRPr/>
          </a:p>
          <a:p>
            <a:pPr indent="-317500" lvl="0" marL="457200" rtl="0" algn="l">
              <a:lnSpc>
                <a:spcPct val="115000"/>
              </a:lnSpc>
              <a:spcBef>
                <a:spcPts val="0"/>
              </a:spcBef>
              <a:spcAft>
                <a:spcPts val="0"/>
              </a:spcAft>
              <a:buSzPts val="1400"/>
              <a:buChar char="●"/>
            </a:pPr>
            <a:r>
              <a:rPr b="1" lang="en"/>
              <a:t>Dairy:</a:t>
            </a:r>
            <a:endParaRPr b="1"/>
          </a:p>
          <a:p>
            <a:pPr indent="-317500" lvl="1" marL="914400" rtl="0" algn="l">
              <a:lnSpc>
                <a:spcPct val="115000"/>
              </a:lnSpc>
              <a:spcBef>
                <a:spcPts val="0"/>
              </a:spcBef>
              <a:spcAft>
                <a:spcPts val="0"/>
              </a:spcAft>
              <a:buSzPts val="1400"/>
              <a:buChar char="○"/>
            </a:pPr>
            <a:r>
              <a:rPr b="1" lang="en"/>
              <a:t>Milk (4L bag):</a:t>
            </a:r>
            <a:r>
              <a:rPr lang="en"/>
              <a:t> $4.69</a:t>
            </a:r>
            <a:endParaRPr/>
          </a:p>
          <a:p>
            <a:pPr indent="-317500" lvl="1" marL="914400" rtl="0" algn="l">
              <a:lnSpc>
                <a:spcPct val="115000"/>
              </a:lnSpc>
              <a:spcBef>
                <a:spcPts val="0"/>
              </a:spcBef>
              <a:spcAft>
                <a:spcPts val="0"/>
              </a:spcAft>
              <a:buSzPts val="1400"/>
              <a:buChar char="○"/>
            </a:pPr>
            <a:r>
              <a:rPr b="1" lang="en"/>
              <a:t>Cheese (450g block):</a:t>
            </a:r>
            <a:r>
              <a:rPr lang="en"/>
              <a:t> $5.97</a:t>
            </a:r>
            <a:endParaRPr/>
          </a:p>
          <a:p>
            <a:pPr indent="-317500" lvl="1" marL="914400" rtl="0" algn="l">
              <a:lnSpc>
                <a:spcPct val="115000"/>
              </a:lnSpc>
              <a:spcBef>
                <a:spcPts val="0"/>
              </a:spcBef>
              <a:spcAft>
                <a:spcPts val="0"/>
              </a:spcAft>
              <a:buSzPts val="1400"/>
              <a:buChar char="○"/>
            </a:pPr>
            <a:r>
              <a:rPr b="1" lang="en"/>
              <a:t>Yogurt (650g tub):</a:t>
            </a:r>
            <a:r>
              <a:rPr lang="en"/>
              <a:t> $2.97</a:t>
            </a:r>
            <a:endParaRPr/>
          </a:p>
          <a:p>
            <a:pPr indent="-317500" lvl="1" marL="914400" rtl="0" algn="l">
              <a:lnSpc>
                <a:spcPct val="115000"/>
              </a:lnSpc>
              <a:spcBef>
                <a:spcPts val="0"/>
              </a:spcBef>
              <a:spcAft>
                <a:spcPts val="0"/>
              </a:spcAft>
              <a:buSzPts val="1400"/>
              <a:buChar char="○"/>
            </a:pPr>
            <a:r>
              <a:rPr b="1" lang="en"/>
              <a:t>12 Eggs: </a:t>
            </a:r>
            <a:r>
              <a:rPr lang="en"/>
              <a:t>$5.97</a:t>
            </a:r>
            <a:endParaRPr sz="1700">
              <a:solidFill>
                <a:schemeClr val="dk1"/>
              </a:solidFill>
              <a:latin typeface="Amiko"/>
              <a:ea typeface="Amiko"/>
              <a:cs typeface="Amiko"/>
              <a:sym typeface="Amiko"/>
            </a:endParaRPr>
          </a:p>
        </p:txBody>
      </p:sp>
      <p:sp>
        <p:nvSpPr>
          <p:cNvPr id="1408" name="Google Shape;1408;p44"/>
          <p:cNvSpPr txBox="1"/>
          <p:nvPr/>
        </p:nvSpPr>
        <p:spPr>
          <a:xfrm>
            <a:off x="4042000" y="1014625"/>
            <a:ext cx="5164500" cy="35280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1200"/>
              </a:spcBef>
              <a:spcAft>
                <a:spcPts val="0"/>
              </a:spcAft>
              <a:buSzPts val="1400"/>
              <a:buChar char="●"/>
            </a:pPr>
            <a:r>
              <a:rPr b="1" lang="en"/>
              <a:t>Protein:</a:t>
            </a:r>
            <a:endParaRPr b="1"/>
          </a:p>
          <a:p>
            <a:pPr indent="-317500" lvl="1" marL="914400" rtl="0" algn="l">
              <a:lnSpc>
                <a:spcPct val="115000"/>
              </a:lnSpc>
              <a:spcBef>
                <a:spcPts val="0"/>
              </a:spcBef>
              <a:spcAft>
                <a:spcPts val="0"/>
              </a:spcAft>
              <a:buSzPts val="1400"/>
              <a:buChar char="○"/>
            </a:pPr>
            <a:r>
              <a:rPr b="1" lang="en"/>
              <a:t>Chicken Breasts (per lb):</a:t>
            </a:r>
            <a:r>
              <a:rPr lang="en"/>
              <a:t> $5.47</a:t>
            </a:r>
            <a:endParaRPr/>
          </a:p>
          <a:p>
            <a:pPr indent="-317500" lvl="1" marL="914400" rtl="0" algn="l">
              <a:lnSpc>
                <a:spcPct val="115000"/>
              </a:lnSpc>
              <a:spcBef>
                <a:spcPts val="0"/>
              </a:spcBef>
              <a:spcAft>
                <a:spcPts val="0"/>
              </a:spcAft>
              <a:buSzPts val="1400"/>
              <a:buChar char="○"/>
            </a:pPr>
            <a:r>
              <a:rPr b="1" lang="en"/>
              <a:t>Beef Steaks (per lb): </a:t>
            </a:r>
            <a:r>
              <a:rPr lang="en"/>
              <a:t>$19.97</a:t>
            </a:r>
            <a:endParaRPr/>
          </a:p>
          <a:p>
            <a:pPr indent="-317500" lvl="1" marL="914400" rtl="0" algn="l">
              <a:lnSpc>
                <a:spcPct val="115000"/>
              </a:lnSpc>
              <a:spcBef>
                <a:spcPts val="0"/>
              </a:spcBef>
              <a:spcAft>
                <a:spcPts val="0"/>
              </a:spcAft>
              <a:buSzPts val="1400"/>
              <a:buChar char="○"/>
            </a:pPr>
            <a:r>
              <a:rPr b="1" lang="en"/>
              <a:t>Canned Tuna (170g can):</a:t>
            </a:r>
            <a:r>
              <a:rPr lang="en"/>
              <a:t> $2.75</a:t>
            </a:r>
            <a:endParaRPr/>
          </a:p>
          <a:p>
            <a:pPr indent="-317500" lvl="0" marL="457200" rtl="0" algn="l">
              <a:lnSpc>
                <a:spcPct val="115000"/>
              </a:lnSpc>
              <a:spcBef>
                <a:spcPts val="0"/>
              </a:spcBef>
              <a:spcAft>
                <a:spcPts val="0"/>
              </a:spcAft>
              <a:buSzPts val="1400"/>
              <a:buChar char="●"/>
            </a:pPr>
            <a:r>
              <a:rPr b="1" lang="en"/>
              <a:t>Grains:</a:t>
            </a:r>
            <a:endParaRPr b="1"/>
          </a:p>
          <a:p>
            <a:pPr indent="-317500" lvl="1" marL="914400" rtl="0" algn="l">
              <a:lnSpc>
                <a:spcPct val="115000"/>
              </a:lnSpc>
              <a:spcBef>
                <a:spcPts val="0"/>
              </a:spcBef>
              <a:spcAft>
                <a:spcPts val="0"/>
              </a:spcAft>
              <a:buSzPts val="1400"/>
              <a:buChar char="○"/>
            </a:pPr>
            <a:r>
              <a:rPr b="1" lang="en"/>
              <a:t>Bread (1 loaf):</a:t>
            </a:r>
            <a:r>
              <a:rPr lang="en"/>
              <a:t> $2.47</a:t>
            </a:r>
            <a:endParaRPr/>
          </a:p>
          <a:p>
            <a:pPr indent="-317500" lvl="1" marL="914400" rtl="0" algn="l">
              <a:lnSpc>
                <a:spcPct val="115000"/>
              </a:lnSpc>
              <a:spcBef>
                <a:spcPts val="0"/>
              </a:spcBef>
              <a:spcAft>
                <a:spcPts val="0"/>
              </a:spcAft>
              <a:buSzPts val="1400"/>
              <a:buChar char="○"/>
            </a:pPr>
            <a:r>
              <a:rPr b="1" lang="en"/>
              <a:t>Rice (900g bag):</a:t>
            </a:r>
            <a:r>
              <a:rPr lang="en"/>
              <a:t> $2.97</a:t>
            </a:r>
            <a:endParaRPr/>
          </a:p>
          <a:p>
            <a:pPr indent="-317500" lvl="1" marL="914400" rtl="0" algn="l">
              <a:lnSpc>
                <a:spcPct val="115000"/>
              </a:lnSpc>
              <a:spcBef>
                <a:spcPts val="0"/>
              </a:spcBef>
              <a:spcAft>
                <a:spcPts val="0"/>
              </a:spcAft>
              <a:buSzPts val="1400"/>
              <a:buChar char="○"/>
            </a:pPr>
            <a:r>
              <a:rPr b="1" lang="en"/>
              <a:t>Pasta (900g package):</a:t>
            </a:r>
            <a:r>
              <a:rPr lang="en"/>
              <a:t> $1.97</a:t>
            </a:r>
            <a:endParaRPr/>
          </a:p>
          <a:p>
            <a:pPr indent="-317500" lvl="0" marL="457200" rtl="0" algn="l">
              <a:lnSpc>
                <a:spcPct val="115000"/>
              </a:lnSpc>
              <a:spcBef>
                <a:spcPts val="0"/>
              </a:spcBef>
              <a:spcAft>
                <a:spcPts val="0"/>
              </a:spcAft>
              <a:buSzPts val="1400"/>
              <a:buChar char="●"/>
            </a:pPr>
            <a:r>
              <a:rPr b="1" lang="en"/>
              <a:t>Snacks &amp; Beverages:</a:t>
            </a:r>
            <a:endParaRPr b="1"/>
          </a:p>
          <a:p>
            <a:pPr indent="-317500" lvl="1" marL="914400" rtl="0" algn="l">
              <a:lnSpc>
                <a:spcPct val="115000"/>
              </a:lnSpc>
              <a:spcBef>
                <a:spcPts val="0"/>
              </a:spcBef>
              <a:spcAft>
                <a:spcPts val="0"/>
              </a:spcAft>
              <a:buSzPts val="1400"/>
              <a:buChar char="○"/>
            </a:pPr>
            <a:r>
              <a:rPr b="1" lang="en"/>
              <a:t>Chips (200g bag):</a:t>
            </a:r>
            <a:r>
              <a:rPr lang="en"/>
              <a:t> $2.47</a:t>
            </a:r>
            <a:endParaRPr/>
          </a:p>
          <a:p>
            <a:pPr indent="-317500" lvl="1" marL="914400" rtl="0" algn="l">
              <a:lnSpc>
                <a:spcPct val="115000"/>
              </a:lnSpc>
              <a:spcBef>
                <a:spcPts val="0"/>
              </a:spcBef>
              <a:spcAft>
                <a:spcPts val="0"/>
              </a:spcAft>
              <a:buSzPts val="1400"/>
              <a:buChar char="○"/>
            </a:pPr>
            <a:r>
              <a:rPr b="1" lang="en"/>
              <a:t>Cookies (300g package):</a:t>
            </a:r>
            <a:r>
              <a:rPr lang="en"/>
              <a:t> $2.97</a:t>
            </a:r>
            <a:endParaRPr/>
          </a:p>
          <a:p>
            <a:pPr indent="-317500" lvl="1" marL="914400" rtl="0" algn="l">
              <a:lnSpc>
                <a:spcPct val="115000"/>
              </a:lnSpc>
              <a:spcBef>
                <a:spcPts val="0"/>
              </a:spcBef>
              <a:spcAft>
                <a:spcPts val="0"/>
              </a:spcAft>
              <a:buSzPts val="1400"/>
              <a:buChar char="○"/>
            </a:pPr>
            <a:r>
              <a:rPr b="1" lang="en"/>
              <a:t>Soda (2L bottle):</a:t>
            </a:r>
            <a:r>
              <a:rPr lang="en"/>
              <a:t> $1.97</a:t>
            </a:r>
            <a:endParaRPr/>
          </a:p>
          <a:p>
            <a:pPr indent="0" lvl="0" marL="0" rtl="0" algn="l">
              <a:lnSpc>
                <a:spcPct val="115000"/>
              </a:lnSpc>
              <a:spcBef>
                <a:spcPts val="1200"/>
              </a:spcBef>
              <a:spcAft>
                <a:spcPts val="1200"/>
              </a:spcAft>
              <a:buNone/>
            </a:pPr>
            <a:r>
              <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2" name="Shape 1412"/>
        <p:cNvGrpSpPr/>
        <p:nvPr/>
      </p:nvGrpSpPr>
      <p:grpSpPr>
        <a:xfrm>
          <a:off x="0" y="0"/>
          <a:ext cx="0" cy="0"/>
          <a:chOff x="0" y="0"/>
          <a:chExt cx="0" cy="0"/>
        </a:xfrm>
      </p:grpSpPr>
      <p:sp>
        <p:nvSpPr>
          <p:cNvPr id="1413" name="Google Shape;1413;p4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Your Budget Sheet</a:t>
            </a:r>
            <a:endParaRPr/>
          </a:p>
        </p:txBody>
      </p:sp>
      <p:sp>
        <p:nvSpPr>
          <p:cNvPr id="1414" name="Google Shape;1414;p45"/>
          <p:cNvSpPr txBox="1"/>
          <p:nvPr/>
        </p:nvSpPr>
        <p:spPr>
          <a:xfrm>
            <a:off x="1388050" y="1507825"/>
            <a:ext cx="676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Amiko"/>
              <a:ea typeface="Amiko"/>
              <a:cs typeface="Amiko"/>
              <a:sym typeface="Amiko"/>
            </a:endParaRPr>
          </a:p>
        </p:txBody>
      </p:sp>
      <p:sp>
        <p:nvSpPr>
          <p:cNvPr id="1415" name="Google Shape;1415;p45"/>
          <p:cNvSpPr txBox="1"/>
          <p:nvPr/>
        </p:nvSpPr>
        <p:spPr>
          <a:xfrm>
            <a:off x="720000" y="1364613"/>
            <a:ext cx="6764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Urbanist"/>
                <a:ea typeface="Urbanist"/>
                <a:cs typeface="Urbanist"/>
                <a:sym typeface="Urbanist"/>
              </a:rPr>
              <a:t>Fill out the table with the items you plan to purchase and calculate the total cost. Ensure your total does not exceed $80.</a:t>
            </a:r>
            <a:endParaRPr sz="1600">
              <a:solidFill>
                <a:schemeClr val="dk1"/>
              </a:solidFill>
              <a:latin typeface="Urbanist"/>
              <a:ea typeface="Urbanist"/>
              <a:cs typeface="Urbanist"/>
              <a:sym typeface="Urbanist"/>
            </a:endParaRPr>
          </a:p>
        </p:txBody>
      </p:sp>
      <p:graphicFrame>
        <p:nvGraphicFramePr>
          <p:cNvPr id="1416" name="Google Shape;1416;p45"/>
          <p:cNvGraphicFramePr/>
          <p:nvPr/>
        </p:nvGraphicFramePr>
        <p:xfrm>
          <a:off x="569725" y="2294129"/>
          <a:ext cx="3000000" cy="3000000"/>
        </p:xfrm>
        <a:graphic>
          <a:graphicData uri="http://schemas.openxmlformats.org/drawingml/2006/table">
            <a:tbl>
              <a:tblPr>
                <a:noFill/>
                <a:tableStyleId>{CCAEF1C9-2817-4D73-9177-5B1A5E9005C2}</a:tableStyleId>
              </a:tblPr>
              <a:tblGrid>
                <a:gridCol w="1035350"/>
                <a:gridCol w="1682575"/>
                <a:gridCol w="1287425"/>
                <a:gridCol w="1471375"/>
              </a:tblGrid>
              <a:tr h="539025">
                <a:tc>
                  <a:txBody>
                    <a:bodyPr/>
                    <a:lstStyle/>
                    <a:p>
                      <a:pPr indent="0" lvl="0" marL="0" rtl="0" algn="ctr">
                        <a:lnSpc>
                          <a:spcPct val="115000"/>
                        </a:lnSpc>
                        <a:spcBef>
                          <a:spcPts val="0"/>
                        </a:spcBef>
                        <a:spcAft>
                          <a:spcPts val="0"/>
                        </a:spcAft>
                        <a:buNone/>
                      </a:pPr>
                      <a:r>
                        <a:rPr b="1" lang="en"/>
                        <a:t>Item</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a:t>Price per Unit</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a:t>Quantity</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a:t>Total Cost</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496075">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496075">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496075">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p>
                  </a:txBody>
                  <a:tcPr marT="91425" marB="91425" marR="91425" marL="91425">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graphicFrame>
        <p:nvGraphicFramePr>
          <p:cNvPr id="1417" name="Google Shape;1417;p45"/>
          <p:cNvGraphicFramePr/>
          <p:nvPr/>
        </p:nvGraphicFramePr>
        <p:xfrm>
          <a:off x="3493750" y="2472050"/>
          <a:ext cx="3000000" cy="3000000"/>
        </p:xfrm>
        <a:graphic>
          <a:graphicData uri="http://schemas.openxmlformats.org/drawingml/2006/table">
            <a:tbl>
              <a:tblPr>
                <a:noFill/>
                <a:tableStyleId>{CCAEF1C9-2817-4D73-9177-5B1A5E9005C2}</a:tableStyleId>
              </a:tblPr>
              <a:tblGrid>
                <a:gridCol w="19050"/>
                <a:gridCol w="19050"/>
                <a:gridCol w="19050"/>
                <a:gridCol w="19050"/>
              </a:tblGrid>
              <a:tr h="190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1418" name="Google Shape;1418;p45"/>
          <p:cNvGraphicFramePr/>
          <p:nvPr/>
        </p:nvGraphicFramePr>
        <p:xfrm>
          <a:off x="3380811" y="2548793"/>
          <a:ext cx="3000000" cy="3000000"/>
        </p:xfrm>
        <a:graphic>
          <a:graphicData uri="http://schemas.openxmlformats.org/drawingml/2006/table">
            <a:tbl>
              <a:tblPr>
                <a:noFill/>
                <a:tableStyleId>{CCAEF1C9-2817-4D73-9177-5B1A5E9005C2}</a:tableStyleId>
              </a:tblPr>
              <a:tblGrid>
                <a:gridCol w="19050"/>
                <a:gridCol w="19050"/>
                <a:gridCol w="19050"/>
                <a:gridCol w="19050"/>
              </a:tblGrid>
              <a:tr h="190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1419" name="Google Shape;1419;p45"/>
          <p:cNvGraphicFramePr/>
          <p:nvPr/>
        </p:nvGraphicFramePr>
        <p:xfrm>
          <a:off x="3267871" y="2625536"/>
          <a:ext cx="3000000" cy="3000000"/>
        </p:xfrm>
        <a:graphic>
          <a:graphicData uri="http://schemas.openxmlformats.org/drawingml/2006/table">
            <a:tbl>
              <a:tblPr>
                <a:noFill/>
                <a:tableStyleId>{CCAEF1C9-2817-4D73-9177-5B1A5E9005C2}</a:tableStyleId>
              </a:tblPr>
              <a:tblGrid>
                <a:gridCol w="19050"/>
                <a:gridCol w="19050"/>
                <a:gridCol w="19050"/>
                <a:gridCol w="19050"/>
              </a:tblGrid>
              <a:tr h="190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1420" name="Google Shape;1420;p45"/>
          <p:cNvGraphicFramePr/>
          <p:nvPr/>
        </p:nvGraphicFramePr>
        <p:xfrm>
          <a:off x="3154932" y="3308621"/>
          <a:ext cx="3000000" cy="3000000"/>
        </p:xfrm>
        <a:graphic>
          <a:graphicData uri="http://schemas.openxmlformats.org/drawingml/2006/table">
            <a:tbl>
              <a:tblPr>
                <a:noFill/>
                <a:tableStyleId>{CCAEF1C9-2817-4D73-9177-5B1A5E9005C2}</a:tableStyleId>
              </a:tblPr>
              <a:tblGrid>
                <a:gridCol w="19050"/>
                <a:gridCol w="19050"/>
                <a:gridCol w="19050"/>
                <a:gridCol w="19050"/>
              </a:tblGrid>
              <a:tr h="190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1421" name="Google Shape;1421;p45"/>
          <p:cNvGraphicFramePr/>
          <p:nvPr/>
        </p:nvGraphicFramePr>
        <p:xfrm>
          <a:off x="3041993" y="3385364"/>
          <a:ext cx="3000000" cy="3000000"/>
        </p:xfrm>
        <a:graphic>
          <a:graphicData uri="http://schemas.openxmlformats.org/drawingml/2006/table">
            <a:tbl>
              <a:tblPr>
                <a:noFill/>
                <a:tableStyleId>{CCAEF1C9-2817-4D73-9177-5B1A5E9005C2}</a:tableStyleId>
              </a:tblPr>
              <a:tblGrid>
                <a:gridCol w="19050"/>
                <a:gridCol w="19050"/>
                <a:gridCol w="19050"/>
                <a:gridCol w="19050"/>
              </a:tblGrid>
              <a:tr h="190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1422" name="Google Shape;1422;p45"/>
          <p:cNvGraphicFramePr/>
          <p:nvPr/>
        </p:nvGraphicFramePr>
        <p:xfrm>
          <a:off x="2929054" y="3462107"/>
          <a:ext cx="3000000" cy="3000000"/>
        </p:xfrm>
        <a:graphic>
          <a:graphicData uri="http://schemas.openxmlformats.org/drawingml/2006/table">
            <a:tbl>
              <a:tblPr>
                <a:noFill/>
                <a:tableStyleId>{CCAEF1C9-2817-4D73-9177-5B1A5E9005C2}</a:tableStyleId>
              </a:tblPr>
              <a:tblGrid>
                <a:gridCol w="19050"/>
                <a:gridCol w="19050"/>
                <a:gridCol w="19050"/>
                <a:gridCol w="19050"/>
              </a:tblGrid>
              <a:tr h="190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aphicFrame>
        <p:nvGraphicFramePr>
          <p:cNvPr id="1423" name="Google Shape;1423;p45"/>
          <p:cNvGraphicFramePr/>
          <p:nvPr/>
        </p:nvGraphicFramePr>
        <p:xfrm>
          <a:off x="569752" y="4456950"/>
          <a:ext cx="3000000" cy="3000000"/>
        </p:xfrm>
        <a:graphic>
          <a:graphicData uri="http://schemas.openxmlformats.org/drawingml/2006/table">
            <a:tbl>
              <a:tblPr>
                <a:noFill/>
                <a:tableStyleId>{CCAEF1C9-2817-4D73-9177-5B1A5E9005C2}</a:tableStyleId>
              </a:tblPr>
              <a:tblGrid>
                <a:gridCol w="2217775"/>
                <a:gridCol w="382850"/>
                <a:gridCol w="382850"/>
                <a:gridCol w="382850"/>
              </a:tblGrid>
              <a:tr h="190500">
                <a:tc>
                  <a:txBody>
                    <a:bodyPr/>
                    <a:lstStyle/>
                    <a:p>
                      <a:pPr indent="0" lvl="0" marL="0" rtl="0" algn="l">
                        <a:spcBef>
                          <a:spcPts val="0"/>
                        </a:spcBef>
                        <a:spcAft>
                          <a:spcPts val="0"/>
                        </a:spcAft>
                        <a:buNone/>
                      </a:pPr>
                      <a:r>
                        <a:rPr b="1" lang="en"/>
                        <a:t>Total Cost:</a:t>
                      </a:r>
                      <a:endParaRPr b="1"/>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a:t>
                      </a:r>
                      <a:endParaRPr/>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sp>
        <p:nvSpPr>
          <p:cNvPr id="1428" name="Google Shape;1428;p4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Reflection Questions</a:t>
            </a:r>
            <a:endParaRPr/>
          </a:p>
        </p:txBody>
      </p:sp>
      <p:sp>
        <p:nvSpPr>
          <p:cNvPr id="1429" name="Google Shape;1429;p46"/>
          <p:cNvSpPr txBox="1"/>
          <p:nvPr/>
        </p:nvSpPr>
        <p:spPr>
          <a:xfrm>
            <a:off x="1458500" y="1437350"/>
            <a:ext cx="6764100" cy="35463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200"/>
              </a:spcBef>
              <a:spcAft>
                <a:spcPts val="0"/>
              </a:spcAft>
              <a:buSzPts val="1600"/>
              <a:buAutoNum type="arabicPeriod"/>
            </a:pPr>
            <a:r>
              <a:rPr b="1" lang="en" sz="1600">
                <a:latin typeface="Urbanist"/>
                <a:ea typeface="Urbanist"/>
                <a:cs typeface="Urbanist"/>
                <a:sym typeface="Urbanist"/>
              </a:rPr>
              <a:t>Did you spend all $80? If not, how much is left?</a:t>
            </a:r>
            <a:br>
              <a:rPr b="1" lang="en" sz="1600">
                <a:latin typeface="Urbanist"/>
                <a:ea typeface="Urbanist"/>
                <a:cs typeface="Urbanist"/>
                <a:sym typeface="Urbanist"/>
              </a:rPr>
            </a:br>
            <a:r>
              <a:rPr i="1" lang="en" sz="1600">
                <a:latin typeface="Urbanist"/>
                <a:ea typeface="Urbanist"/>
                <a:cs typeface="Urbanist"/>
                <a:sym typeface="Urbanist"/>
              </a:rPr>
              <a:t>Answer:</a:t>
            </a:r>
            <a:r>
              <a:rPr lang="en" sz="1600">
                <a:latin typeface="Urbanist"/>
                <a:ea typeface="Urbanist"/>
                <a:cs typeface="Urbanist"/>
                <a:sym typeface="Urbanist"/>
              </a:rPr>
              <a:t> $</a:t>
            </a:r>
            <a:br>
              <a:rPr lang="en" sz="1600">
                <a:latin typeface="Urbanist"/>
                <a:ea typeface="Urbanist"/>
                <a:cs typeface="Urbanist"/>
                <a:sym typeface="Urbanist"/>
              </a:rPr>
            </a:br>
            <a:endParaRPr sz="1600">
              <a:latin typeface="Urbanist"/>
              <a:ea typeface="Urbanist"/>
              <a:cs typeface="Urbanist"/>
              <a:sym typeface="Urbanist"/>
            </a:endParaRPr>
          </a:p>
          <a:p>
            <a:pPr indent="-330200" lvl="0" marL="457200" rtl="0" algn="l">
              <a:lnSpc>
                <a:spcPct val="115000"/>
              </a:lnSpc>
              <a:spcBef>
                <a:spcPts val="0"/>
              </a:spcBef>
              <a:spcAft>
                <a:spcPts val="0"/>
              </a:spcAft>
              <a:buSzPts val="1600"/>
              <a:buAutoNum type="arabicPeriod"/>
            </a:pPr>
            <a:r>
              <a:rPr b="1" lang="en" sz="1600">
                <a:latin typeface="Urbanist"/>
                <a:ea typeface="Urbanist"/>
                <a:cs typeface="Urbanist"/>
                <a:sym typeface="Urbanist"/>
              </a:rPr>
              <a:t>Were there any items you wanted to buy but had to leave out because of the budget?</a:t>
            </a:r>
            <a:br>
              <a:rPr b="1" lang="en" sz="1600">
                <a:latin typeface="Urbanist"/>
                <a:ea typeface="Urbanist"/>
                <a:cs typeface="Urbanist"/>
                <a:sym typeface="Urbanist"/>
              </a:rPr>
            </a:br>
            <a:r>
              <a:rPr i="1" lang="en" sz="1600">
                <a:latin typeface="Urbanist"/>
                <a:ea typeface="Urbanist"/>
                <a:cs typeface="Urbanist"/>
                <a:sym typeface="Urbanist"/>
              </a:rPr>
              <a:t>Answer:</a:t>
            </a:r>
            <a:br>
              <a:rPr i="1" lang="en" sz="1600">
                <a:latin typeface="Urbanist"/>
                <a:ea typeface="Urbanist"/>
                <a:cs typeface="Urbanist"/>
                <a:sym typeface="Urbanist"/>
              </a:rPr>
            </a:br>
            <a:endParaRPr sz="1600">
              <a:latin typeface="Urbanist"/>
              <a:ea typeface="Urbanist"/>
              <a:cs typeface="Urbanist"/>
              <a:sym typeface="Urbanist"/>
            </a:endParaRPr>
          </a:p>
          <a:p>
            <a:pPr indent="-330200" lvl="0" marL="457200" rtl="0" algn="l">
              <a:lnSpc>
                <a:spcPct val="115000"/>
              </a:lnSpc>
              <a:spcBef>
                <a:spcPts val="0"/>
              </a:spcBef>
              <a:spcAft>
                <a:spcPts val="0"/>
              </a:spcAft>
              <a:buSzPts val="1600"/>
              <a:buAutoNum type="arabicPeriod"/>
            </a:pPr>
            <a:r>
              <a:rPr b="1" lang="en" sz="1600">
                <a:latin typeface="Urbanist"/>
                <a:ea typeface="Urbanist"/>
                <a:cs typeface="Urbanist"/>
                <a:sym typeface="Urbanist"/>
              </a:rPr>
              <a:t>If your budget were $100, what extra item(s) would you add?</a:t>
            </a:r>
            <a:br>
              <a:rPr b="1" lang="en" sz="1600">
                <a:latin typeface="Urbanist"/>
                <a:ea typeface="Urbanist"/>
                <a:cs typeface="Urbanist"/>
                <a:sym typeface="Urbanist"/>
              </a:rPr>
            </a:br>
            <a:r>
              <a:rPr i="1" lang="en" sz="1600">
                <a:latin typeface="Urbanist"/>
                <a:ea typeface="Urbanist"/>
                <a:cs typeface="Urbanist"/>
                <a:sym typeface="Urbanist"/>
              </a:rPr>
              <a:t>Answer:</a:t>
            </a:r>
            <a:br>
              <a:rPr i="1" lang="en" sz="1600">
                <a:latin typeface="Urbanist"/>
                <a:ea typeface="Urbanist"/>
                <a:cs typeface="Urbanist"/>
                <a:sym typeface="Urbanist"/>
              </a:rPr>
            </a:br>
            <a:endParaRPr sz="1600">
              <a:latin typeface="Urbanist"/>
              <a:ea typeface="Urbanist"/>
              <a:cs typeface="Urbanist"/>
              <a:sym typeface="Urbanist"/>
            </a:endParaRPr>
          </a:p>
          <a:p>
            <a:pPr indent="-330200" lvl="0" marL="457200" rtl="0" algn="l">
              <a:lnSpc>
                <a:spcPct val="115000"/>
              </a:lnSpc>
              <a:spcBef>
                <a:spcPts val="0"/>
              </a:spcBef>
              <a:spcAft>
                <a:spcPts val="0"/>
              </a:spcAft>
              <a:buSzPts val="1600"/>
              <a:buAutoNum type="arabicPeriod"/>
            </a:pPr>
            <a:r>
              <a:rPr b="1" lang="en" sz="1600">
                <a:latin typeface="Urbanist"/>
                <a:ea typeface="Urbanist"/>
                <a:cs typeface="Urbanist"/>
                <a:sym typeface="Urbanist"/>
              </a:rPr>
              <a:t>How can this activity help you when shopping in real life?</a:t>
            </a:r>
            <a:br>
              <a:rPr b="1" lang="en" sz="1600">
                <a:latin typeface="Urbanist"/>
                <a:ea typeface="Urbanist"/>
                <a:cs typeface="Urbanist"/>
                <a:sym typeface="Urbanist"/>
              </a:rPr>
            </a:br>
            <a:r>
              <a:rPr i="1" lang="en" sz="1600">
                <a:latin typeface="Urbanist"/>
                <a:ea typeface="Urbanist"/>
                <a:cs typeface="Urbanist"/>
                <a:sym typeface="Urbanist"/>
              </a:rPr>
              <a:t>Answer:</a:t>
            </a:r>
            <a:r>
              <a:rPr lang="en" sz="1600">
                <a:latin typeface="Urbanist"/>
                <a:ea typeface="Urbanist"/>
                <a:cs typeface="Urbanist"/>
                <a:sym typeface="Urbanist"/>
              </a:rPr>
              <a:t> </a:t>
            </a:r>
            <a:endParaRPr sz="1600">
              <a:solidFill>
                <a:schemeClr val="dk1"/>
              </a:solidFill>
              <a:latin typeface="Urbanist"/>
              <a:ea typeface="Urbanist"/>
              <a:cs typeface="Urbanist"/>
              <a:sym typeface="Urbanis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sp>
        <p:nvSpPr>
          <p:cNvPr id="1434" name="Google Shape;1434;p47"/>
          <p:cNvSpPr txBox="1"/>
          <p:nvPr>
            <p:ph type="title"/>
          </p:nvPr>
        </p:nvSpPr>
        <p:spPr>
          <a:xfrm>
            <a:off x="1357300" y="1189100"/>
            <a:ext cx="6429600" cy="1964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Case Study 2</a:t>
            </a:r>
            <a:endParaRPr/>
          </a:p>
        </p:txBody>
      </p:sp>
      <p:sp>
        <p:nvSpPr>
          <p:cNvPr id="1435" name="Google Shape;1435;p47"/>
          <p:cNvSpPr txBox="1"/>
          <p:nvPr>
            <p:ph idx="1" type="subTitle"/>
          </p:nvPr>
        </p:nvSpPr>
        <p:spPr>
          <a:xfrm>
            <a:off x="1357200" y="3153500"/>
            <a:ext cx="6429600" cy="80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Prices vs. Preference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sp>
        <p:nvSpPr>
          <p:cNvPr id="1440" name="Google Shape;1440;p48"/>
          <p:cNvSpPr txBox="1"/>
          <p:nvPr>
            <p:ph type="title"/>
          </p:nvPr>
        </p:nvSpPr>
        <p:spPr>
          <a:xfrm>
            <a:off x="496875" y="1167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Prices vs. Preference</a:t>
            </a:r>
            <a:endParaRPr/>
          </a:p>
        </p:txBody>
      </p:sp>
      <p:sp>
        <p:nvSpPr>
          <p:cNvPr id="1441" name="Google Shape;1441;p48"/>
          <p:cNvSpPr txBox="1"/>
          <p:nvPr/>
        </p:nvSpPr>
        <p:spPr>
          <a:xfrm>
            <a:off x="624725" y="1472600"/>
            <a:ext cx="3511200" cy="295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500">
                <a:latin typeface="Urbanist"/>
                <a:ea typeface="Urbanist"/>
                <a:cs typeface="Urbanist"/>
                <a:sym typeface="Urbanist"/>
              </a:rPr>
              <a:t>Sometimes you have to make decisions about what to buy based on your preferences and budget. Let’s practice!</a:t>
            </a:r>
            <a:endParaRPr sz="1500">
              <a:latin typeface="Urbanist"/>
              <a:ea typeface="Urbanist"/>
              <a:cs typeface="Urbanist"/>
              <a:sym typeface="Urbanist"/>
            </a:endParaRPr>
          </a:p>
          <a:p>
            <a:pPr indent="-323850" lvl="0" marL="457200" rtl="0" algn="l">
              <a:lnSpc>
                <a:spcPct val="115000"/>
              </a:lnSpc>
              <a:spcBef>
                <a:spcPts val="1200"/>
              </a:spcBef>
              <a:spcAft>
                <a:spcPts val="0"/>
              </a:spcAft>
              <a:buSzPts val="1500"/>
              <a:buAutoNum type="arabicPeriod"/>
            </a:pPr>
            <a:r>
              <a:rPr b="1" lang="en" sz="1500">
                <a:latin typeface="Urbanist"/>
                <a:ea typeface="Urbanist"/>
                <a:cs typeface="Urbanist"/>
                <a:sym typeface="Urbanist"/>
              </a:rPr>
              <a:t>Scenario:</a:t>
            </a:r>
            <a:br>
              <a:rPr b="1" lang="en" sz="1500">
                <a:latin typeface="Urbanist"/>
                <a:ea typeface="Urbanist"/>
                <a:cs typeface="Urbanist"/>
                <a:sym typeface="Urbanist"/>
              </a:rPr>
            </a:br>
            <a:r>
              <a:rPr lang="en" sz="1500">
                <a:latin typeface="Urbanist"/>
                <a:ea typeface="Urbanist"/>
                <a:cs typeface="Urbanist"/>
                <a:sym typeface="Urbanist"/>
              </a:rPr>
              <a:t>You’re planning a family dinner, and you want to include a main dish, side dish, and dessert. Here are your options. Choose </a:t>
            </a:r>
            <a:r>
              <a:rPr b="1" lang="en" sz="1500">
                <a:latin typeface="Urbanist"/>
                <a:ea typeface="Urbanist"/>
                <a:cs typeface="Urbanist"/>
                <a:sym typeface="Urbanist"/>
              </a:rPr>
              <a:t>one item from each category</a:t>
            </a:r>
            <a:r>
              <a:rPr lang="en" sz="1500">
                <a:latin typeface="Urbanist"/>
                <a:ea typeface="Urbanist"/>
                <a:cs typeface="Urbanist"/>
                <a:sym typeface="Urbanist"/>
              </a:rPr>
              <a:t> while staying within a budget of </a:t>
            </a:r>
            <a:r>
              <a:rPr b="1" lang="en" sz="1500">
                <a:latin typeface="Urbanist"/>
                <a:ea typeface="Urbanist"/>
                <a:cs typeface="Urbanist"/>
                <a:sym typeface="Urbanist"/>
              </a:rPr>
              <a:t>$15</a:t>
            </a:r>
            <a:r>
              <a:rPr lang="en" sz="1500">
                <a:latin typeface="Urbanist"/>
                <a:ea typeface="Urbanist"/>
                <a:cs typeface="Urbanist"/>
                <a:sym typeface="Urbanist"/>
              </a:rPr>
              <a:t>.</a:t>
            </a:r>
            <a:endParaRPr sz="1500">
              <a:solidFill>
                <a:schemeClr val="dk1"/>
              </a:solidFill>
              <a:latin typeface="Urbanist"/>
              <a:ea typeface="Urbanist"/>
              <a:cs typeface="Urbanist"/>
              <a:sym typeface="Urbanist"/>
            </a:endParaRPr>
          </a:p>
        </p:txBody>
      </p:sp>
      <p:sp>
        <p:nvSpPr>
          <p:cNvPr id="1442" name="Google Shape;1442;p48"/>
          <p:cNvSpPr txBox="1"/>
          <p:nvPr/>
        </p:nvSpPr>
        <p:spPr>
          <a:xfrm>
            <a:off x="4664375" y="1155525"/>
            <a:ext cx="4506900" cy="3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a:latin typeface="Urbanist"/>
                <a:ea typeface="Urbanist"/>
                <a:cs typeface="Urbanist"/>
                <a:sym typeface="Urbanist"/>
              </a:rPr>
              <a:t>Main Dish Options:</a:t>
            </a:r>
            <a:endParaRPr b="1">
              <a:latin typeface="Urbanist"/>
              <a:ea typeface="Urbanist"/>
              <a:cs typeface="Urbanist"/>
              <a:sym typeface="Urbanist"/>
            </a:endParaRPr>
          </a:p>
          <a:p>
            <a:pPr indent="-317500" lvl="0" marL="457200" rtl="0" algn="l">
              <a:lnSpc>
                <a:spcPct val="115000"/>
              </a:lnSpc>
              <a:spcBef>
                <a:spcPts val="1200"/>
              </a:spcBef>
              <a:spcAft>
                <a:spcPts val="0"/>
              </a:spcAft>
              <a:buSzPts val="1400"/>
              <a:buChar char="●"/>
            </a:pPr>
            <a:r>
              <a:rPr b="1" lang="en">
                <a:latin typeface="Urbanist"/>
                <a:ea typeface="Urbanist"/>
                <a:cs typeface="Urbanist"/>
                <a:sym typeface="Urbanist"/>
              </a:rPr>
              <a:t>Chicken Breasts (1 lb):</a:t>
            </a:r>
            <a:r>
              <a:rPr lang="en">
                <a:latin typeface="Urbanist"/>
                <a:ea typeface="Urbanist"/>
                <a:cs typeface="Urbanist"/>
                <a:sym typeface="Urbanist"/>
              </a:rPr>
              <a:t> $5.47</a:t>
            </a:r>
            <a:endParaRPr>
              <a:latin typeface="Urbanist"/>
              <a:ea typeface="Urbanist"/>
              <a:cs typeface="Urbanist"/>
              <a:sym typeface="Urbanist"/>
            </a:endParaRPr>
          </a:p>
          <a:p>
            <a:pPr indent="-317500" lvl="0" marL="457200" rtl="0" algn="l">
              <a:lnSpc>
                <a:spcPct val="115000"/>
              </a:lnSpc>
              <a:spcBef>
                <a:spcPts val="0"/>
              </a:spcBef>
              <a:spcAft>
                <a:spcPts val="0"/>
              </a:spcAft>
              <a:buSzPts val="1400"/>
              <a:buChar char="●"/>
            </a:pPr>
            <a:r>
              <a:rPr b="1" lang="en">
                <a:latin typeface="Urbanist"/>
                <a:ea typeface="Urbanist"/>
                <a:cs typeface="Urbanist"/>
                <a:sym typeface="Urbanist"/>
              </a:rPr>
              <a:t>Ground Beef (1 lb):</a:t>
            </a:r>
            <a:r>
              <a:rPr lang="en">
                <a:latin typeface="Urbanist"/>
                <a:ea typeface="Urbanist"/>
                <a:cs typeface="Urbanist"/>
                <a:sym typeface="Urbanist"/>
              </a:rPr>
              <a:t> $6.97</a:t>
            </a:r>
            <a:endParaRPr>
              <a:latin typeface="Urbanist"/>
              <a:ea typeface="Urbanist"/>
              <a:cs typeface="Urbanist"/>
              <a:sym typeface="Urbanist"/>
            </a:endParaRPr>
          </a:p>
          <a:p>
            <a:pPr indent="-317500" lvl="0" marL="457200" rtl="0" algn="l">
              <a:lnSpc>
                <a:spcPct val="115000"/>
              </a:lnSpc>
              <a:spcBef>
                <a:spcPts val="0"/>
              </a:spcBef>
              <a:spcAft>
                <a:spcPts val="0"/>
              </a:spcAft>
              <a:buSzPts val="1400"/>
              <a:buChar char="●"/>
            </a:pPr>
            <a:r>
              <a:rPr b="1" lang="en">
                <a:latin typeface="Urbanist"/>
                <a:ea typeface="Urbanist"/>
                <a:cs typeface="Urbanist"/>
                <a:sym typeface="Urbanist"/>
              </a:rPr>
              <a:t>Canned Tuna (170g):</a:t>
            </a:r>
            <a:r>
              <a:rPr lang="en">
                <a:latin typeface="Urbanist"/>
                <a:ea typeface="Urbanist"/>
                <a:cs typeface="Urbanist"/>
                <a:sym typeface="Urbanist"/>
              </a:rPr>
              <a:t> $1.27</a:t>
            </a:r>
            <a:endParaRPr>
              <a:latin typeface="Urbanist"/>
              <a:ea typeface="Urbanist"/>
              <a:cs typeface="Urbanist"/>
              <a:sym typeface="Urbanist"/>
            </a:endParaRPr>
          </a:p>
          <a:p>
            <a:pPr indent="0" lvl="0" marL="0" rtl="0" algn="l">
              <a:lnSpc>
                <a:spcPct val="115000"/>
              </a:lnSpc>
              <a:spcBef>
                <a:spcPts val="1200"/>
              </a:spcBef>
              <a:spcAft>
                <a:spcPts val="0"/>
              </a:spcAft>
              <a:buNone/>
            </a:pPr>
            <a:r>
              <a:rPr b="1" lang="en">
                <a:latin typeface="Urbanist"/>
                <a:ea typeface="Urbanist"/>
                <a:cs typeface="Urbanist"/>
                <a:sym typeface="Urbanist"/>
              </a:rPr>
              <a:t>Side Dish Options:</a:t>
            </a:r>
            <a:endParaRPr b="1">
              <a:latin typeface="Urbanist"/>
              <a:ea typeface="Urbanist"/>
              <a:cs typeface="Urbanist"/>
              <a:sym typeface="Urbanist"/>
            </a:endParaRPr>
          </a:p>
          <a:p>
            <a:pPr indent="-317500" lvl="0" marL="457200" rtl="0" algn="l">
              <a:lnSpc>
                <a:spcPct val="115000"/>
              </a:lnSpc>
              <a:spcBef>
                <a:spcPts val="1200"/>
              </a:spcBef>
              <a:spcAft>
                <a:spcPts val="0"/>
              </a:spcAft>
              <a:buSzPts val="1400"/>
              <a:buChar char="●"/>
            </a:pPr>
            <a:r>
              <a:rPr b="1" lang="en">
                <a:latin typeface="Urbanist"/>
                <a:ea typeface="Urbanist"/>
                <a:cs typeface="Urbanist"/>
                <a:sym typeface="Urbanist"/>
              </a:rPr>
              <a:t>Rice (900g bag):</a:t>
            </a:r>
            <a:r>
              <a:rPr lang="en">
                <a:latin typeface="Urbanist"/>
                <a:ea typeface="Urbanist"/>
                <a:cs typeface="Urbanist"/>
                <a:sym typeface="Urbanist"/>
              </a:rPr>
              <a:t> $2.97</a:t>
            </a:r>
            <a:endParaRPr>
              <a:latin typeface="Urbanist"/>
              <a:ea typeface="Urbanist"/>
              <a:cs typeface="Urbanist"/>
              <a:sym typeface="Urbanist"/>
            </a:endParaRPr>
          </a:p>
          <a:p>
            <a:pPr indent="-317500" lvl="0" marL="457200" rtl="0" algn="l">
              <a:lnSpc>
                <a:spcPct val="115000"/>
              </a:lnSpc>
              <a:spcBef>
                <a:spcPts val="0"/>
              </a:spcBef>
              <a:spcAft>
                <a:spcPts val="0"/>
              </a:spcAft>
              <a:buSzPts val="1400"/>
              <a:buChar char="●"/>
            </a:pPr>
            <a:r>
              <a:rPr b="1" lang="en">
                <a:latin typeface="Urbanist"/>
                <a:ea typeface="Urbanist"/>
                <a:cs typeface="Urbanist"/>
                <a:sym typeface="Urbanist"/>
              </a:rPr>
              <a:t>Potatoes (10 lb bag):</a:t>
            </a:r>
            <a:r>
              <a:rPr lang="en">
                <a:latin typeface="Urbanist"/>
                <a:ea typeface="Urbanist"/>
                <a:cs typeface="Urbanist"/>
                <a:sym typeface="Urbanist"/>
              </a:rPr>
              <a:t> $4.97</a:t>
            </a:r>
            <a:endParaRPr>
              <a:latin typeface="Urbanist"/>
              <a:ea typeface="Urbanist"/>
              <a:cs typeface="Urbanist"/>
              <a:sym typeface="Urbanist"/>
            </a:endParaRPr>
          </a:p>
          <a:p>
            <a:pPr indent="-317500" lvl="0" marL="457200" rtl="0" algn="l">
              <a:lnSpc>
                <a:spcPct val="115000"/>
              </a:lnSpc>
              <a:spcBef>
                <a:spcPts val="0"/>
              </a:spcBef>
              <a:spcAft>
                <a:spcPts val="0"/>
              </a:spcAft>
              <a:buSzPts val="1400"/>
              <a:buChar char="●"/>
            </a:pPr>
            <a:r>
              <a:rPr b="1" lang="en">
                <a:latin typeface="Urbanist"/>
                <a:ea typeface="Urbanist"/>
                <a:cs typeface="Urbanist"/>
                <a:sym typeface="Urbanist"/>
              </a:rPr>
              <a:t>Pasta (900g package):</a:t>
            </a:r>
            <a:r>
              <a:rPr lang="en">
                <a:latin typeface="Urbanist"/>
                <a:ea typeface="Urbanist"/>
                <a:cs typeface="Urbanist"/>
                <a:sym typeface="Urbanist"/>
              </a:rPr>
              <a:t> $1.97</a:t>
            </a:r>
            <a:endParaRPr>
              <a:latin typeface="Urbanist"/>
              <a:ea typeface="Urbanist"/>
              <a:cs typeface="Urbanist"/>
              <a:sym typeface="Urbanist"/>
            </a:endParaRPr>
          </a:p>
          <a:p>
            <a:pPr indent="0" lvl="0" marL="0" rtl="0" algn="l">
              <a:lnSpc>
                <a:spcPct val="115000"/>
              </a:lnSpc>
              <a:spcBef>
                <a:spcPts val="1200"/>
              </a:spcBef>
              <a:spcAft>
                <a:spcPts val="0"/>
              </a:spcAft>
              <a:buNone/>
            </a:pPr>
            <a:r>
              <a:rPr b="1" lang="en">
                <a:latin typeface="Urbanist"/>
                <a:ea typeface="Urbanist"/>
                <a:cs typeface="Urbanist"/>
                <a:sym typeface="Urbanist"/>
              </a:rPr>
              <a:t>Dessert Options:</a:t>
            </a:r>
            <a:endParaRPr b="1">
              <a:latin typeface="Urbanist"/>
              <a:ea typeface="Urbanist"/>
              <a:cs typeface="Urbanist"/>
              <a:sym typeface="Urbanist"/>
            </a:endParaRPr>
          </a:p>
          <a:p>
            <a:pPr indent="-317500" lvl="0" marL="457200" rtl="0" algn="l">
              <a:lnSpc>
                <a:spcPct val="115000"/>
              </a:lnSpc>
              <a:spcBef>
                <a:spcPts val="1200"/>
              </a:spcBef>
              <a:spcAft>
                <a:spcPts val="0"/>
              </a:spcAft>
              <a:buSzPts val="1400"/>
              <a:buChar char="●"/>
            </a:pPr>
            <a:r>
              <a:rPr b="1" lang="en">
                <a:latin typeface="Urbanist"/>
                <a:ea typeface="Urbanist"/>
                <a:cs typeface="Urbanist"/>
                <a:sym typeface="Urbanist"/>
              </a:rPr>
              <a:t>Cookies (300g package):</a:t>
            </a:r>
            <a:r>
              <a:rPr lang="en">
                <a:latin typeface="Urbanist"/>
                <a:ea typeface="Urbanist"/>
                <a:cs typeface="Urbanist"/>
                <a:sym typeface="Urbanist"/>
              </a:rPr>
              <a:t> $2.97</a:t>
            </a:r>
            <a:endParaRPr>
              <a:latin typeface="Urbanist"/>
              <a:ea typeface="Urbanist"/>
              <a:cs typeface="Urbanist"/>
              <a:sym typeface="Urbanist"/>
            </a:endParaRPr>
          </a:p>
          <a:p>
            <a:pPr indent="-317500" lvl="0" marL="457200" rtl="0" algn="l">
              <a:lnSpc>
                <a:spcPct val="115000"/>
              </a:lnSpc>
              <a:spcBef>
                <a:spcPts val="0"/>
              </a:spcBef>
              <a:spcAft>
                <a:spcPts val="0"/>
              </a:spcAft>
              <a:buSzPts val="1400"/>
              <a:buChar char="●"/>
            </a:pPr>
            <a:r>
              <a:rPr b="1" lang="en">
                <a:latin typeface="Urbanist"/>
                <a:ea typeface="Urbanist"/>
                <a:cs typeface="Urbanist"/>
                <a:sym typeface="Urbanist"/>
              </a:rPr>
              <a:t>Chips (200g bag):</a:t>
            </a:r>
            <a:r>
              <a:rPr lang="en">
                <a:latin typeface="Urbanist"/>
                <a:ea typeface="Urbanist"/>
                <a:cs typeface="Urbanist"/>
                <a:sym typeface="Urbanist"/>
              </a:rPr>
              <a:t> $2.47</a:t>
            </a:r>
            <a:endParaRPr>
              <a:latin typeface="Urbanist"/>
              <a:ea typeface="Urbanist"/>
              <a:cs typeface="Urbanist"/>
              <a:sym typeface="Urbanist"/>
            </a:endParaRPr>
          </a:p>
          <a:p>
            <a:pPr indent="-317500" lvl="0" marL="457200" rtl="0" algn="l">
              <a:lnSpc>
                <a:spcPct val="115000"/>
              </a:lnSpc>
              <a:spcBef>
                <a:spcPts val="0"/>
              </a:spcBef>
              <a:spcAft>
                <a:spcPts val="0"/>
              </a:spcAft>
              <a:buSzPts val="1400"/>
              <a:buChar char="●"/>
            </a:pPr>
            <a:r>
              <a:rPr b="1" lang="en">
                <a:latin typeface="Urbanist"/>
                <a:ea typeface="Urbanist"/>
                <a:cs typeface="Urbanist"/>
                <a:sym typeface="Urbanist"/>
              </a:rPr>
              <a:t>Soda (2L bottle):</a:t>
            </a:r>
            <a:r>
              <a:rPr lang="en">
                <a:latin typeface="Urbanist"/>
                <a:ea typeface="Urbanist"/>
                <a:cs typeface="Urbanist"/>
                <a:sym typeface="Urbanist"/>
              </a:rPr>
              <a:t> $1.97</a:t>
            </a:r>
            <a:endParaRPr>
              <a:solidFill>
                <a:schemeClr val="dk1"/>
              </a:solidFill>
              <a:latin typeface="Urbanist"/>
              <a:ea typeface="Urbanist"/>
              <a:cs typeface="Urbanist"/>
              <a:sym typeface="Urbanis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6" name="Shape 1446"/>
        <p:cNvGrpSpPr/>
        <p:nvPr/>
      </p:nvGrpSpPr>
      <p:grpSpPr>
        <a:xfrm>
          <a:off x="0" y="0"/>
          <a:ext cx="0" cy="0"/>
          <a:chOff x="0" y="0"/>
          <a:chExt cx="0" cy="0"/>
        </a:xfrm>
      </p:grpSpPr>
      <p:sp>
        <p:nvSpPr>
          <p:cNvPr id="1447" name="Google Shape;1447;p4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Reflection Questions</a:t>
            </a:r>
            <a:endParaRPr/>
          </a:p>
        </p:txBody>
      </p:sp>
      <p:sp>
        <p:nvSpPr>
          <p:cNvPr id="1448" name="Google Shape;1448;p49"/>
          <p:cNvSpPr txBox="1"/>
          <p:nvPr/>
        </p:nvSpPr>
        <p:spPr>
          <a:xfrm>
            <a:off x="1235375" y="1519575"/>
            <a:ext cx="6764100" cy="22626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SzPts val="1500"/>
              <a:buFont typeface="Urbanist"/>
              <a:buAutoNum type="arabicPeriod"/>
            </a:pPr>
            <a:r>
              <a:rPr lang="en" sz="1500">
                <a:latin typeface="Urbanist"/>
                <a:ea typeface="Urbanist"/>
                <a:cs typeface="Urbanist"/>
                <a:sym typeface="Urbanist"/>
              </a:rPr>
              <a:t>Did you stay within the $15 budget? If not, what would you change to fit the budget?</a:t>
            </a:r>
            <a:br>
              <a:rPr lang="en" sz="1500">
                <a:latin typeface="Urbanist"/>
                <a:ea typeface="Urbanist"/>
                <a:cs typeface="Urbanist"/>
                <a:sym typeface="Urbanist"/>
              </a:rPr>
            </a:br>
            <a:endParaRPr sz="1500">
              <a:latin typeface="Urbanist"/>
              <a:ea typeface="Urbanist"/>
              <a:cs typeface="Urbanist"/>
              <a:sym typeface="Urbanist"/>
            </a:endParaRPr>
          </a:p>
          <a:p>
            <a:pPr indent="-323850" lvl="0" marL="457200" rtl="0" algn="l">
              <a:spcBef>
                <a:spcPts val="0"/>
              </a:spcBef>
              <a:spcAft>
                <a:spcPts val="0"/>
              </a:spcAft>
              <a:buSzPts val="1500"/>
              <a:buFont typeface="Urbanist"/>
              <a:buAutoNum type="arabicPeriod"/>
            </a:pPr>
            <a:r>
              <a:rPr lang="en" sz="1500">
                <a:latin typeface="Urbanist"/>
                <a:ea typeface="Urbanist"/>
                <a:cs typeface="Urbanist"/>
                <a:sym typeface="Urbanist"/>
              </a:rPr>
              <a:t>How did you decide what to include in your meal? Did cost, preferences, or both influence your choice?</a:t>
            </a:r>
            <a:br>
              <a:rPr lang="en" sz="1500">
                <a:latin typeface="Urbanist"/>
                <a:ea typeface="Urbanist"/>
                <a:cs typeface="Urbanist"/>
                <a:sym typeface="Urbanist"/>
              </a:rPr>
            </a:br>
            <a:endParaRPr sz="1500">
              <a:latin typeface="Urbanist"/>
              <a:ea typeface="Urbanist"/>
              <a:cs typeface="Urbanist"/>
              <a:sym typeface="Urbanist"/>
            </a:endParaRPr>
          </a:p>
          <a:p>
            <a:pPr indent="-323850" lvl="0" marL="457200" rtl="0" algn="l">
              <a:spcBef>
                <a:spcPts val="0"/>
              </a:spcBef>
              <a:spcAft>
                <a:spcPts val="0"/>
              </a:spcAft>
              <a:buSzPts val="1500"/>
              <a:buFont typeface="Urbanist"/>
              <a:buAutoNum type="arabicPeriod"/>
            </a:pPr>
            <a:r>
              <a:rPr lang="en" sz="1500">
                <a:latin typeface="Urbanist"/>
                <a:ea typeface="Urbanist"/>
                <a:cs typeface="Urbanist"/>
                <a:sym typeface="Urbanist"/>
              </a:rPr>
              <a:t>How would you adjust your shopping list if the budget was increased to $20?</a:t>
            </a:r>
            <a:br>
              <a:rPr lang="en" sz="1500">
                <a:latin typeface="Urbanist"/>
                <a:ea typeface="Urbanist"/>
                <a:cs typeface="Urbanist"/>
                <a:sym typeface="Urbanist"/>
              </a:rPr>
            </a:br>
            <a:endParaRPr sz="1500">
              <a:solidFill>
                <a:schemeClr val="dk1"/>
              </a:solidFill>
              <a:latin typeface="Urbanist"/>
              <a:ea typeface="Urbanist"/>
              <a:cs typeface="Urbanist"/>
              <a:sym typeface="Urbanis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2" name="Shape 1452"/>
        <p:cNvGrpSpPr/>
        <p:nvPr/>
      </p:nvGrpSpPr>
      <p:grpSpPr>
        <a:xfrm>
          <a:off x="0" y="0"/>
          <a:ext cx="0" cy="0"/>
          <a:chOff x="0" y="0"/>
          <a:chExt cx="0" cy="0"/>
        </a:xfrm>
      </p:grpSpPr>
      <p:sp>
        <p:nvSpPr>
          <p:cNvPr id="1453" name="Google Shape;1453;p50"/>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Currency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p51"/>
          <p:cNvSpPr txBox="1"/>
          <p:nvPr>
            <p:ph type="title"/>
          </p:nvPr>
        </p:nvSpPr>
        <p:spPr>
          <a:xfrm>
            <a:off x="767175" y="1513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Do you recognize any of these?</a:t>
            </a:r>
            <a:endParaRPr/>
          </a:p>
        </p:txBody>
      </p:sp>
      <p:pic>
        <p:nvPicPr>
          <p:cNvPr id="1459" name="Google Shape;1459;p51"/>
          <p:cNvPicPr preferRelativeResize="0"/>
          <p:nvPr/>
        </p:nvPicPr>
        <p:blipFill>
          <a:blip r:embed="rId3">
            <a:alphaModFix/>
          </a:blip>
          <a:stretch>
            <a:fillRect/>
          </a:stretch>
        </p:blipFill>
        <p:spPr>
          <a:xfrm>
            <a:off x="2050025" y="923650"/>
            <a:ext cx="5138294" cy="41146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3" name="Shape 1463"/>
        <p:cNvGrpSpPr/>
        <p:nvPr/>
      </p:nvGrpSpPr>
      <p:grpSpPr>
        <a:xfrm>
          <a:off x="0" y="0"/>
          <a:ext cx="0" cy="0"/>
          <a:chOff x="0" y="0"/>
          <a:chExt cx="0" cy="0"/>
        </a:xfrm>
      </p:grpSpPr>
      <p:sp>
        <p:nvSpPr>
          <p:cNvPr id="1464" name="Google Shape;1464;p52"/>
          <p:cNvSpPr txBox="1"/>
          <p:nvPr>
            <p:ph type="title"/>
          </p:nvPr>
        </p:nvSpPr>
        <p:spPr>
          <a:xfrm>
            <a:off x="649200" y="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Match the Currency</a:t>
            </a:r>
            <a:endParaRPr/>
          </a:p>
        </p:txBody>
      </p:sp>
      <p:pic>
        <p:nvPicPr>
          <p:cNvPr id="1465" name="Google Shape;1465;p52"/>
          <p:cNvPicPr preferRelativeResize="0"/>
          <p:nvPr/>
        </p:nvPicPr>
        <p:blipFill>
          <a:blip r:embed="rId3">
            <a:alphaModFix/>
          </a:blip>
          <a:stretch>
            <a:fillRect/>
          </a:stretch>
        </p:blipFill>
        <p:spPr>
          <a:xfrm>
            <a:off x="6381225" y="474800"/>
            <a:ext cx="2655300" cy="1394025"/>
          </a:xfrm>
          <a:prstGeom prst="rect">
            <a:avLst/>
          </a:prstGeom>
          <a:noFill/>
          <a:ln>
            <a:noFill/>
          </a:ln>
        </p:spPr>
      </p:pic>
      <p:pic>
        <p:nvPicPr>
          <p:cNvPr id="1466" name="Google Shape;1466;p52"/>
          <p:cNvPicPr preferRelativeResize="0"/>
          <p:nvPr/>
        </p:nvPicPr>
        <p:blipFill>
          <a:blip r:embed="rId4">
            <a:alphaModFix/>
          </a:blip>
          <a:stretch>
            <a:fillRect/>
          </a:stretch>
        </p:blipFill>
        <p:spPr>
          <a:xfrm>
            <a:off x="5961425" y="2017899"/>
            <a:ext cx="3182575" cy="1580825"/>
          </a:xfrm>
          <a:prstGeom prst="rect">
            <a:avLst/>
          </a:prstGeom>
          <a:noFill/>
          <a:ln>
            <a:noFill/>
          </a:ln>
        </p:spPr>
      </p:pic>
      <p:pic>
        <p:nvPicPr>
          <p:cNvPr id="1467" name="Google Shape;1467;p52"/>
          <p:cNvPicPr preferRelativeResize="0"/>
          <p:nvPr/>
        </p:nvPicPr>
        <p:blipFill>
          <a:blip r:embed="rId5">
            <a:alphaModFix/>
          </a:blip>
          <a:stretch>
            <a:fillRect/>
          </a:stretch>
        </p:blipFill>
        <p:spPr>
          <a:xfrm>
            <a:off x="5836513" y="3662800"/>
            <a:ext cx="3261225" cy="1356800"/>
          </a:xfrm>
          <a:prstGeom prst="rect">
            <a:avLst/>
          </a:prstGeom>
          <a:noFill/>
          <a:ln>
            <a:noFill/>
          </a:ln>
        </p:spPr>
      </p:pic>
      <p:pic>
        <p:nvPicPr>
          <p:cNvPr id="1468" name="Google Shape;1468;p52"/>
          <p:cNvPicPr preferRelativeResize="0"/>
          <p:nvPr/>
        </p:nvPicPr>
        <p:blipFill>
          <a:blip r:embed="rId6">
            <a:alphaModFix/>
          </a:blip>
          <a:stretch>
            <a:fillRect/>
          </a:stretch>
        </p:blipFill>
        <p:spPr>
          <a:xfrm>
            <a:off x="2943774" y="3743131"/>
            <a:ext cx="2804176" cy="1196150"/>
          </a:xfrm>
          <a:prstGeom prst="rect">
            <a:avLst/>
          </a:prstGeom>
          <a:noFill/>
          <a:ln>
            <a:noFill/>
          </a:ln>
        </p:spPr>
      </p:pic>
      <p:pic>
        <p:nvPicPr>
          <p:cNvPr id="1469" name="Google Shape;1469;p52"/>
          <p:cNvPicPr preferRelativeResize="0"/>
          <p:nvPr/>
        </p:nvPicPr>
        <p:blipFill rotWithShape="1">
          <a:blip r:embed="rId7">
            <a:alphaModFix/>
          </a:blip>
          <a:srcRect b="15021" l="0" r="0" t="15306"/>
          <a:stretch/>
        </p:blipFill>
        <p:spPr>
          <a:xfrm>
            <a:off x="3009450" y="2231728"/>
            <a:ext cx="2738501" cy="1431075"/>
          </a:xfrm>
          <a:prstGeom prst="rect">
            <a:avLst/>
          </a:prstGeom>
          <a:noFill/>
          <a:ln>
            <a:noFill/>
          </a:ln>
        </p:spPr>
      </p:pic>
      <p:pic>
        <p:nvPicPr>
          <p:cNvPr id="1470" name="Google Shape;1470;p52"/>
          <p:cNvPicPr preferRelativeResize="0"/>
          <p:nvPr/>
        </p:nvPicPr>
        <p:blipFill>
          <a:blip r:embed="rId8">
            <a:alphaModFix/>
          </a:blip>
          <a:stretch>
            <a:fillRect/>
          </a:stretch>
        </p:blipFill>
        <p:spPr>
          <a:xfrm>
            <a:off x="2923152" y="611800"/>
            <a:ext cx="3297684" cy="1580825"/>
          </a:xfrm>
          <a:prstGeom prst="rect">
            <a:avLst/>
          </a:prstGeom>
          <a:noFill/>
          <a:ln>
            <a:noFill/>
          </a:ln>
        </p:spPr>
      </p:pic>
      <p:sp>
        <p:nvSpPr>
          <p:cNvPr id="1471" name="Google Shape;1471;p52"/>
          <p:cNvSpPr txBox="1"/>
          <p:nvPr/>
        </p:nvSpPr>
        <p:spPr>
          <a:xfrm>
            <a:off x="322450" y="1690125"/>
            <a:ext cx="22101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Amiko"/>
                <a:ea typeface="Amiko"/>
                <a:cs typeface="Amiko"/>
                <a:sym typeface="Amiko"/>
              </a:rPr>
              <a:t>Your choices are:</a:t>
            </a:r>
            <a:endParaRPr>
              <a:solidFill>
                <a:schemeClr val="dk1"/>
              </a:solidFill>
              <a:latin typeface="Amiko"/>
              <a:ea typeface="Amiko"/>
              <a:cs typeface="Amiko"/>
              <a:sym typeface="Amiko"/>
            </a:endParaRPr>
          </a:p>
          <a:p>
            <a:pPr indent="0" lvl="0" marL="0" rtl="0" algn="l">
              <a:spcBef>
                <a:spcPts val="0"/>
              </a:spcBef>
              <a:spcAft>
                <a:spcPts val="0"/>
              </a:spcAft>
              <a:buNone/>
            </a:pPr>
            <a:r>
              <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Canadian</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Argentinian Peso</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Australia</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Euro</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Chinese Yuen</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American</a:t>
            </a:r>
            <a:endParaRPr>
              <a:solidFill>
                <a:schemeClr val="dk1"/>
              </a:solidFill>
              <a:latin typeface="Amiko"/>
              <a:ea typeface="Amiko"/>
              <a:cs typeface="Amiko"/>
              <a:sym typeface="Amiko"/>
            </a:endParaRPr>
          </a:p>
        </p:txBody>
      </p:sp>
      <p:sp>
        <p:nvSpPr>
          <p:cNvPr id="1472" name="Google Shape;1472;p52"/>
          <p:cNvSpPr/>
          <p:nvPr/>
        </p:nvSpPr>
        <p:spPr>
          <a:xfrm>
            <a:off x="3216650" y="739275"/>
            <a:ext cx="755100" cy="173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473" name="Google Shape;1473;p52"/>
          <p:cNvSpPr/>
          <p:nvPr/>
        </p:nvSpPr>
        <p:spPr>
          <a:xfrm>
            <a:off x="6700700" y="3743575"/>
            <a:ext cx="841500" cy="267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474" name="Google Shape;1474;p52"/>
          <p:cNvSpPr/>
          <p:nvPr/>
        </p:nvSpPr>
        <p:spPr>
          <a:xfrm>
            <a:off x="7259100" y="1431375"/>
            <a:ext cx="542700" cy="43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475" name="Google Shape;1475;p52"/>
          <p:cNvSpPr/>
          <p:nvPr/>
        </p:nvSpPr>
        <p:spPr>
          <a:xfrm>
            <a:off x="3790775" y="2296475"/>
            <a:ext cx="291000" cy="652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
        <p:nvSpPr>
          <p:cNvPr id="1476" name="Google Shape;1476;p52"/>
          <p:cNvSpPr/>
          <p:nvPr/>
        </p:nvSpPr>
        <p:spPr>
          <a:xfrm>
            <a:off x="3389675" y="3845825"/>
            <a:ext cx="1926900" cy="22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miko"/>
              <a:ea typeface="Amiko"/>
              <a:cs typeface="Amiko"/>
              <a:sym typeface="Amik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sp>
        <p:nvSpPr>
          <p:cNvPr id="1481" name="Google Shape;1481;p5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a:t>
            </a:r>
            <a:endParaRPr/>
          </a:p>
        </p:txBody>
      </p:sp>
      <p:sp>
        <p:nvSpPr>
          <p:cNvPr id="1482" name="Google Shape;1482;p53"/>
          <p:cNvSpPr txBox="1"/>
          <p:nvPr/>
        </p:nvSpPr>
        <p:spPr>
          <a:xfrm>
            <a:off x="2307000" y="1360600"/>
            <a:ext cx="453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Amiko"/>
                <a:ea typeface="Amiko"/>
                <a:cs typeface="Amiko"/>
                <a:sym typeface="Amiko"/>
              </a:rPr>
              <a:t>What is currency? </a:t>
            </a:r>
            <a:endParaRPr>
              <a:solidFill>
                <a:schemeClr val="dk1"/>
              </a:solidFill>
              <a:latin typeface="Amiko"/>
              <a:ea typeface="Amiko"/>
              <a:cs typeface="Amiko"/>
              <a:sym typeface="Amiko"/>
            </a:endParaRPr>
          </a:p>
          <a:p>
            <a:pPr indent="0" lvl="0" marL="0" rtl="0" algn="ctr">
              <a:spcBef>
                <a:spcPts val="0"/>
              </a:spcBef>
              <a:spcAft>
                <a:spcPts val="0"/>
              </a:spcAft>
              <a:buNone/>
            </a:pPr>
            <a:r>
              <a:rPr lang="en">
                <a:solidFill>
                  <a:schemeClr val="dk1"/>
                </a:solidFill>
                <a:latin typeface="Amiko"/>
                <a:ea typeface="Amiko"/>
                <a:cs typeface="Amiko"/>
                <a:sym typeface="Amiko"/>
              </a:rPr>
              <a:t>What</a:t>
            </a:r>
            <a:r>
              <a:rPr lang="en">
                <a:solidFill>
                  <a:schemeClr val="dk1"/>
                </a:solidFill>
                <a:latin typeface="Amiko"/>
                <a:ea typeface="Amiko"/>
                <a:cs typeface="Amiko"/>
                <a:sym typeface="Amiko"/>
              </a:rPr>
              <a:t> is the difference between currency and money?</a:t>
            </a:r>
            <a:endParaRPr>
              <a:solidFill>
                <a:schemeClr val="dk1"/>
              </a:solidFill>
              <a:latin typeface="Amiko"/>
              <a:ea typeface="Amiko"/>
              <a:cs typeface="Amiko"/>
              <a:sym typeface="Amiko"/>
            </a:endParaRPr>
          </a:p>
        </p:txBody>
      </p:sp>
      <p:pic>
        <p:nvPicPr>
          <p:cNvPr id="1483" name="Google Shape;1483;p53"/>
          <p:cNvPicPr preferRelativeResize="0"/>
          <p:nvPr/>
        </p:nvPicPr>
        <p:blipFill rotWithShape="1">
          <a:blip r:embed="rId3">
            <a:alphaModFix/>
          </a:blip>
          <a:srcRect b="8514" l="0" r="0" t="6001"/>
          <a:stretch/>
        </p:blipFill>
        <p:spPr>
          <a:xfrm>
            <a:off x="1779175" y="2345925"/>
            <a:ext cx="5585651" cy="22627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54"/>
          <p:cNvSpPr txBox="1"/>
          <p:nvPr>
            <p:ph type="title"/>
          </p:nvPr>
        </p:nvSpPr>
        <p:spPr>
          <a:xfrm>
            <a:off x="720000" y="75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Currency vs. Money</a:t>
            </a:r>
            <a:endParaRPr/>
          </a:p>
        </p:txBody>
      </p:sp>
      <p:pic>
        <p:nvPicPr>
          <p:cNvPr id="1489" name="Google Shape;1489;p54"/>
          <p:cNvPicPr preferRelativeResize="0"/>
          <p:nvPr/>
        </p:nvPicPr>
        <p:blipFill>
          <a:blip r:embed="rId3">
            <a:alphaModFix/>
          </a:blip>
          <a:stretch>
            <a:fillRect/>
          </a:stretch>
        </p:blipFill>
        <p:spPr>
          <a:xfrm>
            <a:off x="152400" y="800600"/>
            <a:ext cx="8839200" cy="41544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3" name="Shape 1493"/>
        <p:cNvGrpSpPr/>
        <p:nvPr/>
      </p:nvGrpSpPr>
      <p:grpSpPr>
        <a:xfrm>
          <a:off x="0" y="0"/>
          <a:ext cx="0" cy="0"/>
          <a:chOff x="0" y="0"/>
          <a:chExt cx="0" cy="0"/>
        </a:xfrm>
      </p:grpSpPr>
      <p:sp>
        <p:nvSpPr>
          <p:cNvPr id="1494" name="Google Shape;1494;p5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is </a:t>
            </a:r>
            <a:r>
              <a:rPr lang="en" u="sng">
                <a:solidFill>
                  <a:schemeClr val="hlink"/>
                </a:solidFill>
                <a:hlinkClick r:id="rId3"/>
              </a:rPr>
              <a:t>Currency Exchange</a:t>
            </a:r>
            <a:r>
              <a:rPr lang="en"/>
              <a:t>?</a:t>
            </a:r>
            <a:endParaRPr/>
          </a:p>
        </p:txBody>
      </p:sp>
      <p:sp>
        <p:nvSpPr>
          <p:cNvPr id="1495" name="Google Shape;1495;p55"/>
          <p:cNvSpPr txBox="1"/>
          <p:nvPr/>
        </p:nvSpPr>
        <p:spPr>
          <a:xfrm>
            <a:off x="802200" y="1510025"/>
            <a:ext cx="4333500" cy="28038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1200"/>
              </a:spcBef>
              <a:spcAft>
                <a:spcPts val="0"/>
              </a:spcAft>
              <a:buSzPts val="1100"/>
              <a:buChar char="●"/>
            </a:pPr>
            <a:r>
              <a:rPr b="1" lang="en" sz="1100"/>
              <a:t>What is an exchange rate?</a:t>
            </a:r>
            <a:r>
              <a:rPr lang="en" sz="1100"/>
              <a:t> The value of one currency compared to another.</a:t>
            </a:r>
            <a:endParaRPr sz="1100"/>
          </a:p>
          <a:p>
            <a:pPr indent="-298450" lvl="0" marL="457200" rtl="0" algn="l">
              <a:lnSpc>
                <a:spcPct val="115000"/>
              </a:lnSpc>
              <a:spcBef>
                <a:spcPts val="0"/>
              </a:spcBef>
              <a:spcAft>
                <a:spcPts val="0"/>
              </a:spcAft>
              <a:buSzPts val="1100"/>
              <a:buChar char="●"/>
            </a:pPr>
            <a:r>
              <a:rPr b="1" lang="en" sz="1100"/>
              <a:t>Example:</a:t>
            </a:r>
            <a:r>
              <a:rPr lang="en" sz="1100"/>
              <a:t> If 1 CAD = 0.75 USD, then for every $1 CAD, you get $0.75 USD.</a:t>
            </a:r>
            <a:endParaRPr sz="1100"/>
          </a:p>
          <a:p>
            <a:pPr indent="-298450" lvl="0" marL="457200" rtl="0" algn="l">
              <a:lnSpc>
                <a:spcPct val="115000"/>
              </a:lnSpc>
              <a:spcBef>
                <a:spcPts val="0"/>
              </a:spcBef>
              <a:spcAft>
                <a:spcPts val="0"/>
              </a:spcAft>
              <a:buSzPts val="1100"/>
              <a:buChar char="●"/>
            </a:pPr>
            <a:r>
              <a:rPr b="1" lang="en" sz="1100"/>
              <a:t>Exchange rates fluctuate</a:t>
            </a:r>
            <a:r>
              <a:rPr lang="en" sz="1100"/>
              <a:t> due to supply, demand, and economic conditions.</a:t>
            </a:r>
            <a:endParaRPr sz="1100"/>
          </a:p>
          <a:p>
            <a:pPr indent="0" lvl="0" marL="0" rtl="0" algn="l">
              <a:lnSpc>
                <a:spcPct val="115000"/>
              </a:lnSpc>
              <a:spcBef>
                <a:spcPts val="1200"/>
              </a:spcBef>
              <a:spcAft>
                <a:spcPts val="0"/>
              </a:spcAft>
              <a:buNone/>
            </a:pPr>
            <a:r>
              <a:rPr lang="en" sz="1100"/>
              <a:t>✅ </a:t>
            </a:r>
            <a:r>
              <a:rPr b="1" lang="en" sz="1100"/>
              <a:t>Basic Conversion Formula:</a:t>
            </a:r>
            <a:endParaRPr b="1" sz="1100"/>
          </a:p>
          <a:p>
            <a:pPr indent="0" lvl="0" marL="0" rtl="0" algn="l">
              <a:lnSpc>
                <a:spcPct val="115000"/>
              </a:lnSpc>
              <a:spcBef>
                <a:spcPts val="1200"/>
              </a:spcBef>
              <a:spcAft>
                <a:spcPts val="0"/>
              </a:spcAft>
              <a:buNone/>
            </a:pPr>
            <a:r>
              <a:rPr lang="en" sz="1100"/>
              <a:t>Foreign Currency= Canadian Dollars × Exchange Rate</a:t>
            </a:r>
            <a:endParaRPr sz="11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rPr b="1" lang="en" sz="1100"/>
              <a:t>Example:</a:t>
            </a:r>
            <a:r>
              <a:rPr lang="en" sz="1100"/>
              <a:t> Converting $50 CAD to USD at an exchange rate of 1 CAD = 0.75 USD.</a:t>
            </a:r>
            <a:endParaRPr sz="1100"/>
          </a:p>
          <a:p>
            <a:pPr indent="0" lvl="0" marL="0" rtl="0" algn="l">
              <a:spcBef>
                <a:spcPts val="0"/>
              </a:spcBef>
              <a:spcAft>
                <a:spcPts val="0"/>
              </a:spcAft>
              <a:buNone/>
            </a:pPr>
            <a:r>
              <a:rPr lang="en" sz="1100"/>
              <a:t>50 × 40.75 = $37.50 </a:t>
            </a:r>
            <a:endParaRPr>
              <a:solidFill>
                <a:schemeClr val="dk1"/>
              </a:solidFill>
              <a:latin typeface="Amiko"/>
              <a:ea typeface="Amiko"/>
              <a:cs typeface="Amiko"/>
              <a:sym typeface="Amiko"/>
            </a:endParaRPr>
          </a:p>
        </p:txBody>
      </p:sp>
      <p:pic>
        <p:nvPicPr>
          <p:cNvPr id="1496" name="Google Shape;1496;p55">
            <a:hlinkClick r:id="rId4"/>
          </p:cNvPr>
          <p:cNvPicPr preferRelativeResize="0"/>
          <p:nvPr/>
        </p:nvPicPr>
        <p:blipFill>
          <a:blip r:embed="rId5">
            <a:alphaModFix/>
          </a:blip>
          <a:stretch>
            <a:fillRect/>
          </a:stretch>
        </p:blipFill>
        <p:spPr>
          <a:xfrm>
            <a:off x="5374500" y="1940975"/>
            <a:ext cx="3507000" cy="232397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p56"/>
          <p:cNvSpPr txBox="1"/>
          <p:nvPr>
            <p:ph type="title"/>
          </p:nvPr>
        </p:nvSpPr>
        <p:spPr>
          <a:xfrm>
            <a:off x="680675" y="833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Currency Conversion Challenge </a:t>
            </a:r>
            <a:endParaRPr/>
          </a:p>
        </p:txBody>
      </p:sp>
      <p:pic>
        <p:nvPicPr>
          <p:cNvPr id="1502" name="Google Shape;1502;p56"/>
          <p:cNvPicPr preferRelativeResize="0"/>
          <p:nvPr/>
        </p:nvPicPr>
        <p:blipFill>
          <a:blip r:embed="rId3">
            <a:alphaModFix/>
          </a:blip>
          <a:stretch>
            <a:fillRect/>
          </a:stretch>
        </p:blipFill>
        <p:spPr>
          <a:xfrm>
            <a:off x="981463" y="737675"/>
            <a:ext cx="7102425" cy="2304600"/>
          </a:xfrm>
          <a:prstGeom prst="rect">
            <a:avLst/>
          </a:prstGeom>
          <a:noFill/>
          <a:ln>
            <a:noFill/>
          </a:ln>
        </p:spPr>
      </p:pic>
      <p:sp>
        <p:nvSpPr>
          <p:cNvPr id="1503" name="Google Shape;1503;p56"/>
          <p:cNvSpPr txBox="1"/>
          <p:nvPr/>
        </p:nvSpPr>
        <p:spPr>
          <a:xfrm>
            <a:off x="1006675" y="3177325"/>
            <a:ext cx="73779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Amiko"/>
                <a:ea typeface="Amiko"/>
                <a:cs typeface="Amiko"/>
                <a:sym typeface="Amiko"/>
              </a:rPr>
              <a:t>In small groups of 3 or 4, you will have to determine how to convert the following amounts based on the rates above.</a:t>
            </a:r>
            <a:endParaRPr>
              <a:solidFill>
                <a:schemeClr val="dk1"/>
              </a:solidFill>
              <a:latin typeface="Amiko"/>
              <a:ea typeface="Amiko"/>
              <a:cs typeface="Amiko"/>
              <a:sym typeface="Amiko"/>
            </a:endParaRPr>
          </a:p>
          <a:p>
            <a:pPr indent="0" lvl="0" marL="0" rtl="0" algn="l">
              <a:spcBef>
                <a:spcPts val="0"/>
              </a:spcBef>
              <a:spcAft>
                <a:spcPts val="0"/>
              </a:spcAft>
              <a:buNone/>
            </a:pPr>
            <a:r>
              <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$100 CAD to USD</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$90 CAD to EURO</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$10 CAD to JPY</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$1,000,000 CAD to MXN</a:t>
            </a:r>
            <a:endParaRPr>
              <a:solidFill>
                <a:schemeClr val="dk1"/>
              </a:solidFill>
              <a:latin typeface="Amiko"/>
              <a:ea typeface="Amiko"/>
              <a:cs typeface="Amiko"/>
              <a:sym typeface="Amiko"/>
            </a:endParaRPr>
          </a:p>
          <a:p>
            <a:pPr indent="0" lvl="0" marL="0" rtl="0" algn="l">
              <a:spcBef>
                <a:spcPts val="0"/>
              </a:spcBef>
              <a:spcAft>
                <a:spcPts val="0"/>
              </a:spcAft>
              <a:buNone/>
            </a:pPr>
            <a:r>
              <a:rPr lang="en">
                <a:solidFill>
                  <a:schemeClr val="dk1"/>
                </a:solidFill>
                <a:latin typeface="Amiko"/>
                <a:ea typeface="Amiko"/>
                <a:cs typeface="Amiko"/>
                <a:sym typeface="Amiko"/>
              </a:rPr>
              <a:t>$750,000 CAD to GBP</a:t>
            </a:r>
            <a:endParaRPr>
              <a:solidFill>
                <a:schemeClr val="dk1"/>
              </a:solidFill>
              <a:latin typeface="Amiko"/>
              <a:ea typeface="Amiko"/>
              <a:cs typeface="Amiko"/>
              <a:sym typeface="Amik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5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Let’s Talk About It</a:t>
            </a:r>
            <a:endParaRPr/>
          </a:p>
        </p:txBody>
      </p:sp>
      <p:sp>
        <p:nvSpPr>
          <p:cNvPr id="1509" name="Google Shape;1509;p57"/>
          <p:cNvSpPr txBox="1"/>
          <p:nvPr/>
        </p:nvSpPr>
        <p:spPr>
          <a:xfrm>
            <a:off x="786475" y="1431375"/>
            <a:ext cx="6402000" cy="1693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What happens if the exchange rate for USD changes from 0.75 to 0.80?</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Why do exchange rates matter when traveling or shopping internationally?</a:t>
            </a:r>
            <a:endParaRPr>
              <a:solidFill>
                <a:schemeClr val="dk1"/>
              </a:solidFill>
              <a:latin typeface="Amiko"/>
              <a:ea typeface="Amiko"/>
              <a:cs typeface="Amiko"/>
              <a:sym typeface="Amiko"/>
            </a:endParaRPr>
          </a:p>
          <a:p>
            <a:pPr indent="-317500" lvl="0" marL="457200" rtl="0" algn="l">
              <a:spcBef>
                <a:spcPts val="0"/>
              </a:spcBef>
              <a:spcAft>
                <a:spcPts val="0"/>
              </a:spcAft>
              <a:buClr>
                <a:schemeClr val="dk1"/>
              </a:buClr>
              <a:buSzPts val="1400"/>
              <a:buFont typeface="Amiko"/>
              <a:buChar char="●"/>
            </a:pPr>
            <a:r>
              <a:rPr lang="en">
                <a:solidFill>
                  <a:schemeClr val="dk1"/>
                </a:solidFill>
                <a:latin typeface="Amiko"/>
                <a:ea typeface="Amiko"/>
                <a:cs typeface="Amiko"/>
                <a:sym typeface="Amiko"/>
              </a:rPr>
              <a:t>If you exchanged $100 CAD into a foreign currency but didn’t spend it, what would happen if the rate changed when you converted it back?</a:t>
            </a:r>
            <a:endParaRPr>
              <a:solidFill>
                <a:schemeClr val="dk1"/>
              </a:solidFill>
              <a:latin typeface="Amiko"/>
              <a:ea typeface="Amiko"/>
              <a:cs typeface="Amiko"/>
              <a:sym typeface="Amik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3" name="Shape 1513"/>
        <p:cNvGrpSpPr/>
        <p:nvPr/>
      </p:nvGrpSpPr>
      <p:grpSpPr>
        <a:xfrm>
          <a:off x="0" y="0"/>
          <a:ext cx="0" cy="0"/>
          <a:chOff x="0" y="0"/>
          <a:chExt cx="0" cy="0"/>
        </a:xfrm>
      </p:grpSpPr>
      <p:sp>
        <p:nvSpPr>
          <p:cNvPr id="1514" name="Google Shape;1514;p58"/>
          <p:cNvSpPr txBox="1"/>
          <p:nvPr>
            <p:ph type="title"/>
          </p:nvPr>
        </p:nvSpPr>
        <p:spPr>
          <a:xfrm>
            <a:off x="739275" y="1777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Let’s Try Something Else…</a:t>
            </a:r>
            <a:endParaRPr/>
          </a:p>
        </p:txBody>
      </p:sp>
      <p:sp>
        <p:nvSpPr>
          <p:cNvPr id="1515" name="Google Shape;1515;p58"/>
          <p:cNvSpPr txBox="1"/>
          <p:nvPr/>
        </p:nvSpPr>
        <p:spPr>
          <a:xfrm>
            <a:off x="720000" y="825800"/>
            <a:ext cx="7704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Amiko"/>
                <a:ea typeface="Amiko"/>
                <a:cs typeface="Amiko"/>
                <a:sym typeface="Amiko"/>
              </a:rPr>
              <a:t>Now that you’ve mastered how to convert Canadian dollars to other forms of currency, can you determine how much you’d get back?</a:t>
            </a:r>
            <a:endParaRPr>
              <a:solidFill>
                <a:schemeClr val="dk1"/>
              </a:solidFill>
              <a:latin typeface="Amiko"/>
              <a:ea typeface="Amiko"/>
              <a:cs typeface="Amiko"/>
              <a:sym typeface="Amiko"/>
            </a:endParaRPr>
          </a:p>
          <a:p>
            <a:pPr indent="0" lvl="0" marL="0" rtl="0" algn="l">
              <a:spcBef>
                <a:spcPts val="0"/>
              </a:spcBef>
              <a:spcAft>
                <a:spcPts val="0"/>
              </a:spcAft>
              <a:buNone/>
            </a:pPr>
            <a:r>
              <a:t/>
            </a:r>
            <a:endParaRPr>
              <a:solidFill>
                <a:schemeClr val="dk1"/>
              </a:solidFill>
              <a:latin typeface="Amiko"/>
              <a:ea typeface="Amiko"/>
              <a:cs typeface="Amiko"/>
              <a:sym typeface="Amiko"/>
            </a:endParaRPr>
          </a:p>
        </p:txBody>
      </p:sp>
      <p:pic>
        <p:nvPicPr>
          <p:cNvPr id="1516" name="Google Shape;1516;p58"/>
          <p:cNvPicPr preferRelativeResize="0"/>
          <p:nvPr/>
        </p:nvPicPr>
        <p:blipFill>
          <a:blip r:embed="rId3">
            <a:alphaModFix/>
          </a:blip>
          <a:stretch>
            <a:fillRect/>
          </a:stretch>
        </p:blipFill>
        <p:spPr>
          <a:xfrm>
            <a:off x="739275" y="1415625"/>
            <a:ext cx="6393999" cy="1992550"/>
          </a:xfrm>
          <a:prstGeom prst="rect">
            <a:avLst/>
          </a:prstGeom>
          <a:noFill/>
          <a:ln>
            <a:noFill/>
          </a:ln>
        </p:spPr>
      </p:pic>
      <p:sp>
        <p:nvSpPr>
          <p:cNvPr id="1517" name="Google Shape;1517;p58"/>
          <p:cNvSpPr txBox="1"/>
          <p:nvPr/>
        </p:nvSpPr>
        <p:spPr>
          <a:xfrm>
            <a:off x="802200" y="3460450"/>
            <a:ext cx="7621800" cy="13914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1200"/>
              </a:spcBef>
              <a:spcAft>
                <a:spcPts val="0"/>
              </a:spcAft>
              <a:buSzPts val="1400"/>
              <a:buChar char="●"/>
            </a:pPr>
            <a:r>
              <a:rPr lang="en">
                <a:latin typeface="Amiko"/>
                <a:ea typeface="Amiko"/>
                <a:cs typeface="Amiko"/>
                <a:sym typeface="Amiko"/>
              </a:rPr>
              <a:t>You have </a:t>
            </a:r>
            <a:r>
              <a:rPr b="1" lang="en">
                <a:latin typeface="Amiko"/>
                <a:ea typeface="Amiko"/>
                <a:cs typeface="Amiko"/>
                <a:sym typeface="Amiko"/>
              </a:rPr>
              <a:t>$80 USD</a:t>
            </a:r>
            <a:r>
              <a:rPr lang="en">
                <a:latin typeface="Amiko"/>
                <a:ea typeface="Amiko"/>
                <a:cs typeface="Amiko"/>
                <a:sym typeface="Amiko"/>
              </a:rPr>
              <a:t> left from your trip. How much CAD will you receive?</a:t>
            </a:r>
            <a:endParaRPr>
              <a:latin typeface="Amiko"/>
              <a:ea typeface="Amiko"/>
              <a:cs typeface="Amiko"/>
              <a:sym typeface="Amiko"/>
            </a:endParaRPr>
          </a:p>
          <a:p>
            <a:pPr indent="-317500" lvl="0" marL="457200" rtl="0" algn="l">
              <a:lnSpc>
                <a:spcPct val="115000"/>
              </a:lnSpc>
              <a:spcBef>
                <a:spcPts val="0"/>
              </a:spcBef>
              <a:spcAft>
                <a:spcPts val="0"/>
              </a:spcAft>
              <a:buSzPts val="1400"/>
              <a:buChar char="●"/>
            </a:pPr>
            <a:r>
              <a:rPr lang="en">
                <a:latin typeface="Amiko"/>
                <a:ea typeface="Amiko"/>
                <a:cs typeface="Amiko"/>
                <a:sym typeface="Amiko"/>
              </a:rPr>
              <a:t>You have </a:t>
            </a:r>
            <a:r>
              <a:rPr b="1" lang="en">
                <a:latin typeface="Amiko"/>
                <a:ea typeface="Amiko"/>
                <a:cs typeface="Amiko"/>
                <a:sym typeface="Amiko"/>
              </a:rPr>
              <a:t>€50 EUR</a:t>
            </a:r>
            <a:r>
              <a:rPr lang="en">
                <a:latin typeface="Amiko"/>
                <a:ea typeface="Amiko"/>
                <a:cs typeface="Amiko"/>
                <a:sym typeface="Amiko"/>
              </a:rPr>
              <a:t> left from your trip. How much CAD will you receive?</a:t>
            </a:r>
            <a:endParaRPr>
              <a:latin typeface="Amiko"/>
              <a:ea typeface="Amiko"/>
              <a:cs typeface="Amiko"/>
              <a:sym typeface="Amiko"/>
            </a:endParaRPr>
          </a:p>
          <a:p>
            <a:pPr indent="-317500" lvl="0" marL="457200" rtl="0" algn="l">
              <a:lnSpc>
                <a:spcPct val="115000"/>
              </a:lnSpc>
              <a:spcBef>
                <a:spcPts val="0"/>
              </a:spcBef>
              <a:spcAft>
                <a:spcPts val="0"/>
              </a:spcAft>
              <a:buSzPts val="1400"/>
              <a:buChar char="●"/>
            </a:pPr>
            <a:r>
              <a:rPr lang="en">
                <a:latin typeface="Amiko"/>
                <a:ea typeface="Amiko"/>
                <a:cs typeface="Amiko"/>
                <a:sym typeface="Amiko"/>
              </a:rPr>
              <a:t>You have </a:t>
            </a:r>
            <a:r>
              <a:rPr b="1" lang="en">
                <a:latin typeface="Amiko"/>
                <a:ea typeface="Amiko"/>
                <a:cs typeface="Amiko"/>
                <a:sym typeface="Amiko"/>
              </a:rPr>
              <a:t>£30 GBP</a:t>
            </a:r>
            <a:r>
              <a:rPr lang="en">
                <a:latin typeface="Amiko"/>
                <a:ea typeface="Amiko"/>
                <a:cs typeface="Amiko"/>
                <a:sym typeface="Amiko"/>
              </a:rPr>
              <a:t> left from your trip. How much CAD will you receive?</a:t>
            </a:r>
            <a:endParaRPr>
              <a:latin typeface="Amiko"/>
              <a:ea typeface="Amiko"/>
              <a:cs typeface="Amiko"/>
              <a:sym typeface="Amiko"/>
            </a:endParaRPr>
          </a:p>
          <a:p>
            <a:pPr indent="-317500" lvl="0" marL="457200" rtl="0" algn="l">
              <a:lnSpc>
                <a:spcPct val="115000"/>
              </a:lnSpc>
              <a:spcBef>
                <a:spcPts val="0"/>
              </a:spcBef>
              <a:spcAft>
                <a:spcPts val="0"/>
              </a:spcAft>
              <a:buSzPts val="1400"/>
              <a:buChar char="●"/>
            </a:pPr>
            <a:r>
              <a:rPr lang="en">
                <a:latin typeface="Amiko"/>
                <a:ea typeface="Amiko"/>
                <a:cs typeface="Amiko"/>
                <a:sym typeface="Amiko"/>
              </a:rPr>
              <a:t>You have </a:t>
            </a:r>
            <a:r>
              <a:rPr b="1" lang="en">
                <a:latin typeface="Amiko"/>
                <a:ea typeface="Amiko"/>
                <a:cs typeface="Amiko"/>
                <a:sym typeface="Amiko"/>
              </a:rPr>
              <a:t>¥10,000 JPY</a:t>
            </a:r>
            <a:r>
              <a:rPr lang="en">
                <a:latin typeface="Amiko"/>
                <a:ea typeface="Amiko"/>
                <a:cs typeface="Amiko"/>
                <a:sym typeface="Amiko"/>
              </a:rPr>
              <a:t> left from your trip. How much CAD will you receive?</a:t>
            </a:r>
            <a:endParaRPr>
              <a:latin typeface="Amiko"/>
              <a:ea typeface="Amiko"/>
              <a:cs typeface="Amiko"/>
              <a:sym typeface="Amiko"/>
            </a:endParaRPr>
          </a:p>
          <a:p>
            <a:pPr indent="-317500" lvl="0" marL="457200" rtl="0" algn="l">
              <a:lnSpc>
                <a:spcPct val="115000"/>
              </a:lnSpc>
              <a:spcBef>
                <a:spcPts val="0"/>
              </a:spcBef>
              <a:spcAft>
                <a:spcPts val="0"/>
              </a:spcAft>
              <a:buSzPts val="1400"/>
              <a:buChar char="●"/>
            </a:pPr>
            <a:r>
              <a:rPr lang="en">
                <a:latin typeface="Amiko"/>
                <a:ea typeface="Amiko"/>
                <a:cs typeface="Amiko"/>
                <a:sym typeface="Amiko"/>
              </a:rPr>
              <a:t>You have </a:t>
            </a:r>
            <a:r>
              <a:rPr b="1" lang="en">
                <a:latin typeface="Amiko"/>
                <a:ea typeface="Amiko"/>
                <a:cs typeface="Amiko"/>
                <a:sym typeface="Amiko"/>
              </a:rPr>
              <a:t>$500 MXN</a:t>
            </a:r>
            <a:r>
              <a:rPr lang="en">
                <a:latin typeface="Amiko"/>
                <a:ea typeface="Amiko"/>
                <a:cs typeface="Amiko"/>
                <a:sym typeface="Amiko"/>
              </a:rPr>
              <a:t> left from your trip. How much CAD will you receive?</a:t>
            </a:r>
            <a:endParaRPr sz="1700">
              <a:solidFill>
                <a:schemeClr val="dk1"/>
              </a:solidFill>
              <a:latin typeface="Amiko"/>
              <a:ea typeface="Amiko"/>
              <a:cs typeface="Amiko"/>
              <a:sym typeface="Amik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5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Exit Ticket</a:t>
            </a:r>
            <a:endParaRPr/>
          </a:p>
        </p:txBody>
      </p:sp>
      <p:sp>
        <p:nvSpPr>
          <p:cNvPr id="1523" name="Google Shape;1523;p59"/>
          <p:cNvSpPr txBox="1"/>
          <p:nvPr/>
        </p:nvSpPr>
        <p:spPr>
          <a:xfrm>
            <a:off x="990950" y="1510025"/>
            <a:ext cx="5953500" cy="11697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dk1"/>
              </a:buClr>
              <a:buSzPts val="1600"/>
              <a:buFont typeface="Amiko"/>
              <a:buChar char="●"/>
            </a:pPr>
            <a:r>
              <a:rPr lang="en" sz="1600">
                <a:solidFill>
                  <a:schemeClr val="dk1"/>
                </a:solidFill>
                <a:latin typeface="Amiko"/>
                <a:ea typeface="Amiko"/>
                <a:cs typeface="Amiko"/>
                <a:sym typeface="Amiko"/>
              </a:rPr>
              <a:t>Did you get more or less CAD than expected?</a:t>
            </a:r>
            <a:endParaRPr sz="1600">
              <a:solidFill>
                <a:schemeClr val="dk1"/>
              </a:solidFill>
              <a:latin typeface="Amiko"/>
              <a:ea typeface="Amiko"/>
              <a:cs typeface="Amiko"/>
              <a:sym typeface="Amiko"/>
            </a:endParaRPr>
          </a:p>
          <a:p>
            <a:pPr indent="-330200" lvl="0" marL="457200" rtl="0" algn="l">
              <a:spcBef>
                <a:spcPts val="0"/>
              </a:spcBef>
              <a:spcAft>
                <a:spcPts val="0"/>
              </a:spcAft>
              <a:buClr>
                <a:schemeClr val="dk1"/>
              </a:buClr>
              <a:buSzPts val="1600"/>
              <a:buFont typeface="Amiko"/>
              <a:buChar char="●"/>
            </a:pPr>
            <a:r>
              <a:rPr lang="en" sz="1600">
                <a:solidFill>
                  <a:schemeClr val="dk1"/>
                </a:solidFill>
                <a:latin typeface="Amiko"/>
                <a:ea typeface="Amiko"/>
                <a:cs typeface="Amiko"/>
                <a:sym typeface="Amiko"/>
              </a:rPr>
              <a:t>What would happen if the exchange rate changed?</a:t>
            </a:r>
            <a:endParaRPr sz="1600">
              <a:solidFill>
                <a:schemeClr val="dk1"/>
              </a:solidFill>
              <a:latin typeface="Amiko"/>
              <a:ea typeface="Amiko"/>
              <a:cs typeface="Amiko"/>
              <a:sym typeface="Amiko"/>
            </a:endParaRPr>
          </a:p>
          <a:p>
            <a:pPr indent="-330200" lvl="0" marL="457200" rtl="0" algn="l">
              <a:spcBef>
                <a:spcPts val="0"/>
              </a:spcBef>
              <a:spcAft>
                <a:spcPts val="0"/>
              </a:spcAft>
              <a:buClr>
                <a:schemeClr val="dk1"/>
              </a:buClr>
              <a:buSzPts val="1600"/>
              <a:buFont typeface="Amiko"/>
              <a:buChar char="●"/>
            </a:pPr>
            <a:r>
              <a:rPr lang="en" sz="1600">
                <a:solidFill>
                  <a:schemeClr val="dk1"/>
                </a:solidFill>
                <a:latin typeface="Amiko"/>
                <a:ea typeface="Amiko"/>
                <a:cs typeface="Amiko"/>
                <a:sym typeface="Amiko"/>
              </a:rPr>
              <a:t>How can knowing exchange rates help you make smart financial decisions while traveling?</a:t>
            </a:r>
            <a:endParaRPr sz="1600">
              <a:solidFill>
                <a:schemeClr val="dk1"/>
              </a:solidFill>
              <a:latin typeface="Amiko"/>
              <a:ea typeface="Amiko"/>
              <a:cs typeface="Amiko"/>
              <a:sym typeface="Amiko"/>
            </a:endParaRPr>
          </a:p>
        </p:txBody>
      </p:sp>
      <p:pic>
        <p:nvPicPr>
          <p:cNvPr id="1524" name="Google Shape;1524;p59"/>
          <p:cNvPicPr preferRelativeResize="0"/>
          <p:nvPr/>
        </p:nvPicPr>
        <p:blipFill>
          <a:blip r:embed="rId3">
            <a:alphaModFix/>
          </a:blip>
          <a:stretch>
            <a:fillRect/>
          </a:stretch>
        </p:blipFill>
        <p:spPr>
          <a:xfrm>
            <a:off x="6774450" y="2784950"/>
            <a:ext cx="2158975" cy="21589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60"/>
          <p:cNvSpPr txBox="1"/>
          <p:nvPr>
            <p:ph type="title"/>
          </p:nvPr>
        </p:nvSpPr>
        <p:spPr>
          <a:xfrm>
            <a:off x="720000" y="162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from Last Class</a:t>
            </a:r>
            <a:endParaRPr/>
          </a:p>
        </p:txBody>
      </p:sp>
      <p:sp>
        <p:nvSpPr>
          <p:cNvPr id="1530" name="Google Shape;1530;p60"/>
          <p:cNvSpPr txBox="1"/>
          <p:nvPr/>
        </p:nvSpPr>
        <p:spPr>
          <a:xfrm>
            <a:off x="720000" y="810075"/>
            <a:ext cx="453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Amiko"/>
                <a:ea typeface="Amiko"/>
                <a:cs typeface="Amiko"/>
                <a:sym typeface="Amiko"/>
                <a:hlinkClick r:id="rId3"/>
              </a:rPr>
              <a:t>Guess the Country by its Currency Quiz | Guess the Currency Challenge</a:t>
            </a:r>
            <a:endParaRPr>
              <a:solidFill>
                <a:schemeClr val="dk1"/>
              </a:solidFill>
              <a:latin typeface="Amiko"/>
              <a:ea typeface="Amiko"/>
              <a:cs typeface="Amiko"/>
              <a:sym typeface="Amiko"/>
            </a:endParaRPr>
          </a:p>
          <a:p>
            <a:pPr indent="0" lvl="0" marL="0" rtl="0" algn="l">
              <a:spcBef>
                <a:spcPts val="0"/>
              </a:spcBef>
              <a:spcAft>
                <a:spcPts val="0"/>
              </a:spcAft>
              <a:buNone/>
            </a:pPr>
            <a:r>
              <a:t/>
            </a:r>
            <a:endParaRPr>
              <a:solidFill>
                <a:schemeClr val="dk1"/>
              </a:solidFill>
              <a:latin typeface="Amiko"/>
              <a:ea typeface="Amiko"/>
              <a:cs typeface="Amiko"/>
              <a:sym typeface="Amiko"/>
            </a:endParaRPr>
          </a:p>
          <a:p>
            <a:pPr indent="0" lvl="0" marL="0" rtl="0" algn="l">
              <a:spcBef>
                <a:spcPts val="0"/>
              </a:spcBef>
              <a:spcAft>
                <a:spcPts val="0"/>
              </a:spcAft>
              <a:buNone/>
            </a:pPr>
            <a:r>
              <a:t/>
            </a:r>
            <a:endParaRPr>
              <a:solidFill>
                <a:schemeClr val="dk1"/>
              </a:solidFill>
              <a:latin typeface="Amiko"/>
              <a:ea typeface="Amiko"/>
              <a:cs typeface="Amiko"/>
              <a:sym typeface="Amik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h Subject Activities for Elementary: Keeping a budget by Slidesgo">
  <a:themeElements>
    <a:clrScheme name="Simple Light">
      <a:dk1>
        <a:srgbClr val="434343"/>
      </a:dk1>
      <a:lt1>
        <a:srgbClr val="FFFCF0"/>
      </a:lt1>
      <a:dk2>
        <a:srgbClr val="FFDD76"/>
      </a:dk2>
      <a:lt2>
        <a:srgbClr val="FFB976"/>
      </a:lt2>
      <a:accent1>
        <a:srgbClr val="FF6D30"/>
      </a:accent1>
      <a:accent2>
        <a:srgbClr val="CCF1BD"/>
      </a:accent2>
      <a:accent3>
        <a:srgbClr val="78AE62"/>
      </a:accent3>
      <a:accent4>
        <a:srgbClr val="88C3C6"/>
      </a:accent4>
      <a:accent5>
        <a:srgbClr val="6F8B8B"/>
      </a:accent5>
      <a:accent6>
        <a:srgbClr val="FFFFFF"/>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