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21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1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7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0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7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3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5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05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1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861-E174-4592-BE65-55A9D3DE3FA0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AC3B0-9BD1-490C-AF7C-500500959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5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246256"/>
              </p:ext>
            </p:extLst>
          </p:nvPr>
        </p:nvGraphicFramePr>
        <p:xfrm>
          <a:off x="266700" y="838202"/>
          <a:ext cx="7296150" cy="8560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230"/>
                <a:gridCol w="1459230"/>
                <a:gridCol w="1459230"/>
                <a:gridCol w="1459230"/>
                <a:gridCol w="1459230"/>
              </a:tblGrid>
              <a:tr h="1425575"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8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I</a:t>
                      </a:r>
                      <a:endParaRPr lang="en-US" sz="8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N</a:t>
                      </a:r>
                      <a:endParaRPr lang="en-US" sz="8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G</a:t>
                      </a:r>
                      <a:endParaRPr lang="en-US" sz="8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O</a:t>
                      </a:r>
                      <a:endParaRPr lang="en-US" sz="88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55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5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5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FREE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 SPACE</a:t>
                      </a:r>
                      <a:endParaRPr lang="en-US" sz="320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5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55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222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Bianca Rangel</dc:creator>
  <cp:lastModifiedBy>Bianca Rangel</cp:lastModifiedBy>
  <cp:revision>2</cp:revision>
  <dcterms:created xsi:type="dcterms:W3CDTF">2015-04-03T16:06:41Z</dcterms:created>
  <dcterms:modified xsi:type="dcterms:W3CDTF">2015-04-03T16:15:36Z</dcterms:modified>
</cp:coreProperties>
</file>